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329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091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929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922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987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339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09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901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975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459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966309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5830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997779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1579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8312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64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0317A-A7FF-45C4-A8FA-C9BAB5DA95E2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490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3.Подразделение 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функциональной структуре организации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9311" y="2133600"/>
            <a:ext cx="9985301" cy="4351606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</a:p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Организационная структура и обязанности подразделения ПР.</a:t>
            </a:r>
          </a:p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2.ПР-отдел организации: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и недостатки.</a:t>
            </a:r>
          </a:p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3.Интеграция функций ПР-подразделений и консультативных  ПР-фирм.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7590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6388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55409" y="1561514"/>
            <a:ext cx="9549203" cy="5022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профессиональной деятельности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 по свя­зям с общественностью является одной из актуальных проблем тео­рии и практики связей с общественностью. 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четких представлений </a:t>
            </a:r>
            <a:r>
              <a:rPr 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о практическом содержании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указанной деятельности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нельзя определить основные направления и конкретные ориентиры в профессиональной подго­товке соответствующих специалистов.</a:t>
            </a:r>
          </a:p>
        </p:txBody>
      </p:sp>
    </p:spTree>
    <p:extLst>
      <p:ext uri="{BB962C8B-B14F-4D97-AF65-F5344CB8AC3E}">
        <p14:creationId xmlns:p14="http://schemas.microsoft.com/office/powerpoint/2010/main" val="3032291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1725195"/>
          </a:xfrm>
        </p:spPr>
        <p:txBody>
          <a:bodyPr>
            <a:normAutofit fontScale="90000"/>
          </a:bodyPr>
          <a:lstStyle/>
          <a:p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общем виде процесс организации работы в сфере ПР состоит из двух основных компонентов: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79" y="2447778"/>
            <a:ext cx="10733649" cy="4410222"/>
          </a:xfrm>
        </p:spPr>
        <p:txBody>
          <a:bodyPr>
            <a:normAutofit/>
          </a:bodyPr>
          <a:lstStyle/>
          <a:p>
            <a:r>
              <a:rPr lang="ru-RU" alt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одной стороны,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это разработка стратегии общественного (публичного) аспекта организации, а </a:t>
            </a:r>
            <a:r>
              <a:rPr lang="ru-RU" alt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другой,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-реализация этой стратегии. </a:t>
            </a:r>
          </a:p>
          <a:p>
            <a:pPr marL="0" indent="0"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При этом всё возрастающее значение для стратегии, выработки наиболее эффективных решений имеют обоснованные ответы на главные вопросы: </a:t>
            </a:r>
            <a:r>
              <a:rPr lang="ru-RU" alt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alt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Что делать? </a:t>
            </a:r>
          </a:p>
          <a:p>
            <a:r>
              <a:rPr lang="ru-RU" alt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Что сказать общественности? </a:t>
            </a:r>
          </a:p>
          <a:p>
            <a:r>
              <a:rPr lang="ru-RU" alt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Как это сказать?</a:t>
            </a:r>
          </a:p>
          <a:p>
            <a:pPr marL="0" indent="0">
              <a:buNone/>
            </a:pPr>
            <a:endParaRPr lang="ru-RU" altLang="ru-RU" b="1" i="1" dirty="0"/>
          </a:p>
        </p:txBody>
      </p:sp>
    </p:spTree>
    <p:extLst>
      <p:ext uri="{BB962C8B-B14F-4D97-AF65-F5344CB8AC3E}">
        <p14:creationId xmlns:p14="http://schemas.microsoft.com/office/powerpoint/2010/main" val="1476105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  начинается с высшего руководства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8634" y="1491175"/>
            <a:ext cx="10125978" cy="5366825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ru-RU" altLang="ru-RU" dirty="0"/>
              <a:t>	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Репутация организации в значительной степени зависит от поведения её руководителей. Соответственно, пословица гласит: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«Рыба гниёт с головы»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	</a:t>
            </a:r>
          </a:p>
          <a:p>
            <a:pPr>
              <a:spcBef>
                <a:spcPct val="50000"/>
              </a:spcBef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От того, как поступает высшее звено менеджеров зависит  восприятие и интерпретация ПР-усилий организации средствами массовой информации.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Два хрестоматийных примера:  </a:t>
            </a:r>
            <a:endParaRPr lang="en-US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ct val="50000"/>
              </a:spcBef>
              <a:buNone/>
            </a:pPr>
            <a:r>
              <a:rPr lang="ru-RU" altLang="ru-RU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В бутылках с минеральной водой американской фирмы «</a:t>
            </a:r>
            <a:r>
              <a:rPr lang="ru-RU" altLang="ru-RU" sz="24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Сорс</a:t>
            </a:r>
            <a:r>
              <a:rPr lang="ru-RU" altLang="ru-RU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Перриэр</a:t>
            </a:r>
            <a:r>
              <a:rPr lang="ru-RU" altLang="ru-RU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были обнаружены следы бензина. Фирма пыталась выкрутится и потерпела крах. 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ru-RU" altLang="ru-RU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2)А американская компания «Джонсон и Джонсон», честно признавшая свою вину, даже укрепила свои позиции в мире.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8090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Шесть правил первых руководителей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145" y="1645920"/>
            <a:ext cx="11122855" cy="5212080"/>
          </a:xfrm>
        </p:spPr>
        <p:txBody>
          <a:bodyPr>
            <a:normAutofit/>
          </a:bodyPr>
          <a:lstStyle/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1.Лично принимать участие в связях с общественностью.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2.Советоваться с компетентными ПР-профессионалами.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 Учитывать социальные последствия принимаемых решений.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4.Поддерживать связь с внутренней и внешней общественностью.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5.Координировать практические действия с устными заявлениями.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6.Чётко определять цели в сфере 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ПР.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191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штатных ПР-сотрудников организации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0497" y="2133599"/>
            <a:ext cx="10592973" cy="4576689"/>
          </a:xfrm>
        </p:spPr>
        <p:txBody>
          <a:bodyPr>
            <a:normAutofit/>
          </a:bodyPr>
          <a:lstStyle/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линейные руководители несут ответственность за общую политику организации, то 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штатных  </a:t>
            </a:r>
            <a:r>
              <a:rPr lang="ru-RU" alt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пиарменов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заключается в том, чтобы давать советы высшему руководству организации помогать персоналу в решении стратегических вопросов.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906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работы в ПР- отделе требуется компетентность в следующем:</a:t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9311" y="2133600"/>
            <a:ext cx="10255347" cy="4534486"/>
          </a:xfrm>
        </p:spPr>
        <p:txBody>
          <a:bodyPr/>
          <a:lstStyle/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Знание стратегического и операционного менеджмента.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Знание исследовательской работы.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-Знание переговорного процесса.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-Умение убеждать.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898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Функциональные обязанности отдела паблик </a:t>
            </a:r>
            <a:r>
              <a:rPr lang="ru-RU" altLang="ru-RU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рилейшнз</a:t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1858" y="1688123"/>
            <a:ext cx="10702754" cy="5169877"/>
          </a:xfrm>
        </p:spPr>
        <p:txBody>
          <a:bodyPr>
            <a:normAutofit/>
          </a:bodyPr>
          <a:lstStyle/>
          <a:p>
            <a:endParaRPr lang="ru-RU" altLang="ru-RU" dirty="0"/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общей ПР-политики.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официальных заявлений  корпораций.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госорганами, с местным населением, с клиентами.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Приём гостей.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Институциональная реклама.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Организация, координация и интегрирование всех направлений ПР-работы компании в целом и её подразделений.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  и выполнение учебных и специальных образовательных программ.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224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67286"/>
            <a:ext cx="8911687" cy="1237957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Плюсы и минусы создания ПР-отдела внутри организации: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6431" y="1505243"/>
            <a:ext cx="10733649" cy="5352757"/>
          </a:xfrm>
        </p:spPr>
        <p:txBody>
          <a:bodyPr>
            <a:normAutofit fontScale="85000" lnSpcReduction="20000"/>
          </a:bodyPr>
          <a:lstStyle/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1.принадлежность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пиарменов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одной команде;</a:t>
            </a:r>
          </a:p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2.знание организации;</a:t>
            </a:r>
          </a:p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3.экономия средств организации при выполнении ПР-программ;</a:t>
            </a:r>
          </a:p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4.доступность в общении.</a:t>
            </a:r>
          </a:p>
          <a:p>
            <a:pPr marL="0" indent="0">
              <a:buNone/>
            </a:pPr>
            <a:endParaRPr lang="ru-RU" altLang="ru-RU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Лояльность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пиарменов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может обернуться его эксплуатацией; </a:t>
            </a:r>
            <a:r>
              <a:rPr lang="ru-RU" alt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привести к превращению его в мальчика на побегушках.</a:t>
            </a:r>
          </a:p>
          <a:p>
            <a:pPr marL="0" indent="0">
              <a:buNone/>
            </a:pPr>
            <a:endParaRPr lang="ru-RU" alt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Выполняя общие с коллективом задания, можно незаметно для себя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1.утратить способность объективно оценивать ситуацию,  </a:t>
            </a:r>
          </a:p>
          <a:p>
            <a:pPr marL="0" indent="0"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2.оказаться в полной зависимости от  начальника и превратиться в его угодника, </a:t>
            </a:r>
          </a:p>
          <a:p>
            <a:pPr marL="0" indent="0"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3.что в конечном счёте закончится дискредитацией роли и миссии штатного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пиэрмена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041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67065"/>
          </a:xfrm>
        </p:spPr>
        <p:txBody>
          <a:bodyPr/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Консультативные ПР-фирмы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1686" y="1589649"/>
            <a:ext cx="10322926" cy="5148776"/>
          </a:xfrm>
        </p:spPr>
        <p:txBody>
          <a:bodyPr>
            <a:normAutofit/>
          </a:bodyPr>
          <a:lstStyle/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готовят проекты «под ключ» (напр.: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участие в выставке, построение имиджа, выборы)</a:t>
            </a:r>
          </a:p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обладают связями, ресурсами и опытом, необходимым для проведения больших проектов</a:t>
            </a:r>
          </a:p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разрабатывают концепции мероприятий, имиджей, в которые легко можно вписать новых участников</a:t>
            </a:r>
          </a:p>
        </p:txBody>
      </p:sp>
    </p:spTree>
    <p:extLst>
      <p:ext uri="{BB962C8B-B14F-4D97-AF65-F5344CB8AC3E}">
        <p14:creationId xmlns:p14="http://schemas.microsoft.com/office/powerpoint/2010/main" val="26704827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597</TotalTime>
  <Words>418</Words>
  <Application>Microsoft Office PowerPoint</Application>
  <PresentationFormat>Широкоэкранный</PresentationFormat>
  <Paragraphs>59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Times New Roman</vt:lpstr>
      <vt:lpstr>Wingdings 3</vt:lpstr>
      <vt:lpstr>Легкий дым</vt:lpstr>
      <vt:lpstr>Тема 3.Подразделение PR в функциональной структуре организации</vt:lpstr>
      <vt:lpstr>Введение</vt:lpstr>
      <vt:lpstr>В общем виде процесс организации работы в сфере ПР состоит из двух основных компонентов: </vt:lpstr>
      <vt:lpstr>PR  начинается с высшего руководства  </vt:lpstr>
      <vt:lpstr>Шесть правил первых руководителей</vt:lpstr>
      <vt:lpstr>Роль штатных ПР-сотрудников организации</vt:lpstr>
      <vt:lpstr>Для работы в ПР- отделе требуется компетентность в следующем: </vt:lpstr>
      <vt:lpstr> Функциональные обязанности отдела паблик рилейшнз </vt:lpstr>
      <vt:lpstr>Плюсы и минусы создания ПР-отдела внутри организации: </vt:lpstr>
      <vt:lpstr>Консультативные ПР-фирмы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Волынчук Андрей Борисович</dc:creator>
  <cp:lastModifiedBy>Волынчук Андрей Борисович</cp:lastModifiedBy>
  <cp:revision>14</cp:revision>
  <dcterms:created xsi:type="dcterms:W3CDTF">2016-09-19T04:49:20Z</dcterms:created>
  <dcterms:modified xsi:type="dcterms:W3CDTF">2016-09-19T14:52:24Z</dcterms:modified>
</cp:coreProperties>
</file>