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5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7" r:id="rId9"/>
    <p:sldId id="269" r:id="rId10"/>
    <p:sldId id="268" r:id="rId11"/>
    <p:sldId id="266" r:id="rId12"/>
    <p:sldId id="265" r:id="rId13"/>
    <p:sldId id="263" r:id="rId14"/>
    <p:sldId id="271" r:id="rId15"/>
    <p:sldId id="274" r:id="rId16"/>
    <p:sldId id="273" r:id="rId17"/>
    <p:sldId id="272" r:id="rId18"/>
    <p:sldId id="275" r:id="rId19"/>
    <p:sldId id="276" r:id="rId20"/>
    <p:sldId id="270" r:id="rId21"/>
    <p:sldId id="281" r:id="rId22"/>
    <p:sldId id="282" r:id="rId23"/>
    <p:sldId id="283" r:id="rId24"/>
    <p:sldId id="277" r:id="rId25"/>
    <p:sldId id="284" r:id="rId26"/>
    <p:sldId id="288" r:id="rId27"/>
    <p:sldId id="279" r:id="rId28"/>
    <p:sldId id="287" r:id="rId29"/>
    <p:sldId id="293" r:id="rId30"/>
    <p:sldId id="292" r:id="rId31"/>
    <p:sldId id="291" r:id="rId32"/>
    <p:sldId id="290" r:id="rId33"/>
    <p:sldId id="258" r:id="rId34"/>
  </p:sldIdLst>
  <p:sldSz cx="12192000" cy="6858000"/>
  <p:notesSz cx="6858000" cy="9144000"/>
  <p:custDataLst>
    <p:tags r:id="rId3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18" d="100"/>
          <a:sy n="118" d="100"/>
        </p:scale>
        <p:origin x="234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CDF8A-28B0-4A8E-A35E-7588E16A126A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AA3C69-0085-4025-837B-5F89DB5692E7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Политическая карта мира </a:t>
          </a:r>
          <a:endParaRPr lang="ru-RU" dirty="0">
            <a:solidFill>
              <a:srgbClr val="002060"/>
            </a:solidFill>
          </a:endParaRPr>
        </a:p>
      </dgm:t>
    </dgm:pt>
    <dgm:pt modelId="{5D303114-DC67-4E93-8EF2-BF2D47C982C9}" type="parTrans" cxnId="{97335AA9-C0C8-4CAB-881D-E29FDC04B093}">
      <dgm:prSet/>
      <dgm:spPr/>
      <dgm:t>
        <a:bodyPr/>
        <a:lstStyle/>
        <a:p>
          <a:endParaRPr lang="ru-RU"/>
        </a:p>
      </dgm:t>
    </dgm:pt>
    <dgm:pt modelId="{E09909AD-22A3-45A5-B6B4-DE47D4AE0395}" type="sibTrans" cxnId="{97335AA9-C0C8-4CAB-881D-E29FDC04B093}">
      <dgm:prSet/>
      <dgm:spPr/>
      <dgm:t>
        <a:bodyPr/>
        <a:lstStyle/>
        <a:p>
          <a:endParaRPr lang="ru-RU"/>
        </a:p>
      </dgm:t>
    </dgm:pt>
    <dgm:pt modelId="{EEF77B57-7486-4696-9A07-EA27D3301242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это географическое представление земного шара, отображающее политические границы государств, их столицы, крупные города и административные деления.</a:t>
          </a:r>
          <a:endParaRPr lang="ru-RU" dirty="0">
            <a:solidFill>
              <a:srgbClr val="002060"/>
            </a:solidFill>
          </a:endParaRPr>
        </a:p>
      </dgm:t>
    </dgm:pt>
    <dgm:pt modelId="{DE52005D-5BEB-4D7D-AA8B-31FEA8A72038}" type="parTrans" cxnId="{732D2CA6-DA2C-439A-ADD9-86F39A9D08BF}">
      <dgm:prSet/>
      <dgm:spPr/>
      <dgm:t>
        <a:bodyPr/>
        <a:lstStyle/>
        <a:p>
          <a:endParaRPr lang="ru-RU"/>
        </a:p>
      </dgm:t>
    </dgm:pt>
    <dgm:pt modelId="{CE1B38E6-D4D6-4716-96A7-54100E273C0D}" type="sibTrans" cxnId="{732D2CA6-DA2C-439A-ADD9-86F39A9D08BF}">
      <dgm:prSet/>
      <dgm:spPr/>
      <dgm:t>
        <a:bodyPr/>
        <a:lstStyle/>
        <a:p>
          <a:endParaRPr lang="ru-RU"/>
        </a:p>
      </dgm:t>
    </dgm:pt>
    <dgm:pt modelId="{8B78C86E-4227-46FD-8F67-B63D42E6AC09}" type="pres">
      <dgm:prSet presAssocID="{A1CCDF8A-28B0-4A8E-A35E-7588E16A126A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F69D47E-2AD9-46A1-881E-9D9F589413CB}" type="pres">
      <dgm:prSet presAssocID="{16AA3C69-0085-4025-837B-5F89DB5692E7}" presName="composite" presStyleCnt="0"/>
      <dgm:spPr/>
    </dgm:pt>
    <dgm:pt modelId="{51262E04-992F-48A3-94CC-2AC7B596324C}" type="pres">
      <dgm:prSet presAssocID="{16AA3C69-0085-4025-837B-5F89DB5692E7}" presName="ParentAccentShape" presStyleLbl="trBgShp" presStyleIdx="0" presStyleCnt="2"/>
      <dgm:spPr/>
    </dgm:pt>
    <dgm:pt modelId="{F1E8171A-923B-4C6E-B6E2-6680AA2B93A5}" type="pres">
      <dgm:prSet presAssocID="{16AA3C69-0085-4025-837B-5F89DB5692E7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D7FA45-01C0-46BB-BE3C-598D58475FE8}" type="pres">
      <dgm:prSet presAssocID="{16AA3C69-0085-4025-837B-5F89DB5692E7}" presName="ChildText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8E1FBCF-B24E-4468-B3D8-E1D303418BED}" type="pres">
      <dgm:prSet presAssocID="{16AA3C69-0085-4025-837B-5F89DB5692E7}" presName="ChildAccentShape" presStyleLbl="trBgShp" presStyleIdx="1" presStyleCnt="2"/>
      <dgm:spPr/>
    </dgm:pt>
    <dgm:pt modelId="{44BE54EB-D307-4814-997E-9AF9F8619389}" type="pres">
      <dgm:prSet presAssocID="{16AA3C69-0085-4025-837B-5F89DB5692E7}" presName="Image" presStyleLbl="align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732D2CA6-DA2C-439A-ADD9-86F39A9D08BF}" srcId="{16AA3C69-0085-4025-837B-5F89DB5692E7}" destId="{EEF77B57-7486-4696-9A07-EA27D3301242}" srcOrd="0" destOrd="0" parTransId="{DE52005D-5BEB-4D7D-AA8B-31FEA8A72038}" sibTransId="{CE1B38E6-D4D6-4716-96A7-54100E273C0D}"/>
    <dgm:cxn modelId="{BA29F219-498A-40BB-BECF-A84038CA8401}" type="presOf" srcId="{A1CCDF8A-28B0-4A8E-A35E-7588E16A126A}" destId="{8B78C86E-4227-46FD-8F67-B63D42E6AC09}" srcOrd="0" destOrd="0" presId="urn:microsoft.com/office/officeart/2009/3/layout/SnapshotPictureList"/>
    <dgm:cxn modelId="{97335AA9-C0C8-4CAB-881D-E29FDC04B093}" srcId="{A1CCDF8A-28B0-4A8E-A35E-7588E16A126A}" destId="{16AA3C69-0085-4025-837B-5F89DB5692E7}" srcOrd="0" destOrd="0" parTransId="{5D303114-DC67-4E93-8EF2-BF2D47C982C9}" sibTransId="{E09909AD-22A3-45A5-B6B4-DE47D4AE0395}"/>
    <dgm:cxn modelId="{1A13E5DE-B8A6-4187-8F65-206B36BA310A}" type="presOf" srcId="{16AA3C69-0085-4025-837B-5F89DB5692E7}" destId="{F1E8171A-923B-4C6E-B6E2-6680AA2B93A5}" srcOrd="0" destOrd="0" presId="urn:microsoft.com/office/officeart/2009/3/layout/SnapshotPictureList"/>
    <dgm:cxn modelId="{F42457AF-83E9-4CC9-9FA7-95DB2CE091E3}" type="presOf" srcId="{EEF77B57-7486-4696-9A07-EA27D3301242}" destId="{A0D7FA45-01C0-46BB-BE3C-598D58475FE8}" srcOrd="0" destOrd="0" presId="urn:microsoft.com/office/officeart/2009/3/layout/SnapshotPictureList"/>
    <dgm:cxn modelId="{14821AB1-F6C0-4C36-BFBC-1C39C2699271}" type="presParOf" srcId="{8B78C86E-4227-46FD-8F67-B63D42E6AC09}" destId="{FF69D47E-2AD9-46A1-881E-9D9F589413CB}" srcOrd="0" destOrd="0" presId="urn:microsoft.com/office/officeart/2009/3/layout/SnapshotPictureList"/>
    <dgm:cxn modelId="{8FFDCC83-78F1-4E2A-9B8D-D4DB2EB6CE8A}" type="presParOf" srcId="{FF69D47E-2AD9-46A1-881E-9D9F589413CB}" destId="{51262E04-992F-48A3-94CC-2AC7B596324C}" srcOrd="0" destOrd="0" presId="urn:microsoft.com/office/officeart/2009/3/layout/SnapshotPictureList"/>
    <dgm:cxn modelId="{D490A94F-1B7C-4AD1-BBC1-42C856091B53}" type="presParOf" srcId="{FF69D47E-2AD9-46A1-881E-9D9F589413CB}" destId="{F1E8171A-923B-4C6E-B6E2-6680AA2B93A5}" srcOrd="1" destOrd="0" presId="urn:microsoft.com/office/officeart/2009/3/layout/SnapshotPictureList"/>
    <dgm:cxn modelId="{B89BB60A-1485-4F80-9831-725311E6E561}" type="presParOf" srcId="{FF69D47E-2AD9-46A1-881E-9D9F589413CB}" destId="{A0D7FA45-01C0-46BB-BE3C-598D58475FE8}" srcOrd="2" destOrd="0" presId="urn:microsoft.com/office/officeart/2009/3/layout/SnapshotPictureList"/>
    <dgm:cxn modelId="{9B86BAB7-4EF4-4ACF-9C5A-4F13662098CD}" type="presParOf" srcId="{FF69D47E-2AD9-46A1-881E-9D9F589413CB}" destId="{B8E1FBCF-B24E-4468-B3D8-E1D303418BED}" srcOrd="3" destOrd="0" presId="urn:microsoft.com/office/officeart/2009/3/layout/SnapshotPictureList"/>
    <dgm:cxn modelId="{51799055-A279-47DF-BA1B-0A782E974B59}" type="presParOf" srcId="{FF69D47E-2AD9-46A1-881E-9D9F589413CB}" destId="{44BE54EB-D307-4814-997E-9AF9F8619389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1ED185-25E8-46C3-8ABA-28C378A8850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44C879-D413-4FF7-9A4B-7BBCFF64BAF5}">
      <dgm:prSet phldrT="[Текст]"/>
      <dgm:spPr/>
      <dgm:t>
        <a:bodyPr/>
        <a:lstStyle/>
        <a:p>
          <a:r>
            <a:rPr lang="ru-RU" b="0" dirty="0" smtClean="0"/>
            <a:t>Особенности политической карты мира</a:t>
          </a:r>
          <a:endParaRPr lang="ru-RU" dirty="0"/>
        </a:p>
      </dgm:t>
    </dgm:pt>
    <dgm:pt modelId="{69A1F047-A8E5-49E5-A79B-D0B181EB2388}" type="parTrans" cxnId="{EB12684C-668B-4794-96C3-9AF25044BFCA}">
      <dgm:prSet/>
      <dgm:spPr/>
      <dgm:t>
        <a:bodyPr/>
        <a:lstStyle/>
        <a:p>
          <a:endParaRPr lang="ru-RU"/>
        </a:p>
      </dgm:t>
    </dgm:pt>
    <dgm:pt modelId="{42B4615F-4117-4098-B491-AB842CB37CB6}" type="sibTrans" cxnId="{EB12684C-668B-4794-96C3-9AF25044BFCA}">
      <dgm:prSet/>
      <dgm:spPr/>
      <dgm:t>
        <a:bodyPr/>
        <a:lstStyle/>
        <a:p>
          <a:endParaRPr lang="ru-RU"/>
        </a:p>
      </dgm:t>
    </dgm:pt>
    <dgm:pt modelId="{C58656B4-0930-41E3-A7D6-67B6E4BA3925}">
      <dgm:prSet phldrT="[Текст]" custT="1"/>
      <dgm:spPr/>
      <dgm:t>
        <a:bodyPr/>
        <a:lstStyle/>
        <a:p>
          <a:r>
            <a:rPr lang="ru-RU" sz="3200" b="0" dirty="0" err="1" smtClean="0"/>
            <a:t>Поликомпонентность</a:t>
          </a:r>
          <a:endParaRPr lang="ru-RU" sz="3200" dirty="0"/>
        </a:p>
      </dgm:t>
    </dgm:pt>
    <dgm:pt modelId="{63778FE0-01AB-4D86-898A-4FF0BC61E628}" type="parTrans" cxnId="{A066F803-6DB7-47C3-9DE9-78523CDBE6F2}">
      <dgm:prSet/>
      <dgm:spPr/>
      <dgm:t>
        <a:bodyPr/>
        <a:lstStyle/>
        <a:p>
          <a:endParaRPr lang="ru-RU"/>
        </a:p>
      </dgm:t>
    </dgm:pt>
    <dgm:pt modelId="{41F094E4-C73E-414A-B785-DA376E308BC5}" type="sibTrans" cxnId="{A066F803-6DB7-47C3-9DE9-78523CDBE6F2}">
      <dgm:prSet/>
      <dgm:spPr/>
      <dgm:t>
        <a:bodyPr/>
        <a:lstStyle/>
        <a:p>
          <a:endParaRPr lang="ru-RU"/>
        </a:p>
      </dgm:t>
    </dgm:pt>
    <dgm:pt modelId="{B0E0371A-C308-4AD2-8453-07A4C3A1972A}">
      <dgm:prSet phldrT="[Текст]" custT="1"/>
      <dgm:spPr/>
      <dgm:t>
        <a:bodyPr/>
        <a:lstStyle/>
        <a:p>
          <a:r>
            <a:rPr lang="ru-RU" sz="3200" b="0" dirty="0" smtClean="0"/>
            <a:t>Динамичность</a:t>
          </a:r>
          <a:endParaRPr lang="ru-RU" sz="3200" dirty="0"/>
        </a:p>
      </dgm:t>
    </dgm:pt>
    <dgm:pt modelId="{0814ABDE-55CD-4D50-910A-0F89530442FB}" type="parTrans" cxnId="{B2B56F6F-0A8C-4422-86B2-C7842BBCF280}">
      <dgm:prSet/>
      <dgm:spPr/>
      <dgm:t>
        <a:bodyPr/>
        <a:lstStyle/>
        <a:p>
          <a:endParaRPr lang="ru-RU"/>
        </a:p>
      </dgm:t>
    </dgm:pt>
    <dgm:pt modelId="{3DE4E281-847E-4FCA-96C2-8D20A5745C58}" type="sibTrans" cxnId="{B2B56F6F-0A8C-4422-86B2-C7842BBCF280}">
      <dgm:prSet/>
      <dgm:spPr/>
      <dgm:t>
        <a:bodyPr/>
        <a:lstStyle/>
        <a:p>
          <a:endParaRPr lang="ru-RU"/>
        </a:p>
      </dgm:t>
    </dgm:pt>
    <dgm:pt modelId="{EAA1A284-0719-44EC-B062-96C6A0A40DC9}">
      <dgm:prSet phldrT="[Текст]" custT="1"/>
      <dgm:spPr/>
      <dgm:t>
        <a:bodyPr/>
        <a:lstStyle/>
        <a:p>
          <a:r>
            <a:rPr lang="ru-RU" sz="3200" b="0" dirty="0" smtClean="0"/>
            <a:t>Информативность</a:t>
          </a:r>
          <a:endParaRPr lang="ru-RU" sz="3200" dirty="0"/>
        </a:p>
      </dgm:t>
    </dgm:pt>
    <dgm:pt modelId="{D6916FB4-89B9-4A61-9F11-1A7872EC6762}" type="parTrans" cxnId="{48CC74BD-2050-496C-87EB-AF4FF546945F}">
      <dgm:prSet/>
      <dgm:spPr/>
      <dgm:t>
        <a:bodyPr/>
        <a:lstStyle/>
        <a:p>
          <a:endParaRPr lang="ru-RU"/>
        </a:p>
      </dgm:t>
    </dgm:pt>
    <dgm:pt modelId="{66D1A312-2101-4402-8825-BD5E451A1536}" type="sibTrans" cxnId="{48CC74BD-2050-496C-87EB-AF4FF546945F}">
      <dgm:prSet/>
      <dgm:spPr/>
      <dgm:t>
        <a:bodyPr/>
        <a:lstStyle/>
        <a:p>
          <a:endParaRPr lang="ru-RU"/>
        </a:p>
      </dgm:t>
    </dgm:pt>
    <dgm:pt modelId="{45196D99-A502-4437-B60F-C9BD400C98D6}" type="pres">
      <dgm:prSet presAssocID="{E21ED185-25E8-46C3-8ABA-28C378A8850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3E5E0F-517C-467E-9BEC-31CF8DC8A43B}" type="pres">
      <dgm:prSet presAssocID="{2444C879-D413-4FF7-9A4B-7BBCFF64BAF5}" presName="root1" presStyleCnt="0"/>
      <dgm:spPr/>
    </dgm:pt>
    <dgm:pt modelId="{65C01411-D8E9-4025-B4F2-5672B1DC1762}" type="pres">
      <dgm:prSet presAssocID="{2444C879-D413-4FF7-9A4B-7BBCFF64BAF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04ACEF-DBB2-495A-9C9F-76820923E46B}" type="pres">
      <dgm:prSet presAssocID="{2444C879-D413-4FF7-9A4B-7BBCFF64BAF5}" presName="level2hierChild" presStyleCnt="0"/>
      <dgm:spPr/>
    </dgm:pt>
    <dgm:pt modelId="{A0F62919-8C27-4D8E-A056-49600DDBC05B}" type="pres">
      <dgm:prSet presAssocID="{63778FE0-01AB-4D86-898A-4FF0BC61E628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60D7265F-8FCA-4A14-AB26-EDC6DA6FB6A4}" type="pres">
      <dgm:prSet presAssocID="{63778FE0-01AB-4D86-898A-4FF0BC61E628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0248873-B0FD-46C6-AF6C-6547CA182948}" type="pres">
      <dgm:prSet presAssocID="{C58656B4-0930-41E3-A7D6-67B6E4BA3925}" presName="root2" presStyleCnt="0"/>
      <dgm:spPr/>
    </dgm:pt>
    <dgm:pt modelId="{544EA807-A255-4929-894E-F8BBD7E1F7A2}" type="pres">
      <dgm:prSet presAssocID="{C58656B4-0930-41E3-A7D6-67B6E4BA3925}" presName="LevelTwoTextNode" presStyleLbl="node2" presStyleIdx="0" presStyleCnt="3" custScaleX="1922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58F2C-2029-4BAC-935A-09E55CF45F99}" type="pres">
      <dgm:prSet presAssocID="{C58656B4-0930-41E3-A7D6-67B6E4BA3925}" presName="level3hierChild" presStyleCnt="0"/>
      <dgm:spPr/>
    </dgm:pt>
    <dgm:pt modelId="{4DE9BEA2-1376-4426-A25C-AA678EE7768B}" type="pres">
      <dgm:prSet presAssocID="{0814ABDE-55CD-4D50-910A-0F89530442FB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6CD87113-57B7-4028-88E3-A029CC239A5B}" type="pres">
      <dgm:prSet presAssocID="{0814ABDE-55CD-4D50-910A-0F89530442FB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4DCB3F4-041E-43F2-9FE9-43386001CC1D}" type="pres">
      <dgm:prSet presAssocID="{B0E0371A-C308-4AD2-8453-07A4C3A1972A}" presName="root2" presStyleCnt="0"/>
      <dgm:spPr/>
    </dgm:pt>
    <dgm:pt modelId="{2CC07F74-62DA-4BA7-B275-1D24A3AF0AA9}" type="pres">
      <dgm:prSet presAssocID="{B0E0371A-C308-4AD2-8453-07A4C3A1972A}" presName="LevelTwoTextNode" presStyleLbl="node2" presStyleIdx="1" presStyleCnt="3" custScaleX="1922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2516B3-D575-4632-8807-C85AB4C2421F}" type="pres">
      <dgm:prSet presAssocID="{B0E0371A-C308-4AD2-8453-07A4C3A1972A}" presName="level3hierChild" presStyleCnt="0"/>
      <dgm:spPr/>
    </dgm:pt>
    <dgm:pt modelId="{DBAB0E7E-9AF2-487D-BB81-0427F3F3F972}" type="pres">
      <dgm:prSet presAssocID="{D6916FB4-89B9-4A61-9F11-1A7872EC6762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E6148232-A083-4BA9-8F3C-90D182707F21}" type="pres">
      <dgm:prSet presAssocID="{D6916FB4-89B9-4A61-9F11-1A7872EC6762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5E0BE33-15DA-4652-A0A5-F5DAAAD4B45F}" type="pres">
      <dgm:prSet presAssocID="{EAA1A284-0719-44EC-B062-96C6A0A40DC9}" presName="root2" presStyleCnt="0"/>
      <dgm:spPr/>
    </dgm:pt>
    <dgm:pt modelId="{8D804BED-0885-429A-B4B2-9AE189A7E262}" type="pres">
      <dgm:prSet presAssocID="{EAA1A284-0719-44EC-B062-96C6A0A40DC9}" presName="LevelTwoTextNode" presStyleLbl="node2" presStyleIdx="2" presStyleCnt="3" custScaleX="1922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7D1367-E580-4CDD-9333-014496F659F1}" type="pres">
      <dgm:prSet presAssocID="{EAA1A284-0719-44EC-B062-96C6A0A40DC9}" presName="level3hierChild" presStyleCnt="0"/>
      <dgm:spPr/>
    </dgm:pt>
  </dgm:ptLst>
  <dgm:cxnLst>
    <dgm:cxn modelId="{A066F803-6DB7-47C3-9DE9-78523CDBE6F2}" srcId="{2444C879-D413-4FF7-9A4B-7BBCFF64BAF5}" destId="{C58656B4-0930-41E3-A7D6-67B6E4BA3925}" srcOrd="0" destOrd="0" parTransId="{63778FE0-01AB-4D86-898A-4FF0BC61E628}" sibTransId="{41F094E4-C73E-414A-B785-DA376E308BC5}"/>
    <dgm:cxn modelId="{33BED29E-1E47-499F-BEF0-B8CC5B936056}" type="presOf" srcId="{EAA1A284-0719-44EC-B062-96C6A0A40DC9}" destId="{8D804BED-0885-429A-B4B2-9AE189A7E262}" srcOrd="0" destOrd="0" presId="urn:microsoft.com/office/officeart/2008/layout/HorizontalMultiLevelHierarchy"/>
    <dgm:cxn modelId="{6E0EEB92-E874-4D2D-9D31-198C7C722240}" type="presOf" srcId="{D6916FB4-89B9-4A61-9F11-1A7872EC6762}" destId="{E6148232-A083-4BA9-8F3C-90D182707F21}" srcOrd="1" destOrd="0" presId="urn:microsoft.com/office/officeart/2008/layout/HorizontalMultiLevelHierarchy"/>
    <dgm:cxn modelId="{EB03CC8E-3038-4FCD-9FF9-42B2BD49BB5F}" type="presOf" srcId="{0814ABDE-55CD-4D50-910A-0F89530442FB}" destId="{4DE9BEA2-1376-4426-A25C-AA678EE7768B}" srcOrd="0" destOrd="0" presId="urn:microsoft.com/office/officeart/2008/layout/HorizontalMultiLevelHierarchy"/>
    <dgm:cxn modelId="{F623F4CE-589C-4CB9-BFD6-57BFE648E508}" type="presOf" srcId="{C58656B4-0930-41E3-A7D6-67B6E4BA3925}" destId="{544EA807-A255-4929-894E-F8BBD7E1F7A2}" srcOrd="0" destOrd="0" presId="urn:microsoft.com/office/officeart/2008/layout/HorizontalMultiLevelHierarchy"/>
    <dgm:cxn modelId="{48CC74BD-2050-496C-87EB-AF4FF546945F}" srcId="{2444C879-D413-4FF7-9A4B-7BBCFF64BAF5}" destId="{EAA1A284-0719-44EC-B062-96C6A0A40DC9}" srcOrd="2" destOrd="0" parTransId="{D6916FB4-89B9-4A61-9F11-1A7872EC6762}" sibTransId="{66D1A312-2101-4402-8825-BD5E451A1536}"/>
    <dgm:cxn modelId="{316436C8-673B-44CF-86F2-762672E23288}" type="presOf" srcId="{63778FE0-01AB-4D86-898A-4FF0BC61E628}" destId="{A0F62919-8C27-4D8E-A056-49600DDBC05B}" srcOrd="0" destOrd="0" presId="urn:microsoft.com/office/officeart/2008/layout/HorizontalMultiLevelHierarchy"/>
    <dgm:cxn modelId="{B2B56F6F-0A8C-4422-86B2-C7842BBCF280}" srcId="{2444C879-D413-4FF7-9A4B-7BBCFF64BAF5}" destId="{B0E0371A-C308-4AD2-8453-07A4C3A1972A}" srcOrd="1" destOrd="0" parTransId="{0814ABDE-55CD-4D50-910A-0F89530442FB}" sibTransId="{3DE4E281-847E-4FCA-96C2-8D20A5745C58}"/>
    <dgm:cxn modelId="{9D9FC628-91DE-46EF-AFAA-B7535B8C19D6}" type="presOf" srcId="{2444C879-D413-4FF7-9A4B-7BBCFF64BAF5}" destId="{65C01411-D8E9-4025-B4F2-5672B1DC1762}" srcOrd="0" destOrd="0" presId="urn:microsoft.com/office/officeart/2008/layout/HorizontalMultiLevelHierarchy"/>
    <dgm:cxn modelId="{B39AC109-14A2-4859-957D-6CCE9213BECB}" type="presOf" srcId="{0814ABDE-55CD-4D50-910A-0F89530442FB}" destId="{6CD87113-57B7-4028-88E3-A029CC239A5B}" srcOrd="1" destOrd="0" presId="urn:microsoft.com/office/officeart/2008/layout/HorizontalMultiLevelHierarchy"/>
    <dgm:cxn modelId="{FABA9CFB-8D2E-4BD3-A5B2-0EA24B771518}" type="presOf" srcId="{63778FE0-01AB-4D86-898A-4FF0BC61E628}" destId="{60D7265F-8FCA-4A14-AB26-EDC6DA6FB6A4}" srcOrd="1" destOrd="0" presId="urn:microsoft.com/office/officeart/2008/layout/HorizontalMultiLevelHierarchy"/>
    <dgm:cxn modelId="{357B7B94-08A9-43B0-92E1-1BD74358E00F}" type="presOf" srcId="{D6916FB4-89B9-4A61-9F11-1A7872EC6762}" destId="{DBAB0E7E-9AF2-487D-BB81-0427F3F3F972}" srcOrd="0" destOrd="0" presId="urn:microsoft.com/office/officeart/2008/layout/HorizontalMultiLevelHierarchy"/>
    <dgm:cxn modelId="{25BEA908-0DCD-4AE3-A5F2-CA09E2B98414}" type="presOf" srcId="{E21ED185-25E8-46C3-8ABA-28C378A88508}" destId="{45196D99-A502-4437-B60F-C9BD400C98D6}" srcOrd="0" destOrd="0" presId="urn:microsoft.com/office/officeart/2008/layout/HorizontalMultiLevelHierarchy"/>
    <dgm:cxn modelId="{58022CFB-DB1B-45DE-8B3B-D83429FF92FB}" type="presOf" srcId="{B0E0371A-C308-4AD2-8453-07A4C3A1972A}" destId="{2CC07F74-62DA-4BA7-B275-1D24A3AF0AA9}" srcOrd="0" destOrd="0" presId="urn:microsoft.com/office/officeart/2008/layout/HorizontalMultiLevelHierarchy"/>
    <dgm:cxn modelId="{EB12684C-668B-4794-96C3-9AF25044BFCA}" srcId="{E21ED185-25E8-46C3-8ABA-28C378A88508}" destId="{2444C879-D413-4FF7-9A4B-7BBCFF64BAF5}" srcOrd="0" destOrd="0" parTransId="{69A1F047-A8E5-49E5-A79B-D0B181EB2388}" sibTransId="{42B4615F-4117-4098-B491-AB842CB37CB6}"/>
    <dgm:cxn modelId="{00713821-B0F9-4532-9B38-B04B5567F0A4}" type="presParOf" srcId="{45196D99-A502-4437-B60F-C9BD400C98D6}" destId="{4B3E5E0F-517C-467E-9BEC-31CF8DC8A43B}" srcOrd="0" destOrd="0" presId="urn:microsoft.com/office/officeart/2008/layout/HorizontalMultiLevelHierarchy"/>
    <dgm:cxn modelId="{AEB818C2-E48C-47AB-94E3-47E4AB571E2E}" type="presParOf" srcId="{4B3E5E0F-517C-467E-9BEC-31CF8DC8A43B}" destId="{65C01411-D8E9-4025-B4F2-5672B1DC1762}" srcOrd="0" destOrd="0" presId="urn:microsoft.com/office/officeart/2008/layout/HorizontalMultiLevelHierarchy"/>
    <dgm:cxn modelId="{AD3DBA70-2CDC-4241-BB80-0E0C30EA4C53}" type="presParOf" srcId="{4B3E5E0F-517C-467E-9BEC-31CF8DC8A43B}" destId="{6D04ACEF-DBB2-495A-9C9F-76820923E46B}" srcOrd="1" destOrd="0" presId="urn:microsoft.com/office/officeart/2008/layout/HorizontalMultiLevelHierarchy"/>
    <dgm:cxn modelId="{D1E36D3F-745E-4021-9509-9D51F7F72C2B}" type="presParOf" srcId="{6D04ACEF-DBB2-495A-9C9F-76820923E46B}" destId="{A0F62919-8C27-4D8E-A056-49600DDBC05B}" srcOrd="0" destOrd="0" presId="urn:microsoft.com/office/officeart/2008/layout/HorizontalMultiLevelHierarchy"/>
    <dgm:cxn modelId="{892B46E2-FE4F-4C73-8E8F-7DA3BB93464E}" type="presParOf" srcId="{A0F62919-8C27-4D8E-A056-49600DDBC05B}" destId="{60D7265F-8FCA-4A14-AB26-EDC6DA6FB6A4}" srcOrd="0" destOrd="0" presId="urn:microsoft.com/office/officeart/2008/layout/HorizontalMultiLevelHierarchy"/>
    <dgm:cxn modelId="{4BD64E2C-A012-4758-B609-1D6B16DD05EE}" type="presParOf" srcId="{6D04ACEF-DBB2-495A-9C9F-76820923E46B}" destId="{B0248873-B0FD-46C6-AF6C-6547CA182948}" srcOrd="1" destOrd="0" presId="urn:microsoft.com/office/officeart/2008/layout/HorizontalMultiLevelHierarchy"/>
    <dgm:cxn modelId="{92947857-8F92-4B4F-8EDD-FB41B3D49258}" type="presParOf" srcId="{B0248873-B0FD-46C6-AF6C-6547CA182948}" destId="{544EA807-A255-4929-894E-F8BBD7E1F7A2}" srcOrd="0" destOrd="0" presId="urn:microsoft.com/office/officeart/2008/layout/HorizontalMultiLevelHierarchy"/>
    <dgm:cxn modelId="{B01DD717-CA52-4824-9D32-69D7C5EAFA30}" type="presParOf" srcId="{B0248873-B0FD-46C6-AF6C-6547CA182948}" destId="{B3558F2C-2029-4BAC-935A-09E55CF45F99}" srcOrd="1" destOrd="0" presId="urn:microsoft.com/office/officeart/2008/layout/HorizontalMultiLevelHierarchy"/>
    <dgm:cxn modelId="{B71043EA-4431-4A1E-A8A1-B57CA037B84F}" type="presParOf" srcId="{6D04ACEF-DBB2-495A-9C9F-76820923E46B}" destId="{4DE9BEA2-1376-4426-A25C-AA678EE7768B}" srcOrd="2" destOrd="0" presId="urn:microsoft.com/office/officeart/2008/layout/HorizontalMultiLevelHierarchy"/>
    <dgm:cxn modelId="{7EB5F4B6-2924-469C-8BE5-1EC331C008DB}" type="presParOf" srcId="{4DE9BEA2-1376-4426-A25C-AA678EE7768B}" destId="{6CD87113-57B7-4028-88E3-A029CC239A5B}" srcOrd="0" destOrd="0" presId="urn:microsoft.com/office/officeart/2008/layout/HorizontalMultiLevelHierarchy"/>
    <dgm:cxn modelId="{236C218F-1B5F-4EDD-825D-A2DF473D8144}" type="presParOf" srcId="{6D04ACEF-DBB2-495A-9C9F-76820923E46B}" destId="{74DCB3F4-041E-43F2-9FE9-43386001CC1D}" srcOrd="3" destOrd="0" presId="urn:microsoft.com/office/officeart/2008/layout/HorizontalMultiLevelHierarchy"/>
    <dgm:cxn modelId="{45674EAC-3355-4878-BEB0-BB84F270FD71}" type="presParOf" srcId="{74DCB3F4-041E-43F2-9FE9-43386001CC1D}" destId="{2CC07F74-62DA-4BA7-B275-1D24A3AF0AA9}" srcOrd="0" destOrd="0" presId="urn:microsoft.com/office/officeart/2008/layout/HorizontalMultiLevelHierarchy"/>
    <dgm:cxn modelId="{7CFB1DEC-BBCE-4A46-A03A-6505D85053EF}" type="presParOf" srcId="{74DCB3F4-041E-43F2-9FE9-43386001CC1D}" destId="{5D2516B3-D575-4632-8807-C85AB4C2421F}" srcOrd="1" destOrd="0" presId="urn:microsoft.com/office/officeart/2008/layout/HorizontalMultiLevelHierarchy"/>
    <dgm:cxn modelId="{532D6703-4F28-42E9-B7F7-097E8235E32F}" type="presParOf" srcId="{6D04ACEF-DBB2-495A-9C9F-76820923E46B}" destId="{DBAB0E7E-9AF2-487D-BB81-0427F3F3F972}" srcOrd="4" destOrd="0" presId="urn:microsoft.com/office/officeart/2008/layout/HorizontalMultiLevelHierarchy"/>
    <dgm:cxn modelId="{9AE15C09-D9C9-4565-849F-186B82D45D65}" type="presParOf" srcId="{DBAB0E7E-9AF2-487D-BB81-0427F3F3F972}" destId="{E6148232-A083-4BA9-8F3C-90D182707F21}" srcOrd="0" destOrd="0" presId="urn:microsoft.com/office/officeart/2008/layout/HorizontalMultiLevelHierarchy"/>
    <dgm:cxn modelId="{1F95A06D-384A-48C3-BE16-6E4E540C386C}" type="presParOf" srcId="{6D04ACEF-DBB2-495A-9C9F-76820923E46B}" destId="{C5E0BE33-15DA-4652-A0A5-F5DAAAD4B45F}" srcOrd="5" destOrd="0" presId="urn:microsoft.com/office/officeart/2008/layout/HorizontalMultiLevelHierarchy"/>
    <dgm:cxn modelId="{72C776F1-3553-4E8B-AF42-CA4CBB2BF344}" type="presParOf" srcId="{C5E0BE33-15DA-4652-A0A5-F5DAAAD4B45F}" destId="{8D804BED-0885-429A-B4B2-9AE189A7E262}" srcOrd="0" destOrd="0" presId="urn:microsoft.com/office/officeart/2008/layout/HorizontalMultiLevelHierarchy"/>
    <dgm:cxn modelId="{EDC897E0-8652-4023-A5B1-105FB024CE19}" type="presParOf" srcId="{C5E0BE33-15DA-4652-A0A5-F5DAAAD4B45F}" destId="{F77D1367-E580-4CDD-9333-014496F659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AB8694-60F9-40AC-8949-AEB4F58E5C6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CD15F8-F0E7-4458-83F0-6418145BFE6D}">
      <dgm:prSet phldrT="[Текст]"/>
      <dgm:spPr/>
      <dgm:t>
        <a:bodyPr/>
        <a:lstStyle/>
        <a:p>
          <a:r>
            <a:rPr lang="ru-RU" b="0" dirty="0" smtClean="0"/>
            <a:t>Своеобразие политической карты мира</a:t>
          </a:r>
          <a:r>
            <a:rPr lang="ru-RU" dirty="0" smtClean="0"/>
            <a:t> </a:t>
          </a:r>
          <a:endParaRPr lang="ru-RU" dirty="0"/>
        </a:p>
      </dgm:t>
    </dgm:pt>
    <dgm:pt modelId="{47331E81-25BA-41B9-9EED-395FBD8D4B12}" type="parTrans" cxnId="{2C6468FD-FE1C-4C78-BF5F-30B4AD2CB3E4}">
      <dgm:prSet/>
      <dgm:spPr/>
      <dgm:t>
        <a:bodyPr/>
        <a:lstStyle/>
        <a:p>
          <a:endParaRPr lang="ru-RU"/>
        </a:p>
      </dgm:t>
    </dgm:pt>
    <dgm:pt modelId="{C8111DC3-7226-409E-8656-763EDE1061F5}" type="sibTrans" cxnId="{2C6468FD-FE1C-4C78-BF5F-30B4AD2CB3E4}">
      <dgm:prSet/>
      <dgm:spPr/>
      <dgm:t>
        <a:bodyPr/>
        <a:lstStyle/>
        <a:p>
          <a:endParaRPr lang="ru-RU"/>
        </a:p>
      </dgm:t>
    </dgm:pt>
    <dgm:pt modelId="{9D018084-9E2C-44D1-AC4F-484F6D1B9186}">
      <dgm:prSet phldrT="[Текст]"/>
      <dgm:spPr/>
      <dgm:t>
        <a:bodyPr/>
        <a:lstStyle/>
        <a:p>
          <a:r>
            <a:rPr lang="ru-RU" dirty="0" smtClean="0"/>
            <a:t>отображает государственные границы стран</a:t>
          </a:r>
          <a:endParaRPr lang="ru-RU" dirty="0"/>
        </a:p>
      </dgm:t>
    </dgm:pt>
    <dgm:pt modelId="{51C6DF78-02D8-454C-9DD2-AA26B0D096E4}" type="parTrans" cxnId="{E8F49B31-9C5C-4B34-8B00-7D92F4A66FE4}">
      <dgm:prSet/>
      <dgm:spPr/>
      <dgm:t>
        <a:bodyPr/>
        <a:lstStyle/>
        <a:p>
          <a:endParaRPr lang="ru-RU"/>
        </a:p>
      </dgm:t>
    </dgm:pt>
    <dgm:pt modelId="{597009E4-DE86-4151-9924-C228A64A7161}" type="sibTrans" cxnId="{E8F49B31-9C5C-4B34-8B00-7D92F4A66FE4}">
      <dgm:prSet/>
      <dgm:spPr/>
      <dgm:t>
        <a:bodyPr/>
        <a:lstStyle/>
        <a:p>
          <a:endParaRPr lang="ru-RU"/>
        </a:p>
      </dgm:t>
    </dgm:pt>
    <dgm:pt modelId="{45415ED2-DA9A-4EFB-8AE2-488B4D03637E}">
      <dgm:prSet phldrT="[Текст]"/>
      <dgm:spPr/>
      <dgm:t>
        <a:bodyPr/>
        <a:lstStyle/>
        <a:p>
          <a:r>
            <a:rPr lang="ru-RU" dirty="0" smtClean="0"/>
            <a:t>несёт в себе информацию о странах</a:t>
          </a:r>
          <a:endParaRPr lang="ru-RU" dirty="0"/>
        </a:p>
      </dgm:t>
    </dgm:pt>
    <dgm:pt modelId="{EAF05799-5FDA-40A9-96CD-5B156FA8F7DA}" type="parTrans" cxnId="{E0E4036B-8691-4780-87D0-B135668ECF6F}">
      <dgm:prSet/>
      <dgm:spPr/>
      <dgm:t>
        <a:bodyPr/>
        <a:lstStyle/>
        <a:p>
          <a:endParaRPr lang="ru-RU"/>
        </a:p>
      </dgm:t>
    </dgm:pt>
    <dgm:pt modelId="{77047ACE-6F85-4586-A93D-DCE81BFA5ADD}" type="sibTrans" cxnId="{E0E4036B-8691-4780-87D0-B135668ECF6F}">
      <dgm:prSet/>
      <dgm:spPr/>
      <dgm:t>
        <a:bodyPr/>
        <a:lstStyle/>
        <a:p>
          <a:endParaRPr lang="ru-RU"/>
        </a:p>
      </dgm:t>
    </dgm:pt>
    <dgm:pt modelId="{DBDD678D-0CC2-4911-B16A-7ACFB54F7654}" type="pres">
      <dgm:prSet presAssocID="{86AB8694-60F9-40AC-8949-AEB4F58E5C6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B43C3A-8061-4C82-BEC2-1B334E89AA57}" type="pres">
      <dgm:prSet presAssocID="{AACD15F8-F0E7-4458-83F0-6418145BFE6D}" presName="root1" presStyleCnt="0"/>
      <dgm:spPr/>
    </dgm:pt>
    <dgm:pt modelId="{E82E1485-C6C7-43EC-AEE0-B0B25EADD36A}" type="pres">
      <dgm:prSet presAssocID="{AACD15F8-F0E7-4458-83F0-6418145BFE6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7E771E-17A1-4691-A122-60BC754DDF0D}" type="pres">
      <dgm:prSet presAssocID="{AACD15F8-F0E7-4458-83F0-6418145BFE6D}" presName="level2hierChild" presStyleCnt="0"/>
      <dgm:spPr/>
    </dgm:pt>
    <dgm:pt modelId="{B222F1EE-2850-4100-8A52-24EB5B35A1E6}" type="pres">
      <dgm:prSet presAssocID="{51C6DF78-02D8-454C-9DD2-AA26B0D096E4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5D199332-DE44-428F-BEE8-1EFF3A0F06FE}" type="pres">
      <dgm:prSet presAssocID="{51C6DF78-02D8-454C-9DD2-AA26B0D096E4}" presName="connTx" presStyleLbl="parChTrans1D2" presStyleIdx="0" presStyleCnt="2"/>
      <dgm:spPr/>
      <dgm:t>
        <a:bodyPr/>
        <a:lstStyle/>
        <a:p>
          <a:endParaRPr lang="ru-RU"/>
        </a:p>
      </dgm:t>
    </dgm:pt>
    <dgm:pt modelId="{041E4238-C2FA-45A6-BF10-CFF727EF42A4}" type="pres">
      <dgm:prSet presAssocID="{9D018084-9E2C-44D1-AC4F-484F6D1B9186}" presName="root2" presStyleCnt="0"/>
      <dgm:spPr/>
    </dgm:pt>
    <dgm:pt modelId="{C458F8F0-F991-4369-8BCF-6C3B148D0DF5}" type="pres">
      <dgm:prSet presAssocID="{9D018084-9E2C-44D1-AC4F-484F6D1B918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3E54AD-DCD4-466F-9134-0B80B6961DF9}" type="pres">
      <dgm:prSet presAssocID="{9D018084-9E2C-44D1-AC4F-484F6D1B9186}" presName="level3hierChild" presStyleCnt="0"/>
      <dgm:spPr/>
    </dgm:pt>
    <dgm:pt modelId="{B5619338-AC07-4ACB-8F4B-44FB9FCE20F5}" type="pres">
      <dgm:prSet presAssocID="{EAF05799-5FDA-40A9-96CD-5B156FA8F7DA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E64A76A9-6017-459B-9539-292F0EDECA17}" type="pres">
      <dgm:prSet presAssocID="{EAF05799-5FDA-40A9-96CD-5B156FA8F7DA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487929B-0EA0-437F-95E4-8B374065F53B}" type="pres">
      <dgm:prSet presAssocID="{45415ED2-DA9A-4EFB-8AE2-488B4D03637E}" presName="root2" presStyleCnt="0"/>
      <dgm:spPr/>
    </dgm:pt>
    <dgm:pt modelId="{EE40A32E-1DE9-43E5-8581-D5F662CB2D21}" type="pres">
      <dgm:prSet presAssocID="{45415ED2-DA9A-4EFB-8AE2-488B4D03637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93D037-3DF9-4BC5-816D-419DC701E921}" type="pres">
      <dgm:prSet presAssocID="{45415ED2-DA9A-4EFB-8AE2-488B4D03637E}" presName="level3hierChild" presStyleCnt="0"/>
      <dgm:spPr/>
    </dgm:pt>
  </dgm:ptLst>
  <dgm:cxnLst>
    <dgm:cxn modelId="{2C6468FD-FE1C-4C78-BF5F-30B4AD2CB3E4}" srcId="{86AB8694-60F9-40AC-8949-AEB4F58E5C6E}" destId="{AACD15F8-F0E7-4458-83F0-6418145BFE6D}" srcOrd="0" destOrd="0" parTransId="{47331E81-25BA-41B9-9EED-395FBD8D4B12}" sibTransId="{C8111DC3-7226-409E-8656-763EDE1061F5}"/>
    <dgm:cxn modelId="{635694C4-F711-4519-8FE0-57235267A17E}" type="presOf" srcId="{51C6DF78-02D8-454C-9DD2-AA26B0D096E4}" destId="{B222F1EE-2850-4100-8A52-24EB5B35A1E6}" srcOrd="0" destOrd="0" presId="urn:microsoft.com/office/officeart/2005/8/layout/hierarchy2"/>
    <dgm:cxn modelId="{467D6EFC-2ADB-46A7-8928-C18D73E2E38D}" type="presOf" srcId="{45415ED2-DA9A-4EFB-8AE2-488B4D03637E}" destId="{EE40A32E-1DE9-43E5-8581-D5F662CB2D21}" srcOrd="0" destOrd="0" presId="urn:microsoft.com/office/officeart/2005/8/layout/hierarchy2"/>
    <dgm:cxn modelId="{0230AB36-DBE2-49E2-9CBF-7DAD3A348BA4}" type="presOf" srcId="{EAF05799-5FDA-40A9-96CD-5B156FA8F7DA}" destId="{B5619338-AC07-4ACB-8F4B-44FB9FCE20F5}" srcOrd="0" destOrd="0" presId="urn:microsoft.com/office/officeart/2005/8/layout/hierarchy2"/>
    <dgm:cxn modelId="{E8F49B31-9C5C-4B34-8B00-7D92F4A66FE4}" srcId="{AACD15F8-F0E7-4458-83F0-6418145BFE6D}" destId="{9D018084-9E2C-44D1-AC4F-484F6D1B9186}" srcOrd="0" destOrd="0" parTransId="{51C6DF78-02D8-454C-9DD2-AA26B0D096E4}" sibTransId="{597009E4-DE86-4151-9924-C228A64A7161}"/>
    <dgm:cxn modelId="{FFDD30C5-2852-4CE0-9015-81B7CADDFA4C}" type="presOf" srcId="{51C6DF78-02D8-454C-9DD2-AA26B0D096E4}" destId="{5D199332-DE44-428F-BEE8-1EFF3A0F06FE}" srcOrd="1" destOrd="0" presId="urn:microsoft.com/office/officeart/2005/8/layout/hierarchy2"/>
    <dgm:cxn modelId="{928C7585-2058-4093-B205-48CED8B22DBE}" type="presOf" srcId="{9D018084-9E2C-44D1-AC4F-484F6D1B9186}" destId="{C458F8F0-F991-4369-8BCF-6C3B148D0DF5}" srcOrd="0" destOrd="0" presId="urn:microsoft.com/office/officeart/2005/8/layout/hierarchy2"/>
    <dgm:cxn modelId="{2A792D8B-C267-4C2F-A415-E3632C365029}" type="presOf" srcId="{EAF05799-5FDA-40A9-96CD-5B156FA8F7DA}" destId="{E64A76A9-6017-459B-9539-292F0EDECA17}" srcOrd="1" destOrd="0" presId="urn:microsoft.com/office/officeart/2005/8/layout/hierarchy2"/>
    <dgm:cxn modelId="{86652DE3-9BB5-4404-9793-C2B1CEB94F4B}" type="presOf" srcId="{AACD15F8-F0E7-4458-83F0-6418145BFE6D}" destId="{E82E1485-C6C7-43EC-AEE0-B0B25EADD36A}" srcOrd="0" destOrd="0" presId="urn:microsoft.com/office/officeart/2005/8/layout/hierarchy2"/>
    <dgm:cxn modelId="{E0E4036B-8691-4780-87D0-B135668ECF6F}" srcId="{AACD15F8-F0E7-4458-83F0-6418145BFE6D}" destId="{45415ED2-DA9A-4EFB-8AE2-488B4D03637E}" srcOrd="1" destOrd="0" parTransId="{EAF05799-5FDA-40A9-96CD-5B156FA8F7DA}" sibTransId="{77047ACE-6F85-4586-A93D-DCE81BFA5ADD}"/>
    <dgm:cxn modelId="{FB6D6E18-1EBB-49E2-87B8-06289ECFE6BC}" type="presOf" srcId="{86AB8694-60F9-40AC-8949-AEB4F58E5C6E}" destId="{DBDD678D-0CC2-4911-B16A-7ACFB54F7654}" srcOrd="0" destOrd="0" presId="urn:microsoft.com/office/officeart/2005/8/layout/hierarchy2"/>
    <dgm:cxn modelId="{3BF4D1A6-48EC-40E2-92ED-8776236E5869}" type="presParOf" srcId="{DBDD678D-0CC2-4911-B16A-7ACFB54F7654}" destId="{9DB43C3A-8061-4C82-BEC2-1B334E89AA57}" srcOrd="0" destOrd="0" presId="urn:microsoft.com/office/officeart/2005/8/layout/hierarchy2"/>
    <dgm:cxn modelId="{9DD5975C-A191-4023-8A03-2CC80E01A309}" type="presParOf" srcId="{9DB43C3A-8061-4C82-BEC2-1B334E89AA57}" destId="{E82E1485-C6C7-43EC-AEE0-B0B25EADD36A}" srcOrd="0" destOrd="0" presId="urn:microsoft.com/office/officeart/2005/8/layout/hierarchy2"/>
    <dgm:cxn modelId="{2E40BF83-0BAB-4E2A-B10E-AEFF2F935482}" type="presParOf" srcId="{9DB43C3A-8061-4C82-BEC2-1B334E89AA57}" destId="{BE7E771E-17A1-4691-A122-60BC754DDF0D}" srcOrd="1" destOrd="0" presId="urn:microsoft.com/office/officeart/2005/8/layout/hierarchy2"/>
    <dgm:cxn modelId="{619084A9-ED2B-4118-AFF2-D3A20E61C30C}" type="presParOf" srcId="{BE7E771E-17A1-4691-A122-60BC754DDF0D}" destId="{B222F1EE-2850-4100-8A52-24EB5B35A1E6}" srcOrd="0" destOrd="0" presId="urn:microsoft.com/office/officeart/2005/8/layout/hierarchy2"/>
    <dgm:cxn modelId="{182253C3-16C0-4F42-92C9-06F695E383C0}" type="presParOf" srcId="{B222F1EE-2850-4100-8A52-24EB5B35A1E6}" destId="{5D199332-DE44-428F-BEE8-1EFF3A0F06FE}" srcOrd="0" destOrd="0" presId="urn:microsoft.com/office/officeart/2005/8/layout/hierarchy2"/>
    <dgm:cxn modelId="{FD60FF2C-DCA8-40DF-B2E4-722017B8AC9F}" type="presParOf" srcId="{BE7E771E-17A1-4691-A122-60BC754DDF0D}" destId="{041E4238-C2FA-45A6-BF10-CFF727EF42A4}" srcOrd="1" destOrd="0" presId="urn:microsoft.com/office/officeart/2005/8/layout/hierarchy2"/>
    <dgm:cxn modelId="{F9C8ADA2-C3F8-4F6D-9287-CCB999637771}" type="presParOf" srcId="{041E4238-C2FA-45A6-BF10-CFF727EF42A4}" destId="{C458F8F0-F991-4369-8BCF-6C3B148D0DF5}" srcOrd="0" destOrd="0" presId="urn:microsoft.com/office/officeart/2005/8/layout/hierarchy2"/>
    <dgm:cxn modelId="{9E33AFE7-86DF-4288-94A7-548AD0F370A9}" type="presParOf" srcId="{041E4238-C2FA-45A6-BF10-CFF727EF42A4}" destId="{613E54AD-DCD4-466F-9134-0B80B6961DF9}" srcOrd="1" destOrd="0" presId="urn:microsoft.com/office/officeart/2005/8/layout/hierarchy2"/>
    <dgm:cxn modelId="{A2517700-1793-4D15-ABD2-8307B249C89D}" type="presParOf" srcId="{BE7E771E-17A1-4691-A122-60BC754DDF0D}" destId="{B5619338-AC07-4ACB-8F4B-44FB9FCE20F5}" srcOrd="2" destOrd="0" presId="urn:microsoft.com/office/officeart/2005/8/layout/hierarchy2"/>
    <dgm:cxn modelId="{68653D8C-F787-4577-8FF6-7BB05BFCD04C}" type="presParOf" srcId="{B5619338-AC07-4ACB-8F4B-44FB9FCE20F5}" destId="{E64A76A9-6017-459B-9539-292F0EDECA17}" srcOrd="0" destOrd="0" presId="urn:microsoft.com/office/officeart/2005/8/layout/hierarchy2"/>
    <dgm:cxn modelId="{BD300ED0-E73B-4514-AC29-D5E9C37B5E6A}" type="presParOf" srcId="{BE7E771E-17A1-4691-A122-60BC754DDF0D}" destId="{6487929B-0EA0-437F-95E4-8B374065F53B}" srcOrd="3" destOrd="0" presId="urn:microsoft.com/office/officeart/2005/8/layout/hierarchy2"/>
    <dgm:cxn modelId="{0F296A0D-8EF3-4E09-A930-A194214B69F3}" type="presParOf" srcId="{6487929B-0EA0-437F-95E4-8B374065F53B}" destId="{EE40A32E-1DE9-43E5-8581-D5F662CB2D21}" srcOrd="0" destOrd="0" presId="urn:microsoft.com/office/officeart/2005/8/layout/hierarchy2"/>
    <dgm:cxn modelId="{36DD7260-83B3-4094-8F06-0C90139E2B39}" type="presParOf" srcId="{6487929B-0EA0-437F-95E4-8B374065F53B}" destId="{6293D037-3DF9-4BC5-816D-419DC701E92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9E0A28-D3BB-4693-8561-7D242218335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2F0DB8-ACE9-4EE3-AD8A-FA664300C2F6}">
      <dgm:prSet phldrT="[Текст]"/>
      <dgm:spPr/>
      <dgm:t>
        <a:bodyPr/>
        <a:lstStyle/>
        <a:p>
          <a:r>
            <a:rPr lang="ru-RU" dirty="0" smtClean="0"/>
            <a:t>Количественные</a:t>
          </a:r>
          <a:endParaRPr lang="ru-RU" dirty="0"/>
        </a:p>
      </dgm:t>
    </dgm:pt>
    <dgm:pt modelId="{2A67A3E3-1BD4-4C3F-A608-6D3023ED7547}" type="parTrans" cxnId="{0059F0A2-F572-47F8-BAA6-8B1A8D052722}">
      <dgm:prSet/>
      <dgm:spPr/>
      <dgm:t>
        <a:bodyPr/>
        <a:lstStyle/>
        <a:p>
          <a:endParaRPr lang="ru-RU"/>
        </a:p>
      </dgm:t>
    </dgm:pt>
    <dgm:pt modelId="{38452A86-800D-4E84-8D33-96BEE16A7A30}" type="sibTrans" cxnId="{0059F0A2-F572-47F8-BAA6-8B1A8D052722}">
      <dgm:prSet/>
      <dgm:spPr/>
      <dgm:t>
        <a:bodyPr/>
        <a:lstStyle/>
        <a:p>
          <a:endParaRPr lang="ru-RU"/>
        </a:p>
      </dgm:t>
    </dgm:pt>
    <dgm:pt modelId="{8A73F988-99B4-4081-A538-D44668B0DF85}">
      <dgm:prSet phldrT="[Текст]"/>
      <dgm:spPr/>
      <dgm:t>
        <a:bodyPr/>
        <a:lstStyle/>
        <a:p>
          <a:pPr algn="l"/>
          <a:r>
            <a:rPr lang="ru-RU" b="0" dirty="0" smtClean="0"/>
            <a:t>присоединение к государству вновь открытых земель </a:t>
          </a:r>
          <a:endParaRPr lang="ru-RU" dirty="0"/>
        </a:p>
      </dgm:t>
    </dgm:pt>
    <dgm:pt modelId="{37CC7892-98E2-4C0C-93C7-2973273706E2}" type="parTrans" cxnId="{0EFFD25B-1927-43A7-856D-C426CECF9BC0}">
      <dgm:prSet/>
      <dgm:spPr/>
      <dgm:t>
        <a:bodyPr/>
        <a:lstStyle/>
        <a:p>
          <a:endParaRPr lang="ru-RU"/>
        </a:p>
      </dgm:t>
    </dgm:pt>
    <dgm:pt modelId="{DF98DB98-2588-48AB-93D4-F5C9294D11C0}" type="sibTrans" cxnId="{0EFFD25B-1927-43A7-856D-C426CECF9BC0}">
      <dgm:prSet/>
      <dgm:spPr/>
      <dgm:t>
        <a:bodyPr/>
        <a:lstStyle/>
        <a:p>
          <a:endParaRPr lang="ru-RU"/>
        </a:p>
      </dgm:t>
    </dgm:pt>
    <dgm:pt modelId="{6B0CA0A5-548B-43A6-85CE-C9378348F458}">
      <dgm:prSet phldrT="[Текст]"/>
      <dgm:spPr/>
      <dgm:t>
        <a:bodyPr/>
        <a:lstStyle/>
        <a:p>
          <a:r>
            <a:rPr lang="ru-RU" b="0" dirty="0" smtClean="0"/>
            <a:t>территориальные приобретения или потери в результате войн</a:t>
          </a:r>
          <a:endParaRPr lang="ru-RU" dirty="0"/>
        </a:p>
      </dgm:t>
    </dgm:pt>
    <dgm:pt modelId="{571EB954-1D0B-41C2-86D9-C3AB109F149F}" type="parTrans" cxnId="{E4732C0E-7317-435A-ADE8-DB18AEDCAB56}">
      <dgm:prSet/>
      <dgm:spPr/>
      <dgm:t>
        <a:bodyPr/>
        <a:lstStyle/>
        <a:p>
          <a:endParaRPr lang="ru-RU"/>
        </a:p>
      </dgm:t>
    </dgm:pt>
    <dgm:pt modelId="{6C148A19-95BD-4B83-998B-957A943AFD7B}" type="sibTrans" cxnId="{E4732C0E-7317-435A-ADE8-DB18AEDCAB56}">
      <dgm:prSet/>
      <dgm:spPr/>
      <dgm:t>
        <a:bodyPr/>
        <a:lstStyle/>
        <a:p>
          <a:endParaRPr lang="ru-RU"/>
        </a:p>
      </dgm:t>
    </dgm:pt>
    <dgm:pt modelId="{D40D3316-5DB2-42C6-A8FC-5288F21EDFA7}">
      <dgm:prSet phldrT="[Текст]"/>
      <dgm:spPr/>
      <dgm:t>
        <a:bodyPr/>
        <a:lstStyle/>
        <a:p>
          <a:r>
            <a:rPr lang="ru-RU" dirty="0" smtClean="0"/>
            <a:t>Качественные</a:t>
          </a:r>
          <a:endParaRPr lang="ru-RU" dirty="0"/>
        </a:p>
      </dgm:t>
    </dgm:pt>
    <dgm:pt modelId="{B16CC781-64B8-4696-9A8C-65366E206ABF}" type="parTrans" cxnId="{466863F5-CEC5-422D-BCF4-375BED11627F}">
      <dgm:prSet/>
      <dgm:spPr/>
      <dgm:t>
        <a:bodyPr/>
        <a:lstStyle/>
        <a:p>
          <a:endParaRPr lang="ru-RU"/>
        </a:p>
      </dgm:t>
    </dgm:pt>
    <dgm:pt modelId="{38A73330-3DA8-4D2D-B8B0-BCDEBA57450E}" type="sibTrans" cxnId="{466863F5-CEC5-422D-BCF4-375BED11627F}">
      <dgm:prSet/>
      <dgm:spPr/>
      <dgm:t>
        <a:bodyPr/>
        <a:lstStyle/>
        <a:p>
          <a:endParaRPr lang="ru-RU"/>
        </a:p>
      </dgm:t>
    </dgm:pt>
    <dgm:pt modelId="{3719B2A9-75DE-4DB1-A508-82B0C04E39F3}">
      <dgm:prSet phldrT="[Текст]"/>
      <dgm:spPr/>
      <dgm:t>
        <a:bodyPr/>
        <a:lstStyle/>
        <a:p>
          <a:r>
            <a:rPr lang="ru-RU" b="0" dirty="0" smtClean="0"/>
            <a:t>приобретение страной политического суверенитета</a:t>
          </a:r>
          <a:endParaRPr lang="ru-RU" dirty="0"/>
        </a:p>
      </dgm:t>
    </dgm:pt>
    <dgm:pt modelId="{884DBB93-D753-444B-865C-9539AE57667F}" type="parTrans" cxnId="{20FFE3DF-9586-4365-9EFA-A7C455683FA4}">
      <dgm:prSet/>
      <dgm:spPr/>
      <dgm:t>
        <a:bodyPr/>
        <a:lstStyle/>
        <a:p>
          <a:endParaRPr lang="ru-RU"/>
        </a:p>
      </dgm:t>
    </dgm:pt>
    <dgm:pt modelId="{E90C145B-21F2-4D3F-8AF3-5210EB7CE3F1}" type="sibTrans" cxnId="{20FFE3DF-9586-4365-9EFA-A7C455683FA4}">
      <dgm:prSet/>
      <dgm:spPr/>
      <dgm:t>
        <a:bodyPr/>
        <a:lstStyle/>
        <a:p>
          <a:endParaRPr lang="ru-RU"/>
        </a:p>
      </dgm:t>
    </dgm:pt>
    <dgm:pt modelId="{3F4604E4-DDC9-48D5-AC2D-5495E2B57848}">
      <dgm:prSet phldrT="[Текст]"/>
      <dgm:spPr/>
      <dgm:t>
        <a:bodyPr/>
        <a:lstStyle/>
        <a:p>
          <a:r>
            <a:rPr lang="ru-RU" dirty="0" smtClean="0"/>
            <a:t>образование региональных объединений</a:t>
          </a:r>
          <a:endParaRPr lang="ru-RU" dirty="0"/>
        </a:p>
      </dgm:t>
    </dgm:pt>
    <dgm:pt modelId="{7B72EECE-6E6F-4139-9CB9-37523B412DFB}" type="parTrans" cxnId="{2E09DD16-FD91-4C29-AB0C-E18A6B909D22}">
      <dgm:prSet/>
      <dgm:spPr/>
      <dgm:t>
        <a:bodyPr/>
        <a:lstStyle/>
        <a:p>
          <a:endParaRPr lang="ru-RU"/>
        </a:p>
      </dgm:t>
    </dgm:pt>
    <dgm:pt modelId="{090C9CA2-3D93-4C6D-8FE1-082E6343105F}" type="sibTrans" cxnId="{2E09DD16-FD91-4C29-AB0C-E18A6B909D22}">
      <dgm:prSet/>
      <dgm:spPr/>
      <dgm:t>
        <a:bodyPr/>
        <a:lstStyle/>
        <a:p>
          <a:endParaRPr lang="ru-RU"/>
        </a:p>
      </dgm:t>
    </dgm:pt>
    <dgm:pt modelId="{CA9070DC-BEB5-47D9-A12F-CE183E99B006}">
      <dgm:prSet/>
      <dgm:spPr/>
      <dgm:t>
        <a:bodyPr/>
        <a:lstStyle/>
        <a:p>
          <a:r>
            <a:rPr lang="ru-RU" b="0" dirty="0" smtClean="0"/>
            <a:t>введение иных форм правления и государственного устройства</a:t>
          </a:r>
          <a:endParaRPr lang="ru-RU" dirty="0"/>
        </a:p>
      </dgm:t>
    </dgm:pt>
    <dgm:pt modelId="{0E7EA66C-25FF-4C1F-AAAC-6681497FF553}" type="parTrans" cxnId="{729F3CF8-6B38-4116-92C8-BF64DB8627F3}">
      <dgm:prSet/>
      <dgm:spPr/>
      <dgm:t>
        <a:bodyPr/>
        <a:lstStyle/>
        <a:p>
          <a:endParaRPr lang="ru-RU"/>
        </a:p>
      </dgm:t>
    </dgm:pt>
    <dgm:pt modelId="{3CDD94E8-BF9B-47AB-A898-BD39F5A466E7}" type="sibTrans" cxnId="{729F3CF8-6B38-4116-92C8-BF64DB8627F3}">
      <dgm:prSet/>
      <dgm:spPr/>
      <dgm:t>
        <a:bodyPr/>
        <a:lstStyle/>
        <a:p>
          <a:endParaRPr lang="ru-RU"/>
        </a:p>
      </dgm:t>
    </dgm:pt>
    <dgm:pt modelId="{4FBE19E9-B165-451C-B588-492BC98DF142}">
      <dgm:prSet/>
      <dgm:spPr/>
      <dgm:t>
        <a:bodyPr/>
        <a:lstStyle/>
        <a:p>
          <a:r>
            <a:rPr lang="ru-RU" b="0" dirty="0" smtClean="0"/>
            <a:t>образование межгосударственных объединений и политических союзов </a:t>
          </a:r>
          <a:endParaRPr lang="ru-RU" dirty="0"/>
        </a:p>
      </dgm:t>
    </dgm:pt>
    <dgm:pt modelId="{E48DD6E8-462A-41B0-A613-6F292AE64F1B}" type="parTrans" cxnId="{880F668B-9A33-411E-95EB-D27A4BC03B03}">
      <dgm:prSet/>
      <dgm:spPr/>
      <dgm:t>
        <a:bodyPr/>
        <a:lstStyle/>
        <a:p>
          <a:endParaRPr lang="ru-RU"/>
        </a:p>
      </dgm:t>
    </dgm:pt>
    <dgm:pt modelId="{45B9F73A-EB05-4BD6-A949-5EA34749504E}" type="sibTrans" cxnId="{880F668B-9A33-411E-95EB-D27A4BC03B03}">
      <dgm:prSet/>
      <dgm:spPr/>
      <dgm:t>
        <a:bodyPr/>
        <a:lstStyle/>
        <a:p>
          <a:endParaRPr lang="ru-RU"/>
        </a:p>
      </dgm:t>
    </dgm:pt>
    <dgm:pt modelId="{97EACD67-F10D-4597-BF97-1BEBC5FB89DD}">
      <dgm:prSet/>
      <dgm:spPr/>
      <dgm:t>
        <a:bodyPr/>
        <a:lstStyle/>
        <a:p>
          <a:r>
            <a:rPr lang="ru-RU" b="0" dirty="0" smtClean="0"/>
            <a:t>объединение или распад государств и др.</a:t>
          </a:r>
          <a:endParaRPr lang="ru-RU" dirty="0"/>
        </a:p>
      </dgm:t>
    </dgm:pt>
    <dgm:pt modelId="{B267F148-7660-4A33-A558-0CF3BE884E40}" type="parTrans" cxnId="{7C54DF39-4616-4A4A-99D3-1926347DE1CE}">
      <dgm:prSet/>
      <dgm:spPr/>
      <dgm:t>
        <a:bodyPr/>
        <a:lstStyle/>
        <a:p>
          <a:endParaRPr lang="ru-RU"/>
        </a:p>
      </dgm:t>
    </dgm:pt>
    <dgm:pt modelId="{61134847-FECE-45E4-8802-4392D87953BD}" type="sibTrans" cxnId="{7C54DF39-4616-4A4A-99D3-1926347DE1CE}">
      <dgm:prSet/>
      <dgm:spPr/>
      <dgm:t>
        <a:bodyPr/>
        <a:lstStyle/>
        <a:p>
          <a:endParaRPr lang="ru-RU"/>
        </a:p>
      </dgm:t>
    </dgm:pt>
    <dgm:pt modelId="{CEE46327-6D7F-4DFF-B611-4A28AC921EEA}">
      <dgm:prSet/>
      <dgm:spPr/>
      <dgm:t>
        <a:bodyPr/>
        <a:lstStyle/>
        <a:p>
          <a:r>
            <a:rPr lang="ru-RU" b="0" dirty="0" smtClean="0"/>
            <a:t>добровольные уступки странами участков территории государства</a:t>
          </a:r>
          <a:endParaRPr lang="ru-RU" dirty="0"/>
        </a:p>
      </dgm:t>
    </dgm:pt>
    <dgm:pt modelId="{2B427FB4-DA52-4359-809B-37E3DEB7F902}" type="parTrans" cxnId="{6D5D62F9-57FB-4F0A-931E-643DB271F670}">
      <dgm:prSet/>
      <dgm:spPr/>
      <dgm:t>
        <a:bodyPr/>
        <a:lstStyle/>
        <a:p>
          <a:endParaRPr lang="ru-RU"/>
        </a:p>
      </dgm:t>
    </dgm:pt>
    <dgm:pt modelId="{0C04BDF4-D70E-404E-A31B-6E55CE56D043}" type="sibTrans" cxnId="{6D5D62F9-57FB-4F0A-931E-643DB271F670}">
      <dgm:prSet/>
      <dgm:spPr/>
      <dgm:t>
        <a:bodyPr/>
        <a:lstStyle/>
        <a:p>
          <a:endParaRPr lang="ru-RU"/>
        </a:p>
      </dgm:t>
    </dgm:pt>
    <dgm:pt modelId="{BA6F6883-EFBB-42A2-AB71-F793F51315DB}" type="pres">
      <dgm:prSet presAssocID="{C59E0A28-D3BB-4693-8561-7D242218335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96A958-7EB4-4F9E-BAF5-9E260793A6EB}" type="pres">
      <dgm:prSet presAssocID="{C32F0DB8-ACE9-4EE3-AD8A-FA664300C2F6}" presName="root" presStyleCnt="0"/>
      <dgm:spPr/>
    </dgm:pt>
    <dgm:pt modelId="{03E6E215-637C-4EF6-BB24-EA3357CD1ADA}" type="pres">
      <dgm:prSet presAssocID="{C32F0DB8-ACE9-4EE3-AD8A-FA664300C2F6}" presName="rootComposite" presStyleCnt="0"/>
      <dgm:spPr/>
    </dgm:pt>
    <dgm:pt modelId="{D727D23A-3414-44C6-814F-1001A6A1B108}" type="pres">
      <dgm:prSet presAssocID="{C32F0DB8-ACE9-4EE3-AD8A-FA664300C2F6}" presName="rootText" presStyleLbl="node1" presStyleIdx="0" presStyleCnt="2" custScaleX="325110"/>
      <dgm:spPr/>
      <dgm:t>
        <a:bodyPr/>
        <a:lstStyle/>
        <a:p>
          <a:endParaRPr lang="ru-RU"/>
        </a:p>
      </dgm:t>
    </dgm:pt>
    <dgm:pt modelId="{5CED6722-2184-43A6-9055-E30C2C806AB4}" type="pres">
      <dgm:prSet presAssocID="{C32F0DB8-ACE9-4EE3-AD8A-FA664300C2F6}" presName="rootConnector" presStyleLbl="node1" presStyleIdx="0" presStyleCnt="2"/>
      <dgm:spPr/>
      <dgm:t>
        <a:bodyPr/>
        <a:lstStyle/>
        <a:p>
          <a:endParaRPr lang="ru-RU"/>
        </a:p>
      </dgm:t>
    </dgm:pt>
    <dgm:pt modelId="{887F8D6C-0DC3-4E78-BB9A-E0C1F1B6784F}" type="pres">
      <dgm:prSet presAssocID="{C32F0DB8-ACE9-4EE3-AD8A-FA664300C2F6}" presName="childShape" presStyleCnt="0"/>
      <dgm:spPr/>
    </dgm:pt>
    <dgm:pt modelId="{F895261C-0A7A-4A2B-8787-787FCA56B2F5}" type="pres">
      <dgm:prSet presAssocID="{37CC7892-98E2-4C0C-93C7-2973273706E2}" presName="Name13" presStyleLbl="parChTrans1D2" presStyleIdx="0" presStyleCnt="8"/>
      <dgm:spPr/>
      <dgm:t>
        <a:bodyPr/>
        <a:lstStyle/>
        <a:p>
          <a:endParaRPr lang="ru-RU"/>
        </a:p>
      </dgm:t>
    </dgm:pt>
    <dgm:pt modelId="{ED4B8904-14DF-4B45-ABF7-309D76E85D73}" type="pres">
      <dgm:prSet presAssocID="{8A73F988-99B4-4081-A538-D44668B0DF85}" presName="childText" presStyleLbl="bgAcc1" presStyleIdx="0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3BEBF-3703-471F-B06C-8DE2E03A5896}" type="pres">
      <dgm:prSet presAssocID="{571EB954-1D0B-41C2-86D9-C3AB109F149F}" presName="Name13" presStyleLbl="parChTrans1D2" presStyleIdx="1" presStyleCnt="8"/>
      <dgm:spPr/>
      <dgm:t>
        <a:bodyPr/>
        <a:lstStyle/>
        <a:p>
          <a:endParaRPr lang="ru-RU"/>
        </a:p>
      </dgm:t>
    </dgm:pt>
    <dgm:pt modelId="{3225A45E-7D78-415D-8665-A2EC410FA68D}" type="pres">
      <dgm:prSet presAssocID="{6B0CA0A5-548B-43A6-85CE-C9378348F458}" presName="childText" presStyleLbl="bgAcc1" presStyleIdx="1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943E43-9C4A-4410-8A8B-CC6C552A56EB}" type="pres">
      <dgm:prSet presAssocID="{2B427FB4-DA52-4359-809B-37E3DEB7F902}" presName="Name13" presStyleLbl="parChTrans1D2" presStyleIdx="2" presStyleCnt="8"/>
      <dgm:spPr/>
      <dgm:t>
        <a:bodyPr/>
        <a:lstStyle/>
        <a:p>
          <a:endParaRPr lang="ru-RU"/>
        </a:p>
      </dgm:t>
    </dgm:pt>
    <dgm:pt modelId="{F9357040-5D24-46A1-B3EA-A263B11E97BD}" type="pres">
      <dgm:prSet presAssocID="{CEE46327-6D7F-4DFF-B611-4A28AC921EEA}" presName="childText" presStyleLbl="bgAcc1" presStyleIdx="2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C4E861-D9B3-496D-94F8-00C71E6E8E77}" type="pres">
      <dgm:prSet presAssocID="{B267F148-7660-4A33-A558-0CF3BE884E40}" presName="Name13" presStyleLbl="parChTrans1D2" presStyleIdx="3" presStyleCnt="8"/>
      <dgm:spPr/>
      <dgm:t>
        <a:bodyPr/>
        <a:lstStyle/>
        <a:p>
          <a:endParaRPr lang="ru-RU"/>
        </a:p>
      </dgm:t>
    </dgm:pt>
    <dgm:pt modelId="{BE82A2D9-D3CF-4CB7-BE6A-A7693FE02968}" type="pres">
      <dgm:prSet presAssocID="{97EACD67-F10D-4597-BF97-1BEBC5FB89DD}" presName="childText" presStyleLbl="bgAcc1" presStyleIdx="3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2FDE3-7C20-4769-934F-EB87DF7E275F}" type="pres">
      <dgm:prSet presAssocID="{D40D3316-5DB2-42C6-A8FC-5288F21EDFA7}" presName="root" presStyleCnt="0"/>
      <dgm:spPr/>
    </dgm:pt>
    <dgm:pt modelId="{8A3A6906-5810-4509-BD73-2AC10C9320ED}" type="pres">
      <dgm:prSet presAssocID="{D40D3316-5DB2-42C6-A8FC-5288F21EDFA7}" presName="rootComposite" presStyleCnt="0"/>
      <dgm:spPr/>
    </dgm:pt>
    <dgm:pt modelId="{F1BBA50B-368E-4B19-BE58-14C1B452327D}" type="pres">
      <dgm:prSet presAssocID="{D40D3316-5DB2-42C6-A8FC-5288F21EDFA7}" presName="rootText" presStyleLbl="node1" presStyleIdx="1" presStyleCnt="2" custScaleX="325110"/>
      <dgm:spPr/>
      <dgm:t>
        <a:bodyPr/>
        <a:lstStyle/>
        <a:p>
          <a:endParaRPr lang="ru-RU"/>
        </a:p>
      </dgm:t>
    </dgm:pt>
    <dgm:pt modelId="{E9F991FF-9CA6-4700-8EBC-E945C42E7304}" type="pres">
      <dgm:prSet presAssocID="{D40D3316-5DB2-42C6-A8FC-5288F21EDFA7}" presName="rootConnector" presStyleLbl="node1" presStyleIdx="1" presStyleCnt="2"/>
      <dgm:spPr/>
      <dgm:t>
        <a:bodyPr/>
        <a:lstStyle/>
        <a:p>
          <a:endParaRPr lang="ru-RU"/>
        </a:p>
      </dgm:t>
    </dgm:pt>
    <dgm:pt modelId="{9D171AB6-D89E-43F4-A74D-B501FED061A0}" type="pres">
      <dgm:prSet presAssocID="{D40D3316-5DB2-42C6-A8FC-5288F21EDFA7}" presName="childShape" presStyleCnt="0"/>
      <dgm:spPr/>
    </dgm:pt>
    <dgm:pt modelId="{BDCCE78E-2F61-4DD7-B13D-8FD9BA213996}" type="pres">
      <dgm:prSet presAssocID="{884DBB93-D753-444B-865C-9539AE57667F}" presName="Name13" presStyleLbl="parChTrans1D2" presStyleIdx="4" presStyleCnt="8"/>
      <dgm:spPr/>
      <dgm:t>
        <a:bodyPr/>
        <a:lstStyle/>
        <a:p>
          <a:endParaRPr lang="ru-RU"/>
        </a:p>
      </dgm:t>
    </dgm:pt>
    <dgm:pt modelId="{43055E4B-7F78-427C-B4B2-BB375A97E4F8}" type="pres">
      <dgm:prSet presAssocID="{3719B2A9-75DE-4DB1-A508-82B0C04E39F3}" presName="childText" presStyleLbl="bgAcc1" presStyleIdx="4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24DF5-F20C-4A0B-9128-993C97334295}" type="pres">
      <dgm:prSet presAssocID="{0E7EA66C-25FF-4C1F-AAAC-6681497FF553}" presName="Name13" presStyleLbl="parChTrans1D2" presStyleIdx="5" presStyleCnt="8"/>
      <dgm:spPr/>
      <dgm:t>
        <a:bodyPr/>
        <a:lstStyle/>
        <a:p>
          <a:endParaRPr lang="ru-RU"/>
        </a:p>
      </dgm:t>
    </dgm:pt>
    <dgm:pt modelId="{EBE63BDF-9D97-4242-8063-5FA9C53D15CA}" type="pres">
      <dgm:prSet presAssocID="{CA9070DC-BEB5-47D9-A12F-CE183E99B006}" presName="childText" presStyleLbl="bgAcc1" presStyleIdx="5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52F30-076D-4E97-BB0D-BCD099804202}" type="pres">
      <dgm:prSet presAssocID="{E48DD6E8-462A-41B0-A613-6F292AE64F1B}" presName="Name13" presStyleLbl="parChTrans1D2" presStyleIdx="6" presStyleCnt="8"/>
      <dgm:spPr/>
      <dgm:t>
        <a:bodyPr/>
        <a:lstStyle/>
        <a:p>
          <a:endParaRPr lang="ru-RU"/>
        </a:p>
      </dgm:t>
    </dgm:pt>
    <dgm:pt modelId="{A022BFBF-4EA9-432F-978D-3B4921E5278E}" type="pres">
      <dgm:prSet presAssocID="{4FBE19E9-B165-451C-B588-492BC98DF142}" presName="childText" presStyleLbl="bgAcc1" presStyleIdx="6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8A0C2-DD73-45EC-9C6D-FDAD817AAABB}" type="pres">
      <dgm:prSet presAssocID="{7B72EECE-6E6F-4139-9CB9-37523B412DFB}" presName="Name13" presStyleLbl="parChTrans1D2" presStyleIdx="7" presStyleCnt="8"/>
      <dgm:spPr/>
      <dgm:t>
        <a:bodyPr/>
        <a:lstStyle/>
        <a:p>
          <a:endParaRPr lang="ru-RU"/>
        </a:p>
      </dgm:t>
    </dgm:pt>
    <dgm:pt modelId="{2FBBF301-2ABC-405E-9F24-0BA1D6EE6537}" type="pres">
      <dgm:prSet presAssocID="{3F4604E4-DDC9-48D5-AC2D-5495E2B57848}" presName="childText" presStyleLbl="bgAcc1" presStyleIdx="7" presStyleCnt="8" custScaleX="325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0DDBFB-4CA4-4523-BB4C-2E69CAE588FC}" type="presOf" srcId="{2B427FB4-DA52-4359-809B-37E3DEB7F902}" destId="{9B943E43-9C4A-4410-8A8B-CC6C552A56EB}" srcOrd="0" destOrd="0" presId="urn:microsoft.com/office/officeart/2005/8/layout/hierarchy3"/>
    <dgm:cxn modelId="{2E09DD16-FD91-4C29-AB0C-E18A6B909D22}" srcId="{D40D3316-5DB2-42C6-A8FC-5288F21EDFA7}" destId="{3F4604E4-DDC9-48D5-AC2D-5495E2B57848}" srcOrd="3" destOrd="0" parTransId="{7B72EECE-6E6F-4139-9CB9-37523B412DFB}" sibTransId="{090C9CA2-3D93-4C6D-8FE1-082E6343105F}"/>
    <dgm:cxn modelId="{EC92B87B-4641-4D8A-A83E-8D08015F8938}" type="presOf" srcId="{884DBB93-D753-444B-865C-9539AE57667F}" destId="{BDCCE78E-2F61-4DD7-B13D-8FD9BA213996}" srcOrd="0" destOrd="0" presId="urn:microsoft.com/office/officeart/2005/8/layout/hierarchy3"/>
    <dgm:cxn modelId="{0FA82BC5-6A26-4A76-A920-092655B2539D}" type="presOf" srcId="{C32F0DB8-ACE9-4EE3-AD8A-FA664300C2F6}" destId="{D727D23A-3414-44C6-814F-1001A6A1B108}" srcOrd="0" destOrd="0" presId="urn:microsoft.com/office/officeart/2005/8/layout/hierarchy3"/>
    <dgm:cxn modelId="{1F33BE2E-8067-4667-A07F-17457F1AF64D}" type="presOf" srcId="{3719B2A9-75DE-4DB1-A508-82B0C04E39F3}" destId="{43055E4B-7F78-427C-B4B2-BB375A97E4F8}" srcOrd="0" destOrd="0" presId="urn:microsoft.com/office/officeart/2005/8/layout/hierarchy3"/>
    <dgm:cxn modelId="{98350C70-D2FA-4A28-98C9-D771BC765EB8}" type="presOf" srcId="{97EACD67-F10D-4597-BF97-1BEBC5FB89DD}" destId="{BE82A2D9-D3CF-4CB7-BE6A-A7693FE02968}" srcOrd="0" destOrd="0" presId="urn:microsoft.com/office/officeart/2005/8/layout/hierarchy3"/>
    <dgm:cxn modelId="{66ACA10D-0A14-4CC9-8D12-DF79F3279B38}" type="presOf" srcId="{CEE46327-6D7F-4DFF-B611-4A28AC921EEA}" destId="{F9357040-5D24-46A1-B3EA-A263B11E97BD}" srcOrd="0" destOrd="0" presId="urn:microsoft.com/office/officeart/2005/8/layout/hierarchy3"/>
    <dgm:cxn modelId="{7496A2DC-459A-49E9-A542-AEB4B12E0E9F}" type="presOf" srcId="{6B0CA0A5-548B-43A6-85CE-C9378348F458}" destId="{3225A45E-7D78-415D-8665-A2EC410FA68D}" srcOrd="0" destOrd="0" presId="urn:microsoft.com/office/officeart/2005/8/layout/hierarchy3"/>
    <dgm:cxn modelId="{99669AC5-BE70-428B-A682-AAED434DD58C}" type="presOf" srcId="{3F4604E4-DDC9-48D5-AC2D-5495E2B57848}" destId="{2FBBF301-2ABC-405E-9F24-0BA1D6EE6537}" srcOrd="0" destOrd="0" presId="urn:microsoft.com/office/officeart/2005/8/layout/hierarchy3"/>
    <dgm:cxn modelId="{06C98A1A-17CF-420C-AC16-A47C2CC804AA}" type="presOf" srcId="{4FBE19E9-B165-451C-B588-492BC98DF142}" destId="{A022BFBF-4EA9-432F-978D-3B4921E5278E}" srcOrd="0" destOrd="0" presId="urn:microsoft.com/office/officeart/2005/8/layout/hierarchy3"/>
    <dgm:cxn modelId="{E1106A76-5874-4E53-837F-8984BF3899F9}" type="presOf" srcId="{C32F0DB8-ACE9-4EE3-AD8A-FA664300C2F6}" destId="{5CED6722-2184-43A6-9055-E30C2C806AB4}" srcOrd="1" destOrd="0" presId="urn:microsoft.com/office/officeart/2005/8/layout/hierarchy3"/>
    <dgm:cxn modelId="{FDA56908-C7E9-4582-ACC3-46BE9199250B}" type="presOf" srcId="{C59E0A28-D3BB-4693-8561-7D2422183352}" destId="{BA6F6883-EFBB-42A2-AB71-F793F51315DB}" srcOrd="0" destOrd="0" presId="urn:microsoft.com/office/officeart/2005/8/layout/hierarchy3"/>
    <dgm:cxn modelId="{0059F0A2-F572-47F8-BAA6-8B1A8D052722}" srcId="{C59E0A28-D3BB-4693-8561-7D2422183352}" destId="{C32F0DB8-ACE9-4EE3-AD8A-FA664300C2F6}" srcOrd="0" destOrd="0" parTransId="{2A67A3E3-1BD4-4C3F-A608-6D3023ED7547}" sibTransId="{38452A86-800D-4E84-8D33-96BEE16A7A30}"/>
    <dgm:cxn modelId="{A2463357-993B-49A1-9E28-883816BAD9D8}" type="presOf" srcId="{8A73F988-99B4-4081-A538-D44668B0DF85}" destId="{ED4B8904-14DF-4B45-ABF7-309D76E85D73}" srcOrd="0" destOrd="0" presId="urn:microsoft.com/office/officeart/2005/8/layout/hierarchy3"/>
    <dgm:cxn modelId="{880F668B-9A33-411E-95EB-D27A4BC03B03}" srcId="{D40D3316-5DB2-42C6-A8FC-5288F21EDFA7}" destId="{4FBE19E9-B165-451C-B588-492BC98DF142}" srcOrd="2" destOrd="0" parTransId="{E48DD6E8-462A-41B0-A613-6F292AE64F1B}" sibTransId="{45B9F73A-EB05-4BD6-A949-5EA34749504E}"/>
    <dgm:cxn modelId="{6B39281F-BBD3-4570-A670-DB0EA7BE56A4}" type="presOf" srcId="{7B72EECE-6E6F-4139-9CB9-37523B412DFB}" destId="{9D48A0C2-DD73-45EC-9C6D-FDAD817AAABB}" srcOrd="0" destOrd="0" presId="urn:microsoft.com/office/officeart/2005/8/layout/hierarchy3"/>
    <dgm:cxn modelId="{20FFE3DF-9586-4365-9EFA-A7C455683FA4}" srcId="{D40D3316-5DB2-42C6-A8FC-5288F21EDFA7}" destId="{3719B2A9-75DE-4DB1-A508-82B0C04E39F3}" srcOrd="0" destOrd="0" parTransId="{884DBB93-D753-444B-865C-9539AE57667F}" sibTransId="{E90C145B-21F2-4D3F-8AF3-5210EB7CE3F1}"/>
    <dgm:cxn modelId="{6116978A-4A26-4E5E-99B7-4BC1D1B5C804}" type="presOf" srcId="{E48DD6E8-462A-41B0-A613-6F292AE64F1B}" destId="{D4152F30-076D-4E97-BB0D-BCD099804202}" srcOrd="0" destOrd="0" presId="urn:microsoft.com/office/officeart/2005/8/layout/hierarchy3"/>
    <dgm:cxn modelId="{6E60B0DA-2D70-441E-ACDD-E44325AEED24}" type="presOf" srcId="{CA9070DC-BEB5-47D9-A12F-CE183E99B006}" destId="{EBE63BDF-9D97-4242-8063-5FA9C53D15CA}" srcOrd="0" destOrd="0" presId="urn:microsoft.com/office/officeart/2005/8/layout/hierarchy3"/>
    <dgm:cxn modelId="{1C898A1E-8E89-485B-B527-786F45191912}" type="presOf" srcId="{571EB954-1D0B-41C2-86D9-C3AB109F149F}" destId="{A113BEBF-3703-471F-B06C-8DE2E03A5896}" srcOrd="0" destOrd="0" presId="urn:microsoft.com/office/officeart/2005/8/layout/hierarchy3"/>
    <dgm:cxn modelId="{7E86B568-70DF-4055-8444-21F2A76C5AF1}" type="presOf" srcId="{37CC7892-98E2-4C0C-93C7-2973273706E2}" destId="{F895261C-0A7A-4A2B-8787-787FCA56B2F5}" srcOrd="0" destOrd="0" presId="urn:microsoft.com/office/officeart/2005/8/layout/hierarchy3"/>
    <dgm:cxn modelId="{729F3CF8-6B38-4116-92C8-BF64DB8627F3}" srcId="{D40D3316-5DB2-42C6-A8FC-5288F21EDFA7}" destId="{CA9070DC-BEB5-47D9-A12F-CE183E99B006}" srcOrd="1" destOrd="0" parTransId="{0E7EA66C-25FF-4C1F-AAAC-6681497FF553}" sibTransId="{3CDD94E8-BF9B-47AB-A898-BD39F5A466E7}"/>
    <dgm:cxn modelId="{0EFFD25B-1927-43A7-856D-C426CECF9BC0}" srcId="{C32F0DB8-ACE9-4EE3-AD8A-FA664300C2F6}" destId="{8A73F988-99B4-4081-A538-D44668B0DF85}" srcOrd="0" destOrd="0" parTransId="{37CC7892-98E2-4C0C-93C7-2973273706E2}" sibTransId="{DF98DB98-2588-48AB-93D4-F5C9294D11C0}"/>
    <dgm:cxn modelId="{7C54DF39-4616-4A4A-99D3-1926347DE1CE}" srcId="{C32F0DB8-ACE9-4EE3-AD8A-FA664300C2F6}" destId="{97EACD67-F10D-4597-BF97-1BEBC5FB89DD}" srcOrd="3" destOrd="0" parTransId="{B267F148-7660-4A33-A558-0CF3BE884E40}" sibTransId="{61134847-FECE-45E4-8802-4392D87953BD}"/>
    <dgm:cxn modelId="{BF0A17EC-DE4A-4BC4-BCD6-CADE907ED001}" type="presOf" srcId="{0E7EA66C-25FF-4C1F-AAAC-6681497FF553}" destId="{08924DF5-F20C-4A0B-9128-993C97334295}" srcOrd="0" destOrd="0" presId="urn:microsoft.com/office/officeart/2005/8/layout/hierarchy3"/>
    <dgm:cxn modelId="{6D5D62F9-57FB-4F0A-931E-643DB271F670}" srcId="{C32F0DB8-ACE9-4EE3-AD8A-FA664300C2F6}" destId="{CEE46327-6D7F-4DFF-B611-4A28AC921EEA}" srcOrd="2" destOrd="0" parTransId="{2B427FB4-DA52-4359-809B-37E3DEB7F902}" sibTransId="{0C04BDF4-D70E-404E-A31B-6E55CE56D043}"/>
    <dgm:cxn modelId="{EC875C30-CBC6-4026-892E-A75EA1903BBC}" type="presOf" srcId="{B267F148-7660-4A33-A558-0CF3BE884E40}" destId="{B8C4E861-D9B3-496D-94F8-00C71E6E8E77}" srcOrd="0" destOrd="0" presId="urn:microsoft.com/office/officeart/2005/8/layout/hierarchy3"/>
    <dgm:cxn modelId="{97E22AFD-C4C3-41F1-ACF4-05953347E677}" type="presOf" srcId="{D40D3316-5DB2-42C6-A8FC-5288F21EDFA7}" destId="{F1BBA50B-368E-4B19-BE58-14C1B452327D}" srcOrd="0" destOrd="0" presId="urn:microsoft.com/office/officeart/2005/8/layout/hierarchy3"/>
    <dgm:cxn modelId="{E4732C0E-7317-435A-ADE8-DB18AEDCAB56}" srcId="{C32F0DB8-ACE9-4EE3-AD8A-FA664300C2F6}" destId="{6B0CA0A5-548B-43A6-85CE-C9378348F458}" srcOrd="1" destOrd="0" parTransId="{571EB954-1D0B-41C2-86D9-C3AB109F149F}" sibTransId="{6C148A19-95BD-4B83-998B-957A943AFD7B}"/>
    <dgm:cxn modelId="{3A80D5E3-E131-4DEB-BAA4-680872788BB2}" type="presOf" srcId="{D40D3316-5DB2-42C6-A8FC-5288F21EDFA7}" destId="{E9F991FF-9CA6-4700-8EBC-E945C42E7304}" srcOrd="1" destOrd="0" presId="urn:microsoft.com/office/officeart/2005/8/layout/hierarchy3"/>
    <dgm:cxn modelId="{466863F5-CEC5-422D-BCF4-375BED11627F}" srcId="{C59E0A28-D3BB-4693-8561-7D2422183352}" destId="{D40D3316-5DB2-42C6-A8FC-5288F21EDFA7}" srcOrd="1" destOrd="0" parTransId="{B16CC781-64B8-4696-9A8C-65366E206ABF}" sibTransId="{38A73330-3DA8-4D2D-B8B0-BCDEBA57450E}"/>
    <dgm:cxn modelId="{A241AB53-E25B-4FCE-BB80-7B1B74B0058E}" type="presParOf" srcId="{BA6F6883-EFBB-42A2-AB71-F793F51315DB}" destId="{D396A958-7EB4-4F9E-BAF5-9E260793A6EB}" srcOrd="0" destOrd="0" presId="urn:microsoft.com/office/officeart/2005/8/layout/hierarchy3"/>
    <dgm:cxn modelId="{5CC9CCFD-1B32-46B3-AF54-8748602E08FC}" type="presParOf" srcId="{D396A958-7EB4-4F9E-BAF5-9E260793A6EB}" destId="{03E6E215-637C-4EF6-BB24-EA3357CD1ADA}" srcOrd="0" destOrd="0" presId="urn:microsoft.com/office/officeart/2005/8/layout/hierarchy3"/>
    <dgm:cxn modelId="{AB3750D4-018F-44E3-B805-AE7B3FFB4133}" type="presParOf" srcId="{03E6E215-637C-4EF6-BB24-EA3357CD1ADA}" destId="{D727D23A-3414-44C6-814F-1001A6A1B108}" srcOrd="0" destOrd="0" presId="urn:microsoft.com/office/officeart/2005/8/layout/hierarchy3"/>
    <dgm:cxn modelId="{A01C8335-F152-4798-945C-9709831B39F5}" type="presParOf" srcId="{03E6E215-637C-4EF6-BB24-EA3357CD1ADA}" destId="{5CED6722-2184-43A6-9055-E30C2C806AB4}" srcOrd="1" destOrd="0" presId="urn:microsoft.com/office/officeart/2005/8/layout/hierarchy3"/>
    <dgm:cxn modelId="{002D2936-687D-4916-B3E1-98EBEEE9214D}" type="presParOf" srcId="{D396A958-7EB4-4F9E-BAF5-9E260793A6EB}" destId="{887F8D6C-0DC3-4E78-BB9A-E0C1F1B6784F}" srcOrd="1" destOrd="0" presId="urn:microsoft.com/office/officeart/2005/8/layout/hierarchy3"/>
    <dgm:cxn modelId="{1BF07B84-2C0B-4060-A115-70AC1D5807F0}" type="presParOf" srcId="{887F8D6C-0DC3-4E78-BB9A-E0C1F1B6784F}" destId="{F895261C-0A7A-4A2B-8787-787FCA56B2F5}" srcOrd="0" destOrd="0" presId="urn:microsoft.com/office/officeart/2005/8/layout/hierarchy3"/>
    <dgm:cxn modelId="{85B04001-787C-4B77-810D-6944FB2EE8E5}" type="presParOf" srcId="{887F8D6C-0DC3-4E78-BB9A-E0C1F1B6784F}" destId="{ED4B8904-14DF-4B45-ABF7-309D76E85D73}" srcOrd="1" destOrd="0" presId="urn:microsoft.com/office/officeart/2005/8/layout/hierarchy3"/>
    <dgm:cxn modelId="{37A8E3D6-C0B0-4487-B7FC-A07AA77EC0E5}" type="presParOf" srcId="{887F8D6C-0DC3-4E78-BB9A-E0C1F1B6784F}" destId="{A113BEBF-3703-471F-B06C-8DE2E03A5896}" srcOrd="2" destOrd="0" presId="urn:microsoft.com/office/officeart/2005/8/layout/hierarchy3"/>
    <dgm:cxn modelId="{9613AA61-CBA6-4653-8971-A0B69E4B5FDC}" type="presParOf" srcId="{887F8D6C-0DC3-4E78-BB9A-E0C1F1B6784F}" destId="{3225A45E-7D78-415D-8665-A2EC410FA68D}" srcOrd="3" destOrd="0" presId="urn:microsoft.com/office/officeart/2005/8/layout/hierarchy3"/>
    <dgm:cxn modelId="{6C32DAD6-8971-45B0-8BC3-C00E8A1489E7}" type="presParOf" srcId="{887F8D6C-0DC3-4E78-BB9A-E0C1F1B6784F}" destId="{9B943E43-9C4A-4410-8A8B-CC6C552A56EB}" srcOrd="4" destOrd="0" presId="urn:microsoft.com/office/officeart/2005/8/layout/hierarchy3"/>
    <dgm:cxn modelId="{2A23EB7A-9E4A-4C20-8BBA-7421CFB65ADF}" type="presParOf" srcId="{887F8D6C-0DC3-4E78-BB9A-E0C1F1B6784F}" destId="{F9357040-5D24-46A1-B3EA-A263B11E97BD}" srcOrd="5" destOrd="0" presId="urn:microsoft.com/office/officeart/2005/8/layout/hierarchy3"/>
    <dgm:cxn modelId="{8EB409BC-A851-4F83-8C98-68466944D398}" type="presParOf" srcId="{887F8D6C-0DC3-4E78-BB9A-E0C1F1B6784F}" destId="{B8C4E861-D9B3-496D-94F8-00C71E6E8E77}" srcOrd="6" destOrd="0" presId="urn:microsoft.com/office/officeart/2005/8/layout/hierarchy3"/>
    <dgm:cxn modelId="{6579F219-1C95-49CE-97D3-8D098E327104}" type="presParOf" srcId="{887F8D6C-0DC3-4E78-BB9A-E0C1F1B6784F}" destId="{BE82A2D9-D3CF-4CB7-BE6A-A7693FE02968}" srcOrd="7" destOrd="0" presId="urn:microsoft.com/office/officeart/2005/8/layout/hierarchy3"/>
    <dgm:cxn modelId="{1D7ABBA3-EE36-492C-BE9C-81CCD0FB5923}" type="presParOf" srcId="{BA6F6883-EFBB-42A2-AB71-F793F51315DB}" destId="{2242FDE3-7C20-4769-934F-EB87DF7E275F}" srcOrd="1" destOrd="0" presId="urn:microsoft.com/office/officeart/2005/8/layout/hierarchy3"/>
    <dgm:cxn modelId="{0A820D01-3875-4966-82EC-A313984CDD41}" type="presParOf" srcId="{2242FDE3-7C20-4769-934F-EB87DF7E275F}" destId="{8A3A6906-5810-4509-BD73-2AC10C9320ED}" srcOrd="0" destOrd="0" presId="urn:microsoft.com/office/officeart/2005/8/layout/hierarchy3"/>
    <dgm:cxn modelId="{B59CA7F7-97E7-492C-B270-116F751CA8DE}" type="presParOf" srcId="{8A3A6906-5810-4509-BD73-2AC10C9320ED}" destId="{F1BBA50B-368E-4B19-BE58-14C1B452327D}" srcOrd="0" destOrd="0" presId="urn:microsoft.com/office/officeart/2005/8/layout/hierarchy3"/>
    <dgm:cxn modelId="{3B943F0A-B9EC-4D45-A36D-0C9938609A98}" type="presParOf" srcId="{8A3A6906-5810-4509-BD73-2AC10C9320ED}" destId="{E9F991FF-9CA6-4700-8EBC-E945C42E7304}" srcOrd="1" destOrd="0" presId="urn:microsoft.com/office/officeart/2005/8/layout/hierarchy3"/>
    <dgm:cxn modelId="{6734EB38-438C-4B0F-BD21-AE7B62D8B4C9}" type="presParOf" srcId="{2242FDE3-7C20-4769-934F-EB87DF7E275F}" destId="{9D171AB6-D89E-43F4-A74D-B501FED061A0}" srcOrd="1" destOrd="0" presId="urn:microsoft.com/office/officeart/2005/8/layout/hierarchy3"/>
    <dgm:cxn modelId="{71C4C5C9-E991-494C-BE85-BAB66B3A3F9B}" type="presParOf" srcId="{9D171AB6-D89E-43F4-A74D-B501FED061A0}" destId="{BDCCE78E-2F61-4DD7-B13D-8FD9BA213996}" srcOrd="0" destOrd="0" presId="urn:microsoft.com/office/officeart/2005/8/layout/hierarchy3"/>
    <dgm:cxn modelId="{74D07C9E-17FE-4211-BE5B-60B07D75FBF3}" type="presParOf" srcId="{9D171AB6-D89E-43F4-A74D-B501FED061A0}" destId="{43055E4B-7F78-427C-B4B2-BB375A97E4F8}" srcOrd="1" destOrd="0" presId="urn:microsoft.com/office/officeart/2005/8/layout/hierarchy3"/>
    <dgm:cxn modelId="{A52E3969-9B81-4FB7-ADD5-F6579C93386F}" type="presParOf" srcId="{9D171AB6-D89E-43F4-A74D-B501FED061A0}" destId="{08924DF5-F20C-4A0B-9128-993C97334295}" srcOrd="2" destOrd="0" presId="urn:microsoft.com/office/officeart/2005/8/layout/hierarchy3"/>
    <dgm:cxn modelId="{FBE10755-05EE-45A8-8138-B5C267F25554}" type="presParOf" srcId="{9D171AB6-D89E-43F4-A74D-B501FED061A0}" destId="{EBE63BDF-9D97-4242-8063-5FA9C53D15CA}" srcOrd="3" destOrd="0" presId="urn:microsoft.com/office/officeart/2005/8/layout/hierarchy3"/>
    <dgm:cxn modelId="{98C26EF8-8D04-4D95-AE1E-ED08518FE779}" type="presParOf" srcId="{9D171AB6-D89E-43F4-A74D-B501FED061A0}" destId="{D4152F30-076D-4E97-BB0D-BCD099804202}" srcOrd="4" destOrd="0" presId="urn:microsoft.com/office/officeart/2005/8/layout/hierarchy3"/>
    <dgm:cxn modelId="{D25C3AD4-AAC8-4F10-B2A8-8CB81B01A85D}" type="presParOf" srcId="{9D171AB6-D89E-43F4-A74D-B501FED061A0}" destId="{A022BFBF-4EA9-432F-978D-3B4921E5278E}" srcOrd="5" destOrd="0" presId="urn:microsoft.com/office/officeart/2005/8/layout/hierarchy3"/>
    <dgm:cxn modelId="{BB270C43-FE9D-4ABE-99B6-4F68AAD4F1CB}" type="presParOf" srcId="{9D171AB6-D89E-43F4-A74D-B501FED061A0}" destId="{9D48A0C2-DD73-45EC-9C6D-FDAD817AAABB}" srcOrd="6" destOrd="0" presId="urn:microsoft.com/office/officeart/2005/8/layout/hierarchy3"/>
    <dgm:cxn modelId="{5C097950-4B4C-45D1-9DD3-8E8EFB399580}" type="presParOf" srcId="{9D171AB6-D89E-43F4-A74D-B501FED061A0}" destId="{2FBBF301-2ABC-405E-9F24-0BA1D6EE6537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A45C56-8264-4104-9EB1-CFB4E7FBBC0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373AB8-BB9D-45D5-BAE5-CCD06CD41E27}">
      <dgm:prSet phldrT="[Текст]"/>
      <dgm:spPr/>
      <dgm:t>
        <a:bodyPr/>
        <a:lstStyle/>
        <a:p>
          <a:r>
            <a:rPr lang="ru-RU" dirty="0" smtClean="0"/>
            <a:t>Политическая карта мира </a:t>
          </a:r>
          <a:endParaRPr lang="ru-RU" dirty="0"/>
        </a:p>
      </dgm:t>
    </dgm:pt>
    <dgm:pt modelId="{11D47ED4-69AB-401A-950F-76DD96812D18}" type="parTrans" cxnId="{D249A029-7EB3-4036-BFEB-F213CB1FA2C7}">
      <dgm:prSet/>
      <dgm:spPr/>
      <dgm:t>
        <a:bodyPr/>
        <a:lstStyle/>
        <a:p>
          <a:endParaRPr lang="ru-RU"/>
        </a:p>
      </dgm:t>
    </dgm:pt>
    <dgm:pt modelId="{A802CA93-AAB8-4BDD-8877-2F9C42F13D26}" type="sibTrans" cxnId="{D249A029-7EB3-4036-BFEB-F213CB1FA2C7}">
      <dgm:prSet/>
      <dgm:spPr/>
      <dgm:t>
        <a:bodyPr/>
        <a:lstStyle/>
        <a:p>
          <a:endParaRPr lang="ru-RU"/>
        </a:p>
      </dgm:t>
    </dgm:pt>
    <dgm:pt modelId="{2854B88B-FC59-410E-9AFB-9085FA5451E6}">
      <dgm:prSet phldrT="[Текст]"/>
      <dgm:spPr/>
      <dgm:t>
        <a:bodyPr/>
        <a:lstStyle/>
        <a:p>
          <a:r>
            <a:rPr lang="ru-RU" dirty="0" err="1" smtClean="0"/>
            <a:t>Страновая</a:t>
          </a:r>
          <a:endParaRPr lang="ru-RU" dirty="0"/>
        </a:p>
      </dgm:t>
    </dgm:pt>
    <dgm:pt modelId="{25A9CC30-809B-467A-9C82-396BE50040DD}" type="parTrans" cxnId="{037DE7BD-1271-492F-AC15-3B9D576A722A}">
      <dgm:prSet/>
      <dgm:spPr/>
      <dgm:t>
        <a:bodyPr/>
        <a:lstStyle/>
        <a:p>
          <a:endParaRPr lang="ru-RU"/>
        </a:p>
      </dgm:t>
    </dgm:pt>
    <dgm:pt modelId="{8566CDA6-1059-4078-A8C2-E6C47D22798F}" type="sibTrans" cxnId="{037DE7BD-1271-492F-AC15-3B9D576A722A}">
      <dgm:prSet/>
      <dgm:spPr/>
      <dgm:t>
        <a:bodyPr/>
        <a:lstStyle/>
        <a:p>
          <a:endParaRPr lang="ru-RU"/>
        </a:p>
      </dgm:t>
    </dgm:pt>
    <dgm:pt modelId="{7B04BAAA-482B-4F2B-B014-AE63B4EB444D}">
      <dgm:prSet phldrT="[Текст]"/>
      <dgm:spPr/>
      <dgm:t>
        <a:bodyPr/>
        <a:lstStyle/>
        <a:p>
          <a:r>
            <a:rPr lang="ru-RU" dirty="0" smtClean="0"/>
            <a:t>Для крупных мировых регионов</a:t>
          </a:r>
          <a:endParaRPr lang="ru-RU" dirty="0"/>
        </a:p>
      </dgm:t>
    </dgm:pt>
    <dgm:pt modelId="{1889D4AC-0E21-4523-A0F1-2F7B92EFC871}" type="parTrans" cxnId="{3A6F006D-9A7B-4E38-9A8F-535E64144293}">
      <dgm:prSet/>
      <dgm:spPr/>
      <dgm:t>
        <a:bodyPr/>
        <a:lstStyle/>
        <a:p>
          <a:endParaRPr lang="ru-RU"/>
        </a:p>
      </dgm:t>
    </dgm:pt>
    <dgm:pt modelId="{87DCFB72-26E1-4E48-80E3-9453BBA35A45}" type="sibTrans" cxnId="{3A6F006D-9A7B-4E38-9A8F-535E64144293}">
      <dgm:prSet/>
      <dgm:spPr/>
      <dgm:t>
        <a:bodyPr/>
        <a:lstStyle/>
        <a:p>
          <a:endParaRPr lang="ru-RU"/>
        </a:p>
      </dgm:t>
    </dgm:pt>
    <dgm:pt modelId="{D7BDB4DA-A8DC-48EA-8275-2B44ADBBA9B3}">
      <dgm:prSet custT="1"/>
      <dgm:spPr/>
      <dgm:t>
        <a:bodyPr/>
        <a:lstStyle/>
        <a:p>
          <a:r>
            <a:rPr lang="ru-RU" sz="2400" dirty="0" smtClean="0"/>
            <a:t>суверенные государства </a:t>
          </a:r>
          <a:endParaRPr lang="ru-RU" sz="2400" dirty="0"/>
        </a:p>
      </dgm:t>
    </dgm:pt>
    <dgm:pt modelId="{FA4EF760-A0C2-4B7B-905F-0E5846F9C54C}" type="parTrans" cxnId="{ADDA85D3-B569-4EE9-B067-26143DBD25BF}">
      <dgm:prSet/>
      <dgm:spPr/>
      <dgm:t>
        <a:bodyPr/>
        <a:lstStyle/>
        <a:p>
          <a:endParaRPr lang="ru-RU"/>
        </a:p>
      </dgm:t>
    </dgm:pt>
    <dgm:pt modelId="{167F1036-1F93-47A6-BD31-FFC1A42A0A28}" type="sibTrans" cxnId="{ADDA85D3-B569-4EE9-B067-26143DBD25BF}">
      <dgm:prSet/>
      <dgm:spPr/>
      <dgm:t>
        <a:bodyPr/>
        <a:lstStyle/>
        <a:p>
          <a:endParaRPr lang="ru-RU"/>
        </a:p>
      </dgm:t>
    </dgm:pt>
    <dgm:pt modelId="{AE01F984-8C9D-4CA5-B050-D9AD536F0474}">
      <dgm:prSet custT="1"/>
      <dgm:spPr/>
      <dgm:t>
        <a:bodyPr/>
        <a:lstStyle/>
        <a:p>
          <a:r>
            <a:rPr lang="ru-RU" sz="2400" dirty="0" smtClean="0"/>
            <a:t>крупные мировые регионы </a:t>
          </a:r>
          <a:endParaRPr lang="ru-RU" sz="2400" dirty="0"/>
        </a:p>
      </dgm:t>
    </dgm:pt>
    <dgm:pt modelId="{D38A0B5D-916C-41A8-848D-66E325021C2C}" type="parTrans" cxnId="{3E7F7DFA-7851-4F86-AAC9-11417AAA21E4}">
      <dgm:prSet/>
      <dgm:spPr/>
      <dgm:t>
        <a:bodyPr/>
        <a:lstStyle/>
        <a:p>
          <a:endParaRPr lang="ru-RU"/>
        </a:p>
      </dgm:t>
    </dgm:pt>
    <dgm:pt modelId="{CD6033A5-3B51-4A8A-B83D-E8104A02F9E7}" type="sibTrans" cxnId="{3E7F7DFA-7851-4F86-AAC9-11417AAA21E4}">
      <dgm:prSet/>
      <dgm:spPr/>
      <dgm:t>
        <a:bodyPr/>
        <a:lstStyle/>
        <a:p>
          <a:endParaRPr lang="ru-RU"/>
        </a:p>
      </dgm:t>
    </dgm:pt>
    <dgm:pt modelId="{B06E0E4D-B5E8-4339-86AF-35216302A4D7}">
      <dgm:prSet custT="1"/>
      <dgm:spPr/>
      <dgm:t>
        <a:bodyPr/>
        <a:lstStyle/>
        <a:p>
          <a:r>
            <a:rPr lang="ru-RU" sz="2400" dirty="0" smtClean="0"/>
            <a:t>страны с разной степенью зависимости</a:t>
          </a:r>
          <a:endParaRPr lang="ru-RU" sz="2400" dirty="0"/>
        </a:p>
      </dgm:t>
    </dgm:pt>
    <dgm:pt modelId="{9DDB40E2-D5FE-4712-B2F0-3CE944F1D791}" type="parTrans" cxnId="{C4794B48-50D6-48F5-BC4E-E3CBAB102F9E}">
      <dgm:prSet/>
      <dgm:spPr/>
      <dgm:t>
        <a:bodyPr/>
        <a:lstStyle/>
        <a:p>
          <a:endParaRPr lang="ru-RU"/>
        </a:p>
      </dgm:t>
    </dgm:pt>
    <dgm:pt modelId="{D4C3FC97-8D15-4221-A2CA-19DA24A87583}" type="sibTrans" cxnId="{C4794B48-50D6-48F5-BC4E-E3CBAB102F9E}">
      <dgm:prSet/>
      <dgm:spPr/>
      <dgm:t>
        <a:bodyPr/>
        <a:lstStyle/>
        <a:p>
          <a:endParaRPr lang="ru-RU"/>
        </a:p>
      </dgm:t>
    </dgm:pt>
    <dgm:pt modelId="{D479197E-B217-4A60-BE44-7751E968C54A}">
      <dgm:prSet custT="1"/>
      <dgm:spPr/>
      <dgm:t>
        <a:bodyPr/>
        <a:lstStyle/>
        <a:p>
          <a:r>
            <a:rPr lang="ru-RU" sz="2400" dirty="0" smtClean="0"/>
            <a:t>международные территории и акватории</a:t>
          </a:r>
          <a:endParaRPr lang="ru-RU" sz="2400" dirty="0"/>
        </a:p>
      </dgm:t>
    </dgm:pt>
    <dgm:pt modelId="{3DA3778D-31EB-4CAB-A20D-07B12339A90C}" type="parTrans" cxnId="{BBF9DEAF-30D8-430C-8B9A-4CBE922456F3}">
      <dgm:prSet/>
      <dgm:spPr/>
      <dgm:t>
        <a:bodyPr/>
        <a:lstStyle/>
        <a:p>
          <a:endParaRPr lang="ru-RU"/>
        </a:p>
      </dgm:t>
    </dgm:pt>
    <dgm:pt modelId="{AAEED1C0-EBA2-42AE-B375-B103AF074EA3}" type="sibTrans" cxnId="{BBF9DEAF-30D8-430C-8B9A-4CBE922456F3}">
      <dgm:prSet/>
      <dgm:spPr/>
      <dgm:t>
        <a:bodyPr/>
        <a:lstStyle/>
        <a:p>
          <a:endParaRPr lang="ru-RU"/>
        </a:p>
      </dgm:t>
    </dgm:pt>
    <dgm:pt modelId="{AADF7C55-8DE8-47C0-9180-4BF28783140D}" type="pres">
      <dgm:prSet presAssocID="{06A45C56-8264-4104-9EB1-CFB4E7FBBC0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E068749-F21D-4ECB-B579-65C141205006}" type="pres">
      <dgm:prSet presAssocID="{A6373AB8-BB9D-45D5-BAE5-CCD06CD41E27}" presName="hierRoot1" presStyleCnt="0">
        <dgm:presLayoutVars>
          <dgm:hierBranch val="init"/>
        </dgm:presLayoutVars>
      </dgm:prSet>
      <dgm:spPr/>
    </dgm:pt>
    <dgm:pt modelId="{D541F4E1-3CF5-4550-BABE-2AFE28FC7922}" type="pres">
      <dgm:prSet presAssocID="{A6373AB8-BB9D-45D5-BAE5-CCD06CD41E27}" presName="rootComposite1" presStyleCnt="0"/>
      <dgm:spPr/>
    </dgm:pt>
    <dgm:pt modelId="{640B9169-8E2C-4137-B7C4-9C53935609D4}" type="pres">
      <dgm:prSet presAssocID="{A6373AB8-BB9D-45D5-BAE5-CCD06CD41E27}" presName="rootText1" presStyleLbl="node0" presStyleIdx="0" presStyleCnt="1" custScaleX="2786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7069D5-8983-40FF-91C1-694FE49BA0A9}" type="pres">
      <dgm:prSet presAssocID="{A6373AB8-BB9D-45D5-BAE5-CCD06CD41E2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4B6E07A-8514-415E-991D-2C7D3B6CB2DA}" type="pres">
      <dgm:prSet presAssocID="{A6373AB8-BB9D-45D5-BAE5-CCD06CD41E27}" presName="hierChild2" presStyleCnt="0"/>
      <dgm:spPr/>
    </dgm:pt>
    <dgm:pt modelId="{B338302F-81BB-4545-B2A7-BECA770C5622}" type="pres">
      <dgm:prSet presAssocID="{25A9CC30-809B-467A-9C82-396BE50040D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44BCC9F8-2A48-4775-9859-E51903BA10EB}" type="pres">
      <dgm:prSet presAssocID="{2854B88B-FC59-410E-9AFB-9085FA5451E6}" presName="hierRoot2" presStyleCnt="0">
        <dgm:presLayoutVars>
          <dgm:hierBranch val="init"/>
        </dgm:presLayoutVars>
      </dgm:prSet>
      <dgm:spPr/>
    </dgm:pt>
    <dgm:pt modelId="{A5CBF645-9B27-4491-90CD-D8C211406D6A}" type="pres">
      <dgm:prSet presAssocID="{2854B88B-FC59-410E-9AFB-9085FA5451E6}" presName="rootComposite" presStyleCnt="0"/>
      <dgm:spPr/>
    </dgm:pt>
    <dgm:pt modelId="{E045B50B-5537-478E-B65C-6F2A3BAA0A6B}" type="pres">
      <dgm:prSet presAssocID="{2854B88B-FC59-410E-9AFB-9085FA5451E6}" presName="rootText" presStyleLbl="node2" presStyleIdx="0" presStyleCnt="2" custScaleX="2038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C2949E-F84A-49FA-AADD-E260D269926A}" type="pres">
      <dgm:prSet presAssocID="{2854B88B-FC59-410E-9AFB-9085FA5451E6}" presName="rootConnector" presStyleLbl="node2" presStyleIdx="0" presStyleCnt="2"/>
      <dgm:spPr/>
      <dgm:t>
        <a:bodyPr/>
        <a:lstStyle/>
        <a:p>
          <a:endParaRPr lang="ru-RU"/>
        </a:p>
      </dgm:t>
    </dgm:pt>
    <dgm:pt modelId="{4653D923-64C1-4DCB-B578-92C5946379B1}" type="pres">
      <dgm:prSet presAssocID="{2854B88B-FC59-410E-9AFB-9085FA5451E6}" presName="hierChild4" presStyleCnt="0"/>
      <dgm:spPr/>
    </dgm:pt>
    <dgm:pt modelId="{A37D40F4-46E8-4767-8A28-5EDACCF513B2}" type="pres">
      <dgm:prSet presAssocID="{FA4EF760-A0C2-4B7B-905F-0E5846F9C54C}" presName="Name37" presStyleLbl="parChTrans1D3" presStyleIdx="0" presStyleCnt="4"/>
      <dgm:spPr/>
      <dgm:t>
        <a:bodyPr/>
        <a:lstStyle/>
        <a:p>
          <a:endParaRPr lang="ru-RU"/>
        </a:p>
      </dgm:t>
    </dgm:pt>
    <dgm:pt modelId="{1FADE53C-37C6-44E2-BD5C-B22BDE8D09BF}" type="pres">
      <dgm:prSet presAssocID="{D7BDB4DA-A8DC-48EA-8275-2B44ADBBA9B3}" presName="hierRoot2" presStyleCnt="0">
        <dgm:presLayoutVars>
          <dgm:hierBranch val="init"/>
        </dgm:presLayoutVars>
      </dgm:prSet>
      <dgm:spPr/>
    </dgm:pt>
    <dgm:pt modelId="{CC5889DC-B6E1-4E07-B799-AA3E27D1FC71}" type="pres">
      <dgm:prSet presAssocID="{D7BDB4DA-A8DC-48EA-8275-2B44ADBBA9B3}" presName="rootComposite" presStyleCnt="0"/>
      <dgm:spPr/>
    </dgm:pt>
    <dgm:pt modelId="{BECF7222-CE5C-40DE-B643-FBD063685712}" type="pres">
      <dgm:prSet presAssocID="{D7BDB4DA-A8DC-48EA-8275-2B44ADBBA9B3}" presName="rootText" presStyleLbl="node3" presStyleIdx="0" presStyleCnt="4" custScaleX="145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6DEFAC-A2B9-4362-93F7-728E06347758}" type="pres">
      <dgm:prSet presAssocID="{D7BDB4DA-A8DC-48EA-8275-2B44ADBBA9B3}" presName="rootConnector" presStyleLbl="node3" presStyleIdx="0" presStyleCnt="4"/>
      <dgm:spPr/>
      <dgm:t>
        <a:bodyPr/>
        <a:lstStyle/>
        <a:p>
          <a:endParaRPr lang="ru-RU"/>
        </a:p>
      </dgm:t>
    </dgm:pt>
    <dgm:pt modelId="{09121622-D790-4B04-B2D4-8E2161E7BFBE}" type="pres">
      <dgm:prSet presAssocID="{D7BDB4DA-A8DC-48EA-8275-2B44ADBBA9B3}" presName="hierChild4" presStyleCnt="0"/>
      <dgm:spPr/>
    </dgm:pt>
    <dgm:pt modelId="{0CFEEF8A-C050-4F34-B8D2-A352788900C8}" type="pres">
      <dgm:prSet presAssocID="{D7BDB4DA-A8DC-48EA-8275-2B44ADBBA9B3}" presName="hierChild5" presStyleCnt="0"/>
      <dgm:spPr/>
    </dgm:pt>
    <dgm:pt modelId="{191690C9-934E-45F8-8B9B-0AE3301A7554}" type="pres">
      <dgm:prSet presAssocID="{9DDB40E2-D5FE-4712-B2F0-3CE944F1D791}" presName="Name37" presStyleLbl="parChTrans1D3" presStyleIdx="1" presStyleCnt="4"/>
      <dgm:spPr/>
      <dgm:t>
        <a:bodyPr/>
        <a:lstStyle/>
        <a:p>
          <a:endParaRPr lang="ru-RU"/>
        </a:p>
      </dgm:t>
    </dgm:pt>
    <dgm:pt modelId="{4BBF1C65-5EFD-49BA-8408-7CD6779F4CAF}" type="pres">
      <dgm:prSet presAssocID="{B06E0E4D-B5E8-4339-86AF-35216302A4D7}" presName="hierRoot2" presStyleCnt="0">
        <dgm:presLayoutVars>
          <dgm:hierBranch val="init"/>
        </dgm:presLayoutVars>
      </dgm:prSet>
      <dgm:spPr/>
    </dgm:pt>
    <dgm:pt modelId="{C2DD241F-7AF3-4BC7-A8D5-0430C1A25786}" type="pres">
      <dgm:prSet presAssocID="{B06E0E4D-B5E8-4339-86AF-35216302A4D7}" presName="rootComposite" presStyleCnt="0"/>
      <dgm:spPr/>
    </dgm:pt>
    <dgm:pt modelId="{7CC8232E-11D1-4B15-9550-C6D664B4A6C1}" type="pres">
      <dgm:prSet presAssocID="{B06E0E4D-B5E8-4339-86AF-35216302A4D7}" presName="rootText" presStyleLbl="node3" presStyleIdx="1" presStyleCnt="4" custScaleX="145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F3C20B-C402-4481-B5F7-8945986F3779}" type="pres">
      <dgm:prSet presAssocID="{B06E0E4D-B5E8-4339-86AF-35216302A4D7}" presName="rootConnector" presStyleLbl="node3" presStyleIdx="1" presStyleCnt="4"/>
      <dgm:spPr/>
      <dgm:t>
        <a:bodyPr/>
        <a:lstStyle/>
        <a:p>
          <a:endParaRPr lang="ru-RU"/>
        </a:p>
      </dgm:t>
    </dgm:pt>
    <dgm:pt modelId="{8BE64B8B-234C-4EED-A3C7-133F9E5C1B13}" type="pres">
      <dgm:prSet presAssocID="{B06E0E4D-B5E8-4339-86AF-35216302A4D7}" presName="hierChild4" presStyleCnt="0"/>
      <dgm:spPr/>
    </dgm:pt>
    <dgm:pt modelId="{8B02C412-3A46-46A4-B25F-8E10904A1E94}" type="pres">
      <dgm:prSet presAssocID="{B06E0E4D-B5E8-4339-86AF-35216302A4D7}" presName="hierChild5" presStyleCnt="0"/>
      <dgm:spPr/>
    </dgm:pt>
    <dgm:pt modelId="{A13D42A5-D618-44DB-9218-4CDCCB0A6C4F}" type="pres">
      <dgm:prSet presAssocID="{2854B88B-FC59-410E-9AFB-9085FA5451E6}" presName="hierChild5" presStyleCnt="0"/>
      <dgm:spPr/>
    </dgm:pt>
    <dgm:pt modelId="{54C106BF-ADC5-4FE5-8989-2A471BD3FD1C}" type="pres">
      <dgm:prSet presAssocID="{1889D4AC-0E21-4523-A0F1-2F7B92EFC871}" presName="Name37" presStyleLbl="parChTrans1D2" presStyleIdx="1" presStyleCnt="2"/>
      <dgm:spPr/>
      <dgm:t>
        <a:bodyPr/>
        <a:lstStyle/>
        <a:p>
          <a:endParaRPr lang="ru-RU"/>
        </a:p>
      </dgm:t>
    </dgm:pt>
    <dgm:pt modelId="{E9C5E15E-5E6F-42CB-8769-D2291B2D101F}" type="pres">
      <dgm:prSet presAssocID="{7B04BAAA-482B-4F2B-B014-AE63B4EB444D}" presName="hierRoot2" presStyleCnt="0">
        <dgm:presLayoutVars>
          <dgm:hierBranch val="init"/>
        </dgm:presLayoutVars>
      </dgm:prSet>
      <dgm:spPr/>
    </dgm:pt>
    <dgm:pt modelId="{466A8053-5F53-423D-BD34-58DA71C284E3}" type="pres">
      <dgm:prSet presAssocID="{7B04BAAA-482B-4F2B-B014-AE63B4EB444D}" presName="rootComposite" presStyleCnt="0"/>
      <dgm:spPr/>
    </dgm:pt>
    <dgm:pt modelId="{8940B233-7FD7-4F5D-B362-BB3D87836A5C}" type="pres">
      <dgm:prSet presAssocID="{7B04BAAA-482B-4F2B-B014-AE63B4EB444D}" presName="rootText" presStyleLbl="node2" presStyleIdx="1" presStyleCnt="2" custScaleX="2038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92CB6E-87A3-4F90-B416-C9189C1EE3D4}" type="pres">
      <dgm:prSet presAssocID="{7B04BAAA-482B-4F2B-B014-AE63B4EB444D}" presName="rootConnector" presStyleLbl="node2" presStyleIdx="1" presStyleCnt="2"/>
      <dgm:spPr/>
      <dgm:t>
        <a:bodyPr/>
        <a:lstStyle/>
        <a:p>
          <a:endParaRPr lang="ru-RU"/>
        </a:p>
      </dgm:t>
    </dgm:pt>
    <dgm:pt modelId="{F5CE2DF8-BD70-4222-AE41-83887B3D966F}" type="pres">
      <dgm:prSet presAssocID="{7B04BAAA-482B-4F2B-B014-AE63B4EB444D}" presName="hierChild4" presStyleCnt="0"/>
      <dgm:spPr/>
    </dgm:pt>
    <dgm:pt modelId="{8DE212FD-68A9-47F2-8EA1-3060F26D4F54}" type="pres">
      <dgm:prSet presAssocID="{D38A0B5D-916C-41A8-848D-66E325021C2C}" presName="Name37" presStyleLbl="parChTrans1D3" presStyleIdx="2" presStyleCnt="4"/>
      <dgm:spPr/>
      <dgm:t>
        <a:bodyPr/>
        <a:lstStyle/>
        <a:p>
          <a:endParaRPr lang="ru-RU"/>
        </a:p>
      </dgm:t>
    </dgm:pt>
    <dgm:pt modelId="{9A9EC794-E860-4BF5-B03C-F225E01AB13E}" type="pres">
      <dgm:prSet presAssocID="{AE01F984-8C9D-4CA5-B050-D9AD536F0474}" presName="hierRoot2" presStyleCnt="0">
        <dgm:presLayoutVars>
          <dgm:hierBranch val="init"/>
        </dgm:presLayoutVars>
      </dgm:prSet>
      <dgm:spPr/>
    </dgm:pt>
    <dgm:pt modelId="{55C2B660-1D6A-4C45-A322-988AB52756F6}" type="pres">
      <dgm:prSet presAssocID="{AE01F984-8C9D-4CA5-B050-D9AD536F0474}" presName="rootComposite" presStyleCnt="0"/>
      <dgm:spPr/>
    </dgm:pt>
    <dgm:pt modelId="{5E69774E-4630-4996-BAB2-17E8600D77BF}" type="pres">
      <dgm:prSet presAssocID="{AE01F984-8C9D-4CA5-B050-D9AD536F0474}" presName="rootText" presStyleLbl="node3" presStyleIdx="2" presStyleCnt="4" custScaleX="145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AA3420-285D-4378-9392-20C02D7A147F}" type="pres">
      <dgm:prSet presAssocID="{AE01F984-8C9D-4CA5-B050-D9AD536F0474}" presName="rootConnector" presStyleLbl="node3" presStyleIdx="2" presStyleCnt="4"/>
      <dgm:spPr/>
      <dgm:t>
        <a:bodyPr/>
        <a:lstStyle/>
        <a:p>
          <a:endParaRPr lang="ru-RU"/>
        </a:p>
      </dgm:t>
    </dgm:pt>
    <dgm:pt modelId="{40096959-833A-411C-9055-1C7EC7771005}" type="pres">
      <dgm:prSet presAssocID="{AE01F984-8C9D-4CA5-B050-D9AD536F0474}" presName="hierChild4" presStyleCnt="0"/>
      <dgm:spPr/>
    </dgm:pt>
    <dgm:pt modelId="{0FD12931-C18C-49DA-9317-C06CBDC69CBE}" type="pres">
      <dgm:prSet presAssocID="{AE01F984-8C9D-4CA5-B050-D9AD536F0474}" presName="hierChild5" presStyleCnt="0"/>
      <dgm:spPr/>
    </dgm:pt>
    <dgm:pt modelId="{E2F1B25E-C99F-4FD6-B459-CCA007B25AF2}" type="pres">
      <dgm:prSet presAssocID="{3DA3778D-31EB-4CAB-A20D-07B12339A90C}" presName="Name37" presStyleLbl="parChTrans1D3" presStyleIdx="3" presStyleCnt="4"/>
      <dgm:spPr/>
      <dgm:t>
        <a:bodyPr/>
        <a:lstStyle/>
        <a:p>
          <a:endParaRPr lang="ru-RU"/>
        </a:p>
      </dgm:t>
    </dgm:pt>
    <dgm:pt modelId="{6804AFD0-96B8-46C9-BFC0-2BEB355EBFFE}" type="pres">
      <dgm:prSet presAssocID="{D479197E-B217-4A60-BE44-7751E968C54A}" presName="hierRoot2" presStyleCnt="0">
        <dgm:presLayoutVars>
          <dgm:hierBranch val="init"/>
        </dgm:presLayoutVars>
      </dgm:prSet>
      <dgm:spPr/>
    </dgm:pt>
    <dgm:pt modelId="{E07C3616-68AA-4EF8-AAEE-C5A8D15A0BE7}" type="pres">
      <dgm:prSet presAssocID="{D479197E-B217-4A60-BE44-7751E968C54A}" presName="rootComposite" presStyleCnt="0"/>
      <dgm:spPr/>
    </dgm:pt>
    <dgm:pt modelId="{BB051A1E-2F6E-425F-9F31-AE5EED33FF35}" type="pres">
      <dgm:prSet presAssocID="{D479197E-B217-4A60-BE44-7751E968C54A}" presName="rootText" presStyleLbl="node3" presStyleIdx="3" presStyleCnt="4" custScaleX="145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8B6F11-A024-4F04-9BF9-D1B690326966}" type="pres">
      <dgm:prSet presAssocID="{D479197E-B217-4A60-BE44-7751E968C54A}" presName="rootConnector" presStyleLbl="node3" presStyleIdx="3" presStyleCnt="4"/>
      <dgm:spPr/>
      <dgm:t>
        <a:bodyPr/>
        <a:lstStyle/>
        <a:p>
          <a:endParaRPr lang="ru-RU"/>
        </a:p>
      </dgm:t>
    </dgm:pt>
    <dgm:pt modelId="{D4276E72-E817-4807-8D35-A1B85FCF1875}" type="pres">
      <dgm:prSet presAssocID="{D479197E-B217-4A60-BE44-7751E968C54A}" presName="hierChild4" presStyleCnt="0"/>
      <dgm:spPr/>
    </dgm:pt>
    <dgm:pt modelId="{A509AD0A-D616-4BCE-892F-E6D576FBAB56}" type="pres">
      <dgm:prSet presAssocID="{D479197E-B217-4A60-BE44-7751E968C54A}" presName="hierChild5" presStyleCnt="0"/>
      <dgm:spPr/>
    </dgm:pt>
    <dgm:pt modelId="{A7D23B8D-63AE-4608-A58D-2C14B570D3DE}" type="pres">
      <dgm:prSet presAssocID="{7B04BAAA-482B-4F2B-B014-AE63B4EB444D}" presName="hierChild5" presStyleCnt="0"/>
      <dgm:spPr/>
    </dgm:pt>
    <dgm:pt modelId="{FB9B58C6-2E51-4E60-8006-0F4E2F35AE4F}" type="pres">
      <dgm:prSet presAssocID="{A6373AB8-BB9D-45D5-BAE5-CCD06CD41E27}" presName="hierChild3" presStyleCnt="0"/>
      <dgm:spPr/>
    </dgm:pt>
  </dgm:ptLst>
  <dgm:cxnLst>
    <dgm:cxn modelId="{D249A029-7EB3-4036-BFEB-F213CB1FA2C7}" srcId="{06A45C56-8264-4104-9EB1-CFB4E7FBBC08}" destId="{A6373AB8-BB9D-45D5-BAE5-CCD06CD41E27}" srcOrd="0" destOrd="0" parTransId="{11D47ED4-69AB-401A-950F-76DD96812D18}" sibTransId="{A802CA93-AAB8-4BDD-8877-2F9C42F13D26}"/>
    <dgm:cxn modelId="{A5295349-B867-4ED9-AB9A-EB0F4D21CE40}" type="presOf" srcId="{25A9CC30-809B-467A-9C82-396BE50040DD}" destId="{B338302F-81BB-4545-B2A7-BECA770C5622}" srcOrd="0" destOrd="0" presId="urn:microsoft.com/office/officeart/2005/8/layout/orgChart1"/>
    <dgm:cxn modelId="{5F3EE5D1-5C6D-4150-8912-C76F6CF10255}" type="presOf" srcId="{AE01F984-8C9D-4CA5-B050-D9AD536F0474}" destId="{5E69774E-4630-4996-BAB2-17E8600D77BF}" srcOrd="0" destOrd="0" presId="urn:microsoft.com/office/officeart/2005/8/layout/orgChart1"/>
    <dgm:cxn modelId="{DF45ECF3-5887-4D85-BAB7-89775A20A011}" type="presOf" srcId="{B06E0E4D-B5E8-4339-86AF-35216302A4D7}" destId="{7CF3C20B-C402-4481-B5F7-8945986F3779}" srcOrd="1" destOrd="0" presId="urn:microsoft.com/office/officeart/2005/8/layout/orgChart1"/>
    <dgm:cxn modelId="{ADDA85D3-B569-4EE9-B067-26143DBD25BF}" srcId="{2854B88B-FC59-410E-9AFB-9085FA5451E6}" destId="{D7BDB4DA-A8DC-48EA-8275-2B44ADBBA9B3}" srcOrd="0" destOrd="0" parTransId="{FA4EF760-A0C2-4B7B-905F-0E5846F9C54C}" sibTransId="{167F1036-1F93-47A6-BD31-FFC1A42A0A28}"/>
    <dgm:cxn modelId="{5DE86E76-E30E-4133-912B-420CBEF6894F}" type="presOf" srcId="{A6373AB8-BB9D-45D5-BAE5-CCD06CD41E27}" destId="{640B9169-8E2C-4137-B7C4-9C53935609D4}" srcOrd="0" destOrd="0" presId="urn:microsoft.com/office/officeart/2005/8/layout/orgChart1"/>
    <dgm:cxn modelId="{D6E99E76-4152-4B23-868C-A0AF461D5122}" type="presOf" srcId="{B06E0E4D-B5E8-4339-86AF-35216302A4D7}" destId="{7CC8232E-11D1-4B15-9550-C6D664B4A6C1}" srcOrd="0" destOrd="0" presId="urn:microsoft.com/office/officeart/2005/8/layout/orgChart1"/>
    <dgm:cxn modelId="{18129DE4-0904-425A-A937-93EF29CA3DDB}" type="presOf" srcId="{7B04BAAA-482B-4F2B-B014-AE63B4EB444D}" destId="{8940B233-7FD7-4F5D-B362-BB3D87836A5C}" srcOrd="0" destOrd="0" presId="urn:microsoft.com/office/officeart/2005/8/layout/orgChart1"/>
    <dgm:cxn modelId="{037DE7BD-1271-492F-AC15-3B9D576A722A}" srcId="{A6373AB8-BB9D-45D5-BAE5-CCD06CD41E27}" destId="{2854B88B-FC59-410E-9AFB-9085FA5451E6}" srcOrd="0" destOrd="0" parTransId="{25A9CC30-809B-467A-9C82-396BE50040DD}" sibTransId="{8566CDA6-1059-4078-A8C2-E6C47D22798F}"/>
    <dgm:cxn modelId="{AEE2C980-5510-42A5-AFC1-19CB8683E5DD}" type="presOf" srcId="{06A45C56-8264-4104-9EB1-CFB4E7FBBC08}" destId="{AADF7C55-8DE8-47C0-9180-4BF28783140D}" srcOrd="0" destOrd="0" presId="urn:microsoft.com/office/officeart/2005/8/layout/orgChart1"/>
    <dgm:cxn modelId="{4BFBEA56-3701-4081-AE41-46C19EF558AD}" type="presOf" srcId="{D479197E-B217-4A60-BE44-7751E968C54A}" destId="{C48B6F11-A024-4F04-9BF9-D1B690326966}" srcOrd="1" destOrd="0" presId="urn:microsoft.com/office/officeart/2005/8/layout/orgChart1"/>
    <dgm:cxn modelId="{1F1DD2ED-A064-4019-AA0D-F514D59898CD}" type="presOf" srcId="{A6373AB8-BB9D-45D5-BAE5-CCD06CD41E27}" destId="{9C7069D5-8983-40FF-91C1-694FE49BA0A9}" srcOrd="1" destOrd="0" presId="urn:microsoft.com/office/officeart/2005/8/layout/orgChart1"/>
    <dgm:cxn modelId="{DB8A3E6F-D7E9-441E-9F2E-70A32043B693}" type="presOf" srcId="{9DDB40E2-D5FE-4712-B2F0-3CE944F1D791}" destId="{191690C9-934E-45F8-8B9B-0AE3301A7554}" srcOrd="0" destOrd="0" presId="urn:microsoft.com/office/officeart/2005/8/layout/orgChart1"/>
    <dgm:cxn modelId="{2FFC5163-C39B-4C00-9049-ED4AFFD365F5}" type="presOf" srcId="{D7BDB4DA-A8DC-48EA-8275-2B44ADBBA9B3}" destId="{BECF7222-CE5C-40DE-B643-FBD063685712}" srcOrd="0" destOrd="0" presId="urn:microsoft.com/office/officeart/2005/8/layout/orgChart1"/>
    <dgm:cxn modelId="{C4794B48-50D6-48F5-BC4E-E3CBAB102F9E}" srcId="{2854B88B-FC59-410E-9AFB-9085FA5451E6}" destId="{B06E0E4D-B5E8-4339-86AF-35216302A4D7}" srcOrd="1" destOrd="0" parTransId="{9DDB40E2-D5FE-4712-B2F0-3CE944F1D791}" sibTransId="{D4C3FC97-8D15-4221-A2CA-19DA24A87583}"/>
    <dgm:cxn modelId="{A9BCD508-B16F-4E67-BF99-DB6A77AE6B56}" type="presOf" srcId="{D479197E-B217-4A60-BE44-7751E968C54A}" destId="{BB051A1E-2F6E-425F-9F31-AE5EED33FF35}" srcOrd="0" destOrd="0" presId="urn:microsoft.com/office/officeart/2005/8/layout/orgChart1"/>
    <dgm:cxn modelId="{0C236F70-0BAE-40AF-A386-ABF98668B34A}" type="presOf" srcId="{D38A0B5D-916C-41A8-848D-66E325021C2C}" destId="{8DE212FD-68A9-47F2-8EA1-3060F26D4F54}" srcOrd="0" destOrd="0" presId="urn:microsoft.com/office/officeart/2005/8/layout/orgChart1"/>
    <dgm:cxn modelId="{44CF17D3-7EED-4CD5-9EBD-7C776A9F984B}" type="presOf" srcId="{FA4EF760-A0C2-4B7B-905F-0E5846F9C54C}" destId="{A37D40F4-46E8-4767-8A28-5EDACCF513B2}" srcOrd="0" destOrd="0" presId="urn:microsoft.com/office/officeart/2005/8/layout/orgChart1"/>
    <dgm:cxn modelId="{3E7F7DFA-7851-4F86-AAC9-11417AAA21E4}" srcId="{7B04BAAA-482B-4F2B-B014-AE63B4EB444D}" destId="{AE01F984-8C9D-4CA5-B050-D9AD536F0474}" srcOrd="0" destOrd="0" parTransId="{D38A0B5D-916C-41A8-848D-66E325021C2C}" sibTransId="{CD6033A5-3B51-4A8A-B83D-E8104A02F9E7}"/>
    <dgm:cxn modelId="{3B7C41AD-5354-4559-AB92-72E25875CEC0}" type="presOf" srcId="{3DA3778D-31EB-4CAB-A20D-07B12339A90C}" destId="{E2F1B25E-C99F-4FD6-B459-CCA007B25AF2}" srcOrd="0" destOrd="0" presId="urn:microsoft.com/office/officeart/2005/8/layout/orgChart1"/>
    <dgm:cxn modelId="{BBF9DEAF-30D8-430C-8B9A-4CBE922456F3}" srcId="{7B04BAAA-482B-4F2B-B014-AE63B4EB444D}" destId="{D479197E-B217-4A60-BE44-7751E968C54A}" srcOrd="1" destOrd="0" parTransId="{3DA3778D-31EB-4CAB-A20D-07B12339A90C}" sibTransId="{AAEED1C0-EBA2-42AE-B375-B103AF074EA3}"/>
    <dgm:cxn modelId="{B085243D-8F56-4BC4-A3B4-02872CEE7E34}" type="presOf" srcId="{7B04BAAA-482B-4F2B-B014-AE63B4EB444D}" destId="{3692CB6E-87A3-4F90-B416-C9189C1EE3D4}" srcOrd="1" destOrd="0" presId="urn:microsoft.com/office/officeart/2005/8/layout/orgChart1"/>
    <dgm:cxn modelId="{A9D2BBC0-15B4-4DD9-A0CD-0FADEE4E9BED}" type="presOf" srcId="{2854B88B-FC59-410E-9AFB-9085FA5451E6}" destId="{E045B50B-5537-478E-B65C-6F2A3BAA0A6B}" srcOrd="0" destOrd="0" presId="urn:microsoft.com/office/officeart/2005/8/layout/orgChart1"/>
    <dgm:cxn modelId="{3A6F006D-9A7B-4E38-9A8F-535E64144293}" srcId="{A6373AB8-BB9D-45D5-BAE5-CCD06CD41E27}" destId="{7B04BAAA-482B-4F2B-B014-AE63B4EB444D}" srcOrd="1" destOrd="0" parTransId="{1889D4AC-0E21-4523-A0F1-2F7B92EFC871}" sibTransId="{87DCFB72-26E1-4E48-80E3-9453BBA35A45}"/>
    <dgm:cxn modelId="{F5A556EF-3432-4E6E-92F3-9B8755639D8D}" type="presOf" srcId="{D7BDB4DA-A8DC-48EA-8275-2B44ADBBA9B3}" destId="{6E6DEFAC-A2B9-4362-93F7-728E06347758}" srcOrd="1" destOrd="0" presId="urn:microsoft.com/office/officeart/2005/8/layout/orgChart1"/>
    <dgm:cxn modelId="{1E1D6E8E-8F08-4047-8C5E-8F84556A65FB}" type="presOf" srcId="{2854B88B-FC59-410E-9AFB-9085FA5451E6}" destId="{6EC2949E-F84A-49FA-AADD-E260D269926A}" srcOrd="1" destOrd="0" presId="urn:microsoft.com/office/officeart/2005/8/layout/orgChart1"/>
    <dgm:cxn modelId="{F75101AC-B90E-48C7-B264-F50CED137305}" type="presOf" srcId="{1889D4AC-0E21-4523-A0F1-2F7B92EFC871}" destId="{54C106BF-ADC5-4FE5-8989-2A471BD3FD1C}" srcOrd="0" destOrd="0" presId="urn:microsoft.com/office/officeart/2005/8/layout/orgChart1"/>
    <dgm:cxn modelId="{E6E1ADE5-BFFC-4BFF-A521-9522D13A7EED}" type="presOf" srcId="{AE01F984-8C9D-4CA5-B050-D9AD536F0474}" destId="{EBAA3420-285D-4378-9392-20C02D7A147F}" srcOrd="1" destOrd="0" presId="urn:microsoft.com/office/officeart/2005/8/layout/orgChart1"/>
    <dgm:cxn modelId="{7E592EDC-9398-436E-A20E-90C232708554}" type="presParOf" srcId="{AADF7C55-8DE8-47C0-9180-4BF28783140D}" destId="{7E068749-F21D-4ECB-B579-65C141205006}" srcOrd="0" destOrd="0" presId="urn:microsoft.com/office/officeart/2005/8/layout/orgChart1"/>
    <dgm:cxn modelId="{4E68465C-F28F-4677-B026-D94B7EF9E167}" type="presParOf" srcId="{7E068749-F21D-4ECB-B579-65C141205006}" destId="{D541F4E1-3CF5-4550-BABE-2AFE28FC7922}" srcOrd="0" destOrd="0" presId="urn:microsoft.com/office/officeart/2005/8/layout/orgChart1"/>
    <dgm:cxn modelId="{497579FF-BE44-4208-81F3-726E656F4B17}" type="presParOf" srcId="{D541F4E1-3CF5-4550-BABE-2AFE28FC7922}" destId="{640B9169-8E2C-4137-B7C4-9C53935609D4}" srcOrd="0" destOrd="0" presId="urn:microsoft.com/office/officeart/2005/8/layout/orgChart1"/>
    <dgm:cxn modelId="{B4898051-71A2-466F-967B-4461DB025776}" type="presParOf" srcId="{D541F4E1-3CF5-4550-BABE-2AFE28FC7922}" destId="{9C7069D5-8983-40FF-91C1-694FE49BA0A9}" srcOrd="1" destOrd="0" presId="urn:microsoft.com/office/officeart/2005/8/layout/orgChart1"/>
    <dgm:cxn modelId="{7ED18BB2-161C-4D94-9DDD-8C279DA5BAC2}" type="presParOf" srcId="{7E068749-F21D-4ECB-B579-65C141205006}" destId="{44B6E07A-8514-415E-991D-2C7D3B6CB2DA}" srcOrd="1" destOrd="0" presId="urn:microsoft.com/office/officeart/2005/8/layout/orgChart1"/>
    <dgm:cxn modelId="{A2F6C4BD-B3A3-4CA0-B7D3-28F8B72273AF}" type="presParOf" srcId="{44B6E07A-8514-415E-991D-2C7D3B6CB2DA}" destId="{B338302F-81BB-4545-B2A7-BECA770C5622}" srcOrd="0" destOrd="0" presId="urn:microsoft.com/office/officeart/2005/8/layout/orgChart1"/>
    <dgm:cxn modelId="{064A3FF5-F948-46CB-AE59-AC7CD500879B}" type="presParOf" srcId="{44B6E07A-8514-415E-991D-2C7D3B6CB2DA}" destId="{44BCC9F8-2A48-4775-9859-E51903BA10EB}" srcOrd="1" destOrd="0" presId="urn:microsoft.com/office/officeart/2005/8/layout/orgChart1"/>
    <dgm:cxn modelId="{A34A2376-E462-4B46-9E5A-2A7E8CD38CEC}" type="presParOf" srcId="{44BCC9F8-2A48-4775-9859-E51903BA10EB}" destId="{A5CBF645-9B27-4491-90CD-D8C211406D6A}" srcOrd="0" destOrd="0" presId="urn:microsoft.com/office/officeart/2005/8/layout/orgChart1"/>
    <dgm:cxn modelId="{3EBE2239-4D68-48D6-9011-1026C1823125}" type="presParOf" srcId="{A5CBF645-9B27-4491-90CD-D8C211406D6A}" destId="{E045B50B-5537-478E-B65C-6F2A3BAA0A6B}" srcOrd="0" destOrd="0" presId="urn:microsoft.com/office/officeart/2005/8/layout/orgChart1"/>
    <dgm:cxn modelId="{937B7267-6495-4AC6-9DA8-AB8D9CFC5637}" type="presParOf" srcId="{A5CBF645-9B27-4491-90CD-D8C211406D6A}" destId="{6EC2949E-F84A-49FA-AADD-E260D269926A}" srcOrd="1" destOrd="0" presId="urn:microsoft.com/office/officeart/2005/8/layout/orgChart1"/>
    <dgm:cxn modelId="{2F67CF73-08ED-4E00-953F-A6C315145DEC}" type="presParOf" srcId="{44BCC9F8-2A48-4775-9859-E51903BA10EB}" destId="{4653D923-64C1-4DCB-B578-92C5946379B1}" srcOrd="1" destOrd="0" presId="urn:microsoft.com/office/officeart/2005/8/layout/orgChart1"/>
    <dgm:cxn modelId="{F5528787-0870-4EC3-B7E7-AD61195E3399}" type="presParOf" srcId="{4653D923-64C1-4DCB-B578-92C5946379B1}" destId="{A37D40F4-46E8-4767-8A28-5EDACCF513B2}" srcOrd="0" destOrd="0" presId="urn:microsoft.com/office/officeart/2005/8/layout/orgChart1"/>
    <dgm:cxn modelId="{A4B1B16B-7DEF-466C-A15E-49E3716EFCA3}" type="presParOf" srcId="{4653D923-64C1-4DCB-B578-92C5946379B1}" destId="{1FADE53C-37C6-44E2-BD5C-B22BDE8D09BF}" srcOrd="1" destOrd="0" presId="urn:microsoft.com/office/officeart/2005/8/layout/orgChart1"/>
    <dgm:cxn modelId="{7B018939-22BB-4B02-A1CC-53532F76274A}" type="presParOf" srcId="{1FADE53C-37C6-44E2-BD5C-B22BDE8D09BF}" destId="{CC5889DC-B6E1-4E07-B799-AA3E27D1FC71}" srcOrd="0" destOrd="0" presId="urn:microsoft.com/office/officeart/2005/8/layout/orgChart1"/>
    <dgm:cxn modelId="{0FA7C221-1E3B-465F-8BC2-E8D2F797E810}" type="presParOf" srcId="{CC5889DC-B6E1-4E07-B799-AA3E27D1FC71}" destId="{BECF7222-CE5C-40DE-B643-FBD063685712}" srcOrd="0" destOrd="0" presId="urn:microsoft.com/office/officeart/2005/8/layout/orgChart1"/>
    <dgm:cxn modelId="{5B7083DE-910D-489A-9CBA-1658FA5F6AA9}" type="presParOf" srcId="{CC5889DC-B6E1-4E07-B799-AA3E27D1FC71}" destId="{6E6DEFAC-A2B9-4362-93F7-728E06347758}" srcOrd="1" destOrd="0" presId="urn:microsoft.com/office/officeart/2005/8/layout/orgChart1"/>
    <dgm:cxn modelId="{8D649998-8CD2-48F8-8155-365E849F5531}" type="presParOf" srcId="{1FADE53C-37C6-44E2-BD5C-B22BDE8D09BF}" destId="{09121622-D790-4B04-B2D4-8E2161E7BFBE}" srcOrd="1" destOrd="0" presId="urn:microsoft.com/office/officeart/2005/8/layout/orgChart1"/>
    <dgm:cxn modelId="{04A6CA47-3804-493C-B25B-9C761919C61D}" type="presParOf" srcId="{1FADE53C-37C6-44E2-BD5C-B22BDE8D09BF}" destId="{0CFEEF8A-C050-4F34-B8D2-A352788900C8}" srcOrd="2" destOrd="0" presId="urn:microsoft.com/office/officeart/2005/8/layout/orgChart1"/>
    <dgm:cxn modelId="{F21BDC82-56F2-4DD2-8FA6-2D2314714CB8}" type="presParOf" srcId="{4653D923-64C1-4DCB-B578-92C5946379B1}" destId="{191690C9-934E-45F8-8B9B-0AE3301A7554}" srcOrd="2" destOrd="0" presId="urn:microsoft.com/office/officeart/2005/8/layout/orgChart1"/>
    <dgm:cxn modelId="{ECA96049-9FE0-4F94-9621-B2D92C97B5CB}" type="presParOf" srcId="{4653D923-64C1-4DCB-B578-92C5946379B1}" destId="{4BBF1C65-5EFD-49BA-8408-7CD6779F4CAF}" srcOrd="3" destOrd="0" presId="urn:microsoft.com/office/officeart/2005/8/layout/orgChart1"/>
    <dgm:cxn modelId="{2D65DB02-94F6-4045-95BE-6CE4D03E86ED}" type="presParOf" srcId="{4BBF1C65-5EFD-49BA-8408-7CD6779F4CAF}" destId="{C2DD241F-7AF3-4BC7-A8D5-0430C1A25786}" srcOrd="0" destOrd="0" presId="urn:microsoft.com/office/officeart/2005/8/layout/orgChart1"/>
    <dgm:cxn modelId="{1D113FF3-D7DA-41C7-B867-53CC428ACF1B}" type="presParOf" srcId="{C2DD241F-7AF3-4BC7-A8D5-0430C1A25786}" destId="{7CC8232E-11D1-4B15-9550-C6D664B4A6C1}" srcOrd="0" destOrd="0" presId="urn:microsoft.com/office/officeart/2005/8/layout/orgChart1"/>
    <dgm:cxn modelId="{FE32B124-3858-4A89-9407-F3AE7C6D1F19}" type="presParOf" srcId="{C2DD241F-7AF3-4BC7-A8D5-0430C1A25786}" destId="{7CF3C20B-C402-4481-B5F7-8945986F3779}" srcOrd="1" destOrd="0" presId="urn:microsoft.com/office/officeart/2005/8/layout/orgChart1"/>
    <dgm:cxn modelId="{360D977B-ADB0-40AE-9AA8-2051C33D2604}" type="presParOf" srcId="{4BBF1C65-5EFD-49BA-8408-7CD6779F4CAF}" destId="{8BE64B8B-234C-4EED-A3C7-133F9E5C1B13}" srcOrd="1" destOrd="0" presId="urn:microsoft.com/office/officeart/2005/8/layout/orgChart1"/>
    <dgm:cxn modelId="{68A76070-DCAF-47EE-85CC-51E516380C56}" type="presParOf" srcId="{4BBF1C65-5EFD-49BA-8408-7CD6779F4CAF}" destId="{8B02C412-3A46-46A4-B25F-8E10904A1E94}" srcOrd="2" destOrd="0" presId="urn:microsoft.com/office/officeart/2005/8/layout/orgChart1"/>
    <dgm:cxn modelId="{20EA2181-FE03-4124-9A05-5C1F131C3B59}" type="presParOf" srcId="{44BCC9F8-2A48-4775-9859-E51903BA10EB}" destId="{A13D42A5-D618-44DB-9218-4CDCCB0A6C4F}" srcOrd="2" destOrd="0" presId="urn:microsoft.com/office/officeart/2005/8/layout/orgChart1"/>
    <dgm:cxn modelId="{AC312604-C46A-43BE-A389-6F77BBFA5C98}" type="presParOf" srcId="{44B6E07A-8514-415E-991D-2C7D3B6CB2DA}" destId="{54C106BF-ADC5-4FE5-8989-2A471BD3FD1C}" srcOrd="2" destOrd="0" presId="urn:microsoft.com/office/officeart/2005/8/layout/orgChart1"/>
    <dgm:cxn modelId="{5055648C-F411-4911-B864-F2A5CF4F82D0}" type="presParOf" srcId="{44B6E07A-8514-415E-991D-2C7D3B6CB2DA}" destId="{E9C5E15E-5E6F-42CB-8769-D2291B2D101F}" srcOrd="3" destOrd="0" presId="urn:microsoft.com/office/officeart/2005/8/layout/orgChart1"/>
    <dgm:cxn modelId="{5A05A2FC-575D-418A-9778-9BC2D88DBE25}" type="presParOf" srcId="{E9C5E15E-5E6F-42CB-8769-D2291B2D101F}" destId="{466A8053-5F53-423D-BD34-58DA71C284E3}" srcOrd="0" destOrd="0" presId="urn:microsoft.com/office/officeart/2005/8/layout/orgChart1"/>
    <dgm:cxn modelId="{A500148F-1799-43B6-8AC5-9F1EA53BB4DA}" type="presParOf" srcId="{466A8053-5F53-423D-BD34-58DA71C284E3}" destId="{8940B233-7FD7-4F5D-B362-BB3D87836A5C}" srcOrd="0" destOrd="0" presId="urn:microsoft.com/office/officeart/2005/8/layout/orgChart1"/>
    <dgm:cxn modelId="{A3412B68-CF18-4C70-B1BB-E87E53484AE2}" type="presParOf" srcId="{466A8053-5F53-423D-BD34-58DA71C284E3}" destId="{3692CB6E-87A3-4F90-B416-C9189C1EE3D4}" srcOrd="1" destOrd="0" presId="urn:microsoft.com/office/officeart/2005/8/layout/orgChart1"/>
    <dgm:cxn modelId="{655B93E7-AF83-490D-92DB-0CFFFD02927D}" type="presParOf" srcId="{E9C5E15E-5E6F-42CB-8769-D2291B2D101F}" destId="{F5CE2DF8-BD70-4222-AE41-83887B3D966F}" srcOrd="1" destOrd="0" presId="urn:microsoft.com/office/officeart/2005/8/layout/orgChart1"/>
    <dgm:cxn modelId="{54E3D931-64FB-4202-8E13-B282DCABBCD3}" type="presParOf" srcId="{F5CE2DF8-BD70-4222-AE41-83887B3D966F}" destId="{8DE212FD-68A9-47F2-8EA1-3060F26D4F54}" srcOrd="0" destOrd="0" presId="urn:microsoft.com/office/officeart/2005/8/layout/orgChart1"/>
    <dgm:cxn modelId="{00434F82-A8BD-4E1E-AA16-75E47ABC724C}" type="presParOf" srcId="{F5CE2DF8-BD70-4222-AE41-83887B3D966F}" destId="{9A9EC794-E860-4BF5-B03C-F225E01AB13E}" srcOrd="1" destOrd="0" presId="urn:microsoft.com/office/officeart/2005/8/layout/orgChart1"/>
    <dgm:cxn modelId="{21EE353D-2EE2-44AE-8836-A0C8DDA3EBCB}" type="presParOf" srcId="{9A9EC794-E860-4BF5-B03C-F225E01AB13E}" destId="{55C2B660-1D6A-4C45-A322-988AB52756F6}" srcOrd="0" destOrd="0" presId="urn:microsoft.com/office/officeart/2005/8/layout/orgChart1"/>
    <dgm:cxn modelId="{4CD02678-B903-44DC-AA91-B7B28B6E343B}" type="presParOf" srcId="{55C2B660-1D6A-4C45-A322-988AB52756F6}" destId="{5E69774E-4630-4996-BAB2-17E8600D77BF}" srcOrd="0" destOrd="0" presId="urn:microsoft.com/office/officeart/2005/8/layout/orgChart1"/>
    <dgm:cxn modelId="{9E9A5165-ACB4-4A8B-880D-E86ED6DF0B75}" type="presParOf" srcId="{55C2B660-1D6A-4C45-A322-988AB52756F6}" destId="{EBAA3420-285D-4378-9392-20C02D7A147F}" srcOrd="1" destOrd="0" presId="urn:microsoft.com/office/officeart/2005/8/layout/orgChart1"/>
    <dgm:cxn modelId="{AD67B561-8ABB-4E53-B232-1874D27E216E}" type="presParOf" srcId="{9A9EC794-E860-4BF5-B03C-F225E01AB13E}" destId="{40096959-833A-411C-9055-1C7EC7771005}" srcOrd="1" destOrd="0" presId="urn:microsoft.com/office/officeart/2005/8/layout/orgChart1"/>
    <dgm:cxn modelId="{753094E9-681C-4F46-AB80-82BE13FF0573}" type="presParOf" srcId="{9A9EC794-E860-4BF5-B03C-F225E01AB13E}" destId="{0FD12931-C18C-49DA-9317-C06CBDC69CBE}" srcOrd="2" destOrd="0" presId="urn:microsoft.com/office/officeart/2005/8/layout/orgChart1"/>
    <dgm:cxn modelId="{685FC192-B7EE-4462-A505-44725A239AEF}" type="presParOf" srcId="{F5CE2DF8-BD70-4222-AE41-83887B3D966F}" destId="{E2F1B25E-C99F-4FD6-B459-CCA007B25AF2}" srcOrd="2" destOrd="0" presId="urn:microsoft.com/office/officeart/2005/8/layout/orgChart1"/>
    <dgm:cxn modelId="{F77AC200-CC1F-4D33-9EC7-21431A5AE9AD}" type="presParOf" srcId="{F5CE2DF8-BD70-4222-AE41-83887B3D966F}" destId="{6804AFD0-96B8-46C9-BFC0-2BEB355EBFFE}" srcOrd="3" destOrd="0" presId="urn:microsoft.com/office/officeart/2005/8/layout/orgChart1"/>
    <dgm:cxn modelId="{A3B5BA2A-20F5-4DE6-9CFC-806445D27243}" type="presParOf" srcId="{6804AFD0-96B8-46C9-BFC0-2BEB355EBFFE}" destId="{E07C3616-68AA-4EF8-AAEE-C5A8D15A0BE7}" srcOrd="0" destOrd="0" presId="urn:microsoft.com/office/officeart/2005/8/layout/orgChart1"/>
    <dgm:cxn modelId="{985AEBAE-472B-4443-9DC1-7F7BF6738323}" type="presParOf" srcId="{E07C3616-68AA-4EF8-AAEE-C5A8D15A0BE7}" destId="{BB051A1E-2F6E-425F-9F31-AE5EED33FF35}" srcOrd="0" destOrd="0" presId="urn:microsoft.com/office/officeart/2005/8/layout/orgChart1"/>
    <dgm:cxn modelId="{452AEEF5-EB83-4C53-9815-1CC3BC6954D0}" type="presParOf" srcId="{E07C3616-68AA-4EF8-AAEE-C5A8D15A0BE7}" destId="{C48B6F11-A024-4F04-9BF9-D1B690326966}" srcOrd="1" destOrd="0" presId="urn:microsoft.com/office/officeart/2005/8/layout/orgChart1"/>
    <dgm:cxn modelId="{90E9870E-4F89-4987-8E9A-11CADF88AEAE}" type="presParOf" srcId="{6804AFD0-96B8-46C9-BFC0-2BEB355EBFFE}" destId="{D4276E72-E817-4807-8D35-A1B85FCF1875}" srcOrd="1" destOrd="0" presId="urn:microsoft.com/office/officeart/2005/8/layout/orgChart1"/>
    <dgm:cxn modelId="{F5EC0DA2-A616-4C27-9B00-4F665AC7CDCB}" type="presParOf" srcId="{6804AFD0-96B8-46C9-BFC0-2BEB355EBFFE}" destId="{A509AD0A-D616-4BCE-892F-E6D576FBAB56}" srcOrd="2" destOrd="0" presId="urn:microsoft.com/office/officeart/2005/8/layout/orgChart1"/>
    <dgm:cxn modelId="{5EEB8592-9E55-4E5D-8E59-A60DD7FBEF13}" type="presParOf" srcId="{E9C5E15E-5E6F-42CB-8769-D2291B2D101F}" destId="{A7D23B8D-63AE-4608-A58D-2C14B570D3DE}" srcOrd="2" destOrd="0" presId="urn:microsoft.com/office/officeart/2005/8/layout/orgChart1"/>
    <dgm:cxn modelId="{D36F93C7-66DE-45E5-9768-5904ACD95AD1}" type="presParOf" srcId="{7E068749-F21D-4ECB-B579-65C141205006}" destId="{FB9B58C6-2E51-4E60-8006-0F4E2F35AE4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EB8E4F-FE61-43EB-8582-DF5B40A44B5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BE82EF-90C7-4D53-BD56-9694559A5FD2}">
      <dgm:prSet phldrT="[Текст]"/>
      <dgm:spPr/>
      <dgm:t>
        <a:bodyPr/>
        <a:lstStyle/>
        <a:p>
          <a:r>
            <a:rPr lang="ru-RU" dirty="0" smtClean="0"/>
            <a:t>Древний мир (до </a:t>
          </a:r>
          <a:r>
            <a:rPr lang="en-US" dirty="0" smtClean="0"/>
            <a:t>V</a:t>
          </a:r>
          <a:r>
            <a:rPr lang="ru-RU" dirty="0" smtClean="0"/>
            <a:t> в. н.э.) </a:t>
          </a:r>
          <a:endParaRPr lang="ru-RU" dirty="0"/>
        </a:p>
      </dgm:t>
    </dgm:pt>
    <dgm:pt modelId="{9220982E-A5C9-46E8-8D3A-858546CAED74}" type="parTrans" cxnId="{FA515361-32E4-4041-8DF3-D8FCE5E637D0}">
      <dgm:prSet/>
      <dgm:spPr/>
      <dgm:t>
        <a:bodyPr/>
        <a:lstStyle/>
        <a:p>
          <a:endParaRPr lang="ru-RU"/>
        </a:p>
      </dgm:t>
    </dgm:pt>
    <dgm:pt modelId="{5DBA4487-6A17-463E-AD95-1EFF1520D05A}" type="sibTrans" cxnId="{FA515361-32E4-4041-8DF3-D8FCE5E637D0}">
      <dgm:prSet/>
      <dgm:spPr/>
      <dgm:t>
        <a:bodyPr/>
        <a:lstStyle/>
        <a:p>
          <a:endParaRPr lang="ru-RU"/>
        </a:p>
      </dgm:t>
    </dgm:pt>
    <dgm:pt modelId="{A90807FF-8C9A-4F13-9491-F53C8FC821F2}">
      <dgm:prSet phldrT="[Текст]"/>
      <dgm:spPr/>
      <dgm:t>
        <a:bodyPr/>
        <a:lstStyle/>
        <a:p>
          <a:r>
            <a:rPr lang="ru-RU" dirty="0" smtClean="0"/>
            <a:t>Средневековый период (примерно V-XV вв.)</a:t>
          </a:r>
          <a:endParaRPr lang="ru-RU" dirty="0"/>
        </a:p>
      </dgm:t>
    </dgm:pt>
    <dgm:pt modelId="{D2FCA69E-BF79-4990-94BA-1F43A512F80B}" type="parTrans" cxnId="{B15D527C-DBCA-48C8-AAE6-D7B0D1010B82}">
      <dgm:prSet/>
      <dgm:spPr/>
      <dgm:t>
        <a:bodyPr/>
        <a:lstStyle/>
        <a:p>
          <a:endParaRPr lang="ru-RU"/>
        </a:p>
      </dgm:t>
    </dgm:pt>
    <dgm:pt modelId="{5D99C7CD-355B-40FC-9958-71142C0158FB}" type="sibTrans" cxnId="{B15D527C-DBCA-48C8-AAE6-D7B0D1010B82}">
      <dgm:prSet/>
      <dgm:spPr/>
      <dgm:t>
        <a:bodyPr/>
        <a:lstStyle/>
        <a:p>
          <a:endParaRPr lang="ru-RU"/>
        </a:p>
      </dgm:t>
    </dgm:pt>
    <dgm:pt modelId="{09A0E499-A566-40B7-9FEE-DFE3660FF000}">
      <dgm:prSet phldrT="[Текст]"/>
      <dgm:spPr/>
      <dgm:t>
        <a:bodyPr/>
        <a:lstStyle/>
        <a:p>
          <a:r>
            <a:rPr lang="ru-RU" dirty="0" smtClean="0"/>
            <a:t>Эпоха Великих географических открытий (XV-XVII века)</a:t>
          </a:r>
          <a:endParaRPr lang="ru-RU" dirty="0"/>
        </a:p>
      </dgm:t>
    </dgm:pt>
    <dgm:pt modelId="{27B30CAE-9E18-40AD-9F54-44100DBDE0FF}" type="parTrans" cxnId="{0E319D06-EE0A-40AE-BF37-E8DFF4EADDE3}">
      <dgm:prSet/>
      <dgm:spPr/>
      <dgm:t>
        <a:bodyPr/>
        <a:lstStyle/>
        <a:p>
          <a:endParaRPr lang="ru-RU"/>
        </a:p>
      </dgm:t>
    </dgm:pt>
    <dgm:pt modelId="{84633DFB-5C7F-47F2-A50A-33257E286DA1}" type="sibTrans" cxnId="{0E319D06-EE0A-40AE-BF37-E8DFF4EADDE3}">
      <dgm:prSet/>
      <dgm:spPr/>
      <dgm:t>
        <a:bodyPr/>
        <a:lstStyle/>
        <a:p>
          <a:endParaRPr lang="ru-RU"/>
        </a:p>
      </dgm:t>
    </dgm:pt>
    <dgm:pt modelId="{AEEACF62-E431-4516-91A0-96F9BDF9A191}" type="pres">
      <dgm:prSet presAssocID="{5EEB8E4F-FE61-43EB-8582-DF5B40A44B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EB093F-8F95-4739-92AE-130EF3D050C8}" type="pres">
      <dgm:prSet presAssocID="{5BBE82EF-90C7-4D53-BD56-9694559A5FD2}" presName="parentLin" presStyleCnt="0"/>
      <dgm:spPr/>
    </dgm:pt>
    <dgm:pt modelId="{49084AEB-FB42-4059-BB49-C127C77DDA2A}" type="pres">
      <dgm:prSet presAssocID="{5BBE82EF-90C7-4D53-BD56-9694559A5FD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1F0752D-3D22-42BE-B29A-D14BD8C28136}" type="pres">
      <dgm:prSet presAssocID="{5BBE82EF-90C7-4D53-BD56-9694559A5FD2}" presName="parentText" presStyleLbl="node1" presStyleIdx="0" presStyleCnt="3" custScaleX="131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070FDD-151B-47EA-A195-C8F941F5AA30}" type="pres">
      <dgm:prSet presAssocID="{5BBE82EF-90C7-4D53-BD56-9694559A5FD2}" presName="negativeSpace" presStyleCnt="0"/>
      <dgm:spPr/>
    </dgm:pt>
    <dgm:pt modelId="{3201EC26-635D-4E32-BF00-1B8FE5C0A51D}" type="pres">
      <dgm:prSet presAssocID="{5BBE82EF-90C7-4D53-BD56-9694559A5FD2}" presName="childText" presStyleLbl="conFgAcc1" presStyleIdx="0" presStyleCnt="3">
        <dgm:presLayoutVars>
          <dgm:bulletEnabled val="1"/>
        </dgm:presLayoutVars>
      </dgm:prSet>
      <dgm:spPr/>
    </dgm:pt>
    <dgm:pt modelId="{595CD22B-9546-4F10-8390-62D4217BDB9F}" type="pres">
      <dgm:prSet presAssocID="{5DBA4487-6A17-463E-AD95-1EFF1520D05A}" presName="spaceBetweenRectangles" presStyleCnt="0"/>
      <dgm:spPr/>
    </dgm:pt>
    <dgm:pt modelId="{56E9275B-10E4-4E18-B099-18B572F5D674}" type="pres">
      <dgm:prSet presAssocID="{A90807FF-8C9A-4F13-9491-F53C8FC821F2}" presName="parentLin" presStyleCnt="0"/>
      <dgm:spPr/>
    </dgm:pt>
    <dgm:pt modelId="{A7763127-1311-4B5E-A7BA-24D0920AAD1F}" type="pres">
      <dgm:prSet presAssocID="{A90807FF-8C9A-4F13-9491-F53C8FC821F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E9C4335-3928-43C6-BE72-520D7B5DE5A8}" type="pres">
      <dgm:prSet presAssocID="{A90807FF-8C9A-4F13-9491-F53C8FC821F2}" presName="parentText" presStyleLbl="node1" presStyleIdx="1" presStyleCnt="3" custScaleX="131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31E90-94FD-4109-8A49-2B083D10AF67}" type="pres">
      <dgm:prSet presAssocID="{A90807FF-8C9A-4F13-9491-F53C8FC821F2}" presName="negativeSpace" presStyleCnt="0"/>
      <dgm:spPr/>
    </dgm:pt>
    <dgm:pt modelId="{C8B58BCB-CFB3-47E5-A953-143249247C08}" type="pres">
      <dgm:prSet presAssocID="{A90807FF-8C9A-4F13-9491-F53C8FC821F2}" presName="childText" presStyleLbl="conFgAcc1" presStyleIdx="1" presStyleCnt="3">
        <dgm:presLayoutVars>
          <dgm:bulletEnabled val="1"/>
        </dgm:presLayoutVars>
      </dgm:prSet>
      <dgm:spPr/>
    </dgm:pt>
    <dgm:pt modelId="{EADCF2BF-5E2C-45B5-9D5E-67B5DC12088D}" type="pres">
      <dgm:prSet presAssocID="{5D99C7CD-355B-40FC-9958-71142C0158FB}" presName="spaceBetweenRectangles" presStyleCnt="0"/>
      <dgm:spPr/>
    </dgm:pt>
    <dgm:pt modelId="{F1B71953-D0F6-43CF-8410-8D57948008F9}" type="pres">
      <dgm:prSet presAssocID="{09A0E499-A566-40B7-9FEE-DFE3660FF000}" presName="parentLin" presStyleCnt="0"/>
      <dgm:spPr/>
    </dgm:pt>
    <dgm:pt modelId="{C7615844-4212-4EC8-A073-DBACB4AA45C7}" type="pres">
      <dgm:prSet presAssocID="{09A0E499-A566-40B7-9FEE-DFE3660FF00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668C69D-10AD-43D9-B2CB-4EEBE7F61C29}" type="pres">
      <dgm:prSet presAssocID="{09A0E499-A566-40B7-9FEE-DFE3660FF000}" presName="parentText" presStyleLbl="node1" presStyleIdx="2" presStyleCnt="3" custScaleX="131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5151B-D672-46D2-8146-1F5291A7DCE7}" type="pres">
      <dgm:prSet presAssocID="{09A0E499-A566-40B7-9FEE-DFE3660FF000}" presName="negativeSpace" presStyleCnt="0"/>
      <dgm:spPr/>
    </dgm:pt>
    <dgm:pt modelId="{DCBF2A1C-5818-4B7A-B126-C3A26C7F8424}" type="pres">
      <dgm:prSet presAssocID="{09A0E499-A566-40B7-9FEE-DFE3660FF00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1620709-9C67-469D-8262-8E389C91EF03}" type="presOf" srcId="{A90807FF-8C9A-4F13-9491-F53C8FC821F2}" destId="{7E9C4335-3928-43C6-BE72-520D7B5DE5A8}" srcOrd="1" destOrd="0" presId="urn:microsoft.com/office/officeart/2005/8/layout/list1"/>
    <dgm:cxn modelId="{6B3F2B62-089C-488D-9C22-E4534D91FC7A}" type="presOf" srcId="{5BBE82EF-90C7-4D53-BD56-9694559A5FD2}" destId="{49084AEB-FB42-4059-BB49-C127C77DDA2A}" srcOrd="0" destOrd="0" presId="urn:microsoft.com/office/officeart/2005/8/layout/list1"/>
    <dgm:cxn modelId="{0EF456EF-F022-4903-8A9C-48441564D96B}" type="presOf" srcId="{5BBE82EF-90C7-4D53-BD56-9694559A5FD2}" destId="{51F0752D-3D22-42BE-B29A-D14BD8C28136}" srcOrd="1" destOrd="0" presId="urn:microsoft.com/office/officeart/2005/8/layout/list1"/>
    <dgm:cxn modelId="{C17B713E-87D4-44BA-BDFF-DD82B58935F0}" type="presOf" srcId="{A90807FF-8C9A-4F13-9491-F53C8FC821F2}" destId="{A7763127-1311-4B5E-A7BA-24D0920AAD1F}" srcOrd="0" destOrd="0" presId="urn:microsoft.com/office/officeart/2005/8/layout/list1"/>
    <dgm:cxn modelId="{2097B1D6-A115-481F-BD83-60BD0DB51DC1}" type="presOf" srcId="{09A0E499-A566-40B7-9FEE-DFE3660FF000}" destId="{C7615844-4212-4EC8-A073-DBACB4AA45C7}" srcOrd="0" destOrd="0" presId="urn:microsoft.com/office/officeart/2005/8/layout/list1"/>
    <dgm:cxn modelId="{0E319D06-EE0A-40AE-BF37-E8DFF4EADDE3}" srcId="{5EEB8E4F-FE61-43EB-8582-DF5B40A44B5B}" destId="{09A0E499-A566-40B7-9FEE-DFE3660FF000}" srcOrd="2" destOrd="0" parTransId="{27B30CAE-9E18-40AD-9F54-44100DBDE0FF}" sibTransId="{84633DFB-5C7F-47F2-A50A-33257E286DA1}"/>
    <dgm:cxn modelId="{6025C047-C079-4D9E-B126-E93AE1268303}" type="presOf" srcId="{5EEB8E4F-FE61-43EB-8582-DF5B40A44B5B}" destId="{AEEACF62-E431-4516-91A0-96F9BDF9A191}" srcOrd="0" destOrd="0" presId="urn:microsoft.com/office/officeart/2005/8/layout/list1"/>
    <dgm:cxn modelId="{4AFF3E84-7C8C-4FC0-9124-253182FCCD2C}" type="presOf" srcId="{09A0E499-A566-40B7-9FEE-DFE3660FF000}" destId="{3668C69D-10AD-43D9-B2CB-4EEBE7F61C29}" srcOrd="1" destOrd="0" presId="urn:microsoft.com/office/officeart/2005/8/layout/list1"/>
    <dgm:cxn modelId="{FA515361-32E4-4041-8DF3-D8FCE5E637D0}" srcId="{5EEB8E4F-FE61-43EB-8582-DF5B40A44B5B}" destId="{5BBE82EF-90C7-4D53-BD56-9694559A5FD2}" srcOrd="0" destOrd="0" parTransId="{9220982E-A5C9-46E8-8D3A-858546CAED74}" sibTransId="{5DBA4487-6A17-463E-AD95-1EFF1520D05A}"/>
    <dgm:cxn modelId="{B15D527C-DBCA-48C8-AAE6-D7B0D1010B82}" srcId="{5EEB8E4F-FE61-43EB-8582-DF5B40A44B5B}" destId="{A90807FF-8C9A-4F13-9491-F53C8FC821F2}" srcOrd="1" destOrd="0" parTransId="{D2FCA69E-BF79-4990-94BA-1F43A512F80B}" sibTransId="{5D99C7CD-355B-40FC-9958-71142C0158FB}"/>
    <dgm:cxn modelId="{32C50A8C-BBFD-41E9-98B1-A96D39D67297}" type="presParOf" srcId="{AEEACF62-E431-4516-91A0-96F9BDF9A191}" destId="{0AEB093F-8F95-4739-92AE-130EF3D050C8}" srcOrd="0" destOrd="0" presId="urn:microsoft.com/office/officeart/2005/8/layout/list1"/>
    <dgm:cxn modelId="{46C105D4-C40B-4501-B18E-3703887469EA}" type="presParOf" srcId="{0AEB093F-8F95-4739-92AE-130EF3D050C8}" destId="{49084AEB-FB42-4059-BB49-C127C77DDA2A}" srcOrd="0" destOrd="0" presId="urn:microsoft.com/office/officeart/2005/8/layout/list1"/>
    <dgm:cxn modelId="{498E39DE-4867-44D1-980A-F2445390F26C}" type="presParOf" srcId="{0AEB093F-8F95-4739-92AE-130EF3D050C8}" destId="{51F0752D-3D22-42BE-B29A-D14BD8C28136}" srcOrd="1" destOrd="0" presId="urn:microsoft.com/office/officeart/2005/8/layout/list1"/>
    <dgm:cxn modelId="{7237979F-943A-4D7C-9637-A1BCDF84DC0E}" type="presParOf" srcId="{AEEACF62-E431-4516-91A0-96F9BDF9A191}" destId="{78070FDD-151B-47EA-A195-C8F941F5AA30}" srcOrd="1" destOrd="0" presId="urn:microsoft.com/office/officeart/2005/8/layout/list1"/>
    <dgm:cxn modelId="{53D8BA6E-8714-45EB-A85C-92254FDCAC94}" type="presParOf" srcId="{AEEACF62-E431-4516-91A0-96F9BDF9A191}" destId="{3201EC26-635D-4E32-BF00-1B8FE5C0A51D}" srcOrd="2" destOrd="0" presId="urn:microsoft.com/office/officeart/2005/8/layout/list1"/>
    <dgm:cxn modelId="{11180868-8845-4702-9D09-FD367DE6D69D}" type="presParOf" srcId="{AEEACF62-E431-4516-91A0-96F9BDF9A191}" destId="{595CD22B-9546-4F10-8390-62D4217BDB9F}" srcOrd="3" destOrd="0" presId="urn:microsoft.com/office/officeart/2005/8/layout/list1"/>
    <dgm:cxn modelId="{9C6EA277-613F-4130-AD06-E5841D6A6494}" type="presParOf" srcId="{AEEACF62-E431-4516-91A0-96F9BDF9A191}" destId="{56E9275B-10E4-4E18-B099-18B572F5D674}" srcOrd="4" destOrd="0" presId="urn:microsoft.com/office/officeart/2005/8/layout/list1"/>
    <dgm:cxn modelId="{0F5CD877-9635-4075-BD19-8A38D75BF4FF}" type="presParOf" srcId="{56E9275B-10E4-4E18-B099-18B572F5D674}" destId="{A7763127-1311-4B5E-A7BA-24D0920AAD1F}" srcOrd="0" destOrd="0" presId="urn:microsoft.com/office/officeart/2005/8/layout/list1"/>
    <dgm:cxn modelId="{71E5A19F-67EA-4EAF-B8FB-8F2E8D40BBEE}" type="presParOf" srcId="{56E9275B-10E4-4E18-B099-18B572F5D674}" destId="{7E9C4335-3928-43C6-BE72-520D7B5DE5A8}" srcOrd="1" destOrd="0" presId="urn:microsoft.com/office/officeart/2005/8/layout/list1"/>
    <dgm:cxn modelId="{0CEB92E7-0F60-4966-9EC8-8AF54CE11F9D}" type="presParOf" srcId="{AEEACF62-E431-4516-91A0-96F9BDF9A191}" destId="{5B031E90-94FD-4109-8A49-2B083D10AF67}" srcOrd="5" destOrd="0" presId="urn:microsoft.com/office/officeart/2005/8/layout/list1"/>
    <dgm:cxn modelId="{37993D6F-1CF2-416F-A650-FF439FED13D8}" type="presParOf" srcId="{AEEACF62-E431-4516-91A0-96F9BDF9A191}" destId="{C8B58BCB-CFB3-47E5-A953-143249247C08}" srcOrd="6" destOrd="0" presId="urn:microsoft.com/office/officeart/2005/8/layout/list1"/>
    <dgm:cxn modelId="{D023FE1B-5279-4370-B6D7-1A1480CA55C9}" type="presParOf" srcId="{AEEACF62-E431-4516-91A0-96F9BDF9A191}" destId="{EADCF2BF-5E2C-45B5-9D5E-67B5DC12088D}" srcOrd="7" destOrd="0" presId="urn:microsoft.com/office/officeart/2005/8/layout/list1"/>
    <dgm:cxn modelId="{6C1033A5-94AE-49A2-ABA5-4624BDC2E9F7}" type="presParOf" srcId="{AEEACF62-E431-4516-91A0-96F9BDF9A191}" destId="{F1B71953-D0F6-43CF-8410-8D57948008F9}" srcOrd="8" destOrd="0" presId="urn:microsoft.com/office/officeart/2005/8/layout/list1"/>
    <dgm:cxn modelId="{564D420E-8557-4F74-865C-96E341CC5381}" type="presParOf" srcId="{F1B71953-D0F6-43CF-8410-8D57948008F9}" destId="{C7615844-4212-4EC8-A073-DBACB4AA45C7}" srcOrd="0" destOrd="0" presId="urn:microsoft.com/office/officeart/2005/8/layout/list1"/>
    <dgm:cxn modelId="{2AB7A498-D82E-4578-9CD6-CEB2BA271EBC}" type="presParOf" srcId="{F1B71953-D0F6-43CF-8410-8D57948008F9}" destId="{3668C69D-10AD-43D9-B2CB-4EEBE7F61C29}" srcOrd="1" destOrd="0" presId="urn:microsoft.com/office/officeart/2005/8/layout/list1"/>
    <dgm:cxn modelId="{BCE8ED0E-BBE5-4888-8B33-C825AC3CA776}" type="presParOf" srcId="{AEEACF62-E431-4516-91A0-96F9BDF9A191}" destId="{0EB5151B-D672-46D2-8146-1F5291A7DCE7}" srcOrd="9" destOrd="0" presId="urn:microsoft.com/office/officeart/2005/8/layout/list1"/>
    <dgm:cxn modelId="{C139F78E-C5B9-49A1-A60E-38088390EE94}" type="presParOf" srcId="{AEEACF62-E431-4516-91A0-96F9BDF9A191}" destId="{DCBF2A1C-5818-4B7A-B126-C3A26C7F842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EEB8E4F-FE61-43EB-8582-DF5B40A44B5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BE82EF-90C7-4D53-BD56-9694559A5FD2}">
      <dgm:prSet phldrT="[Текст]"/>
      <dgm:spPr/>
      <dgm:t>
        <a:bodyPr/>
        <a:lstStyle/>
        <a:p>
          <a:r>
            <a:rPr lang="ru-RU" dirty="0" smtClean="0"/>
            <a:t>XVIII-XIX века: эпоха национальных государств и империализм</a:t>
          </a:r>
          <a:endParaRPr lang="ru-RU" dirty="0"/>
        </a:p>
      </dgm:t>
    </dgm:pt>
    <dgm:pt modelId="{9220982E-A5C9-46E8-8D3A-858546CAED74}" type="parTrans" cxnId="{FA515361-32E4-4041-8DF3-D8FCE5E637D0}">
      <dgm:prSet/>
      <dgm:spPr/>
      <dgm:t>
        <a:bodyPr/>
        <a:lstStyle/>
        <a:p>
          <a:endParaRPr lang="ru-RU"/>
        </a:p>
      </dgm:t>
    </dgm:pt>
    <dgm:pt modelId="{5DBA4487-6A17-463E-AD95-1EFF1520D05A}" type="sibTrans" cxnId="{FA515361-32E4-4041-8DF3-D8FCE5E637D0}">
      <dgm:prSet/>
      <dgm:spPr/>
      <dgm:t>
        <a:bodyPr/>
        <a:lstStyle/>
        <a:p>
          <a:endParaRPr lang="ru-RU"/>
        </a:p>
      </dgm:t>
    </dgm:pt>
    <dgm:pt modelId="{A90807FF-8C9A-4F13-9491-F53C8FC821F2}">
      <dgm:prSet phldrT="[Текст]"/>
      <dgm:spPr/>
      <dgm:t>
        <a:bodyPr/>
        <a:lstStyle/>
        <a:p>
          <a:r>
            <a:rPr lang="ru-RU" dirty="0" smtClean="0"/>
            <a:t>XX век: мировые войны и распад колониальных империй</a:t>
          </a:r>
          <a:endParaRPr lang="ru-RU" dirty="0"/>
        </a:p>
      </dgm:t>
    </dgm:pt>
    <dgm:pt modelId="{D2FCA69E-BF79-4990-94BA-1F43A512F80B}" type="parTrans" cxnId="{B15D527C-DBCA-48C8-AAE6-D7B0D1010B82}">
      <dgm:prSet/>
      <dgm:spPr/>
      <dgm:t>
        <a:bodyPr/>
        <a:lstStyle/>
        <a:p>
          <a:endParaRPr lang="ru-RU"/>
        </a:p>
      </dgm:t>
    </dgm:pt>
    <dgm:pt modelId="{5D99C7CD-355B-40FC-9958-71142C0158FB}" type="sibTrans" cxnId="{B15D527C-DBCA-48C8-AAE6-D7B0D1010B82}">
      <dgm:prSet/>
      <dgm:spPr/>
      <dgm:t>
        <a:bodyPr/>
        <a:lstStyle/>
        <a:p>
          <a:endParaRPr lang="ru-RU"/>
        </a:p>
      </dgm:t>
    </dgm:pt>
    <dgm:pt modelId="{09A0E499-A566-40B7-9FEE-DFE3660FF000}">
      <dgm:prSet phldrT="[Текст]"/>
      <dgm:spPr/>
      <dgm:t>
        <a:bodyPr/>
        <a:lstStyle/>
        <a:p>
          <a:r>
            <a:rPr lang="ru-RU" dirty="0" smtClean="0"/>
            <a:t>ХХ – ХХ</a:t>
          </a:r>
          <a:r>
            <a:rPr lang="en-US" dirty="0" smtClean="0"/>
            <a:t>I </a:t>
          </a:r>
          <a:r>
            <a:rPr lang="ru-RU" dirty="0" smtClean="0"/>
            <a:t>век</a:t>
          </a:r>
          <a:endParaRPr lang="ru-RU" dirty="0"/>
        </a:p>
      </dgm:t>
    </dgm:pt>
    <dgm:pt modelId="{27B30CAE-9E18-40AD-9F54-44100DBDE0FF}" type="parTrans" cxnId="{0E319D06-EE0A-40AE-BF37-E8DFF4EADDE3}">
      <dgm:prSet/>
      <dgm:spPr/>
      <dgm:t>
        <a:bodyPr/>
        <a:lstStyle/>
        <a:p>
          <a:endParaRPr lang="ru-RU"/>
        </a:p>
      </dgm:t>
    </dgm:pt>
    <dgm:pt modelId="{84633DFB-5C7F-47F2-A50A-33257E286DA1}" type="sibTrans" cxnId="{0E319D06-EE0A-40AE-BF37-E8DFF4EADDE3}">
      <dgm:prSet/>
      <dgm:spPr/>
      <dgm:t>
        <a:bodyPr/>
        <a:lstStyle/>
        <a:p>
          <a:endParaRPr lang="ru-RU"/>
        </a:p>
      </dgm:t>
    </dgm:pt>
    <dgm:pt modelId="{AEEACF62-E431-4516-91A0-96F9BDF9A191}" type="pres">
      <dgm:prSet presAssocID="{5EEB8E4F-FE61-43EB-8582-DF5B40A44B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EB093F-8F95-4739-92AE-130EF3D050C8}" type="pres">
      <dgm:prSet presAssocID="{5BBE82EF-90C7-4D53-BD56-9694559A5FD2}" presName="parentLin" presStyleCnt="0"/>
      <dgm:spPr/>
    </dgm:pt>
    <dgm:pt modelId="{49084AEB-FB42-4059-BB49-C127C77DDA2A}" type="pres">
      <dgm:prSet presAssocID="{5BBE82EF-90C7-4D53-BD56-9694559A5FD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1F0752D-3D22-42BE-B29A-D14BD8C28136}" type="pres">
      <dgm:prSet presAssocID="{5BBE82EF-90C7-4D53-BD56-9694559A5FD2}" presName="parentText" presStyleLbl="node1" presStyleIdx="0" presStyleCnt="3" custScaleX="131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070FDD-151B-47EA-A195-C8F941F5AA30}" type="pres">
      <dgm:prSet presAssocID="{5BBE82EF-90C7-4D53-BD56-9694559A5FD2}" presName="negativeSpace" presStyleCnt="0"/>
      <dgm:spPr/>
    </dgm:pt>
    <dgm:pt modelId="{3201EC26-635D-4E32-BF00-1B8FE5C0A51D}" type="pres">
      <dgm:prSet presAssocID="{5BBE82EF-90C7-4D53-BD56-9694559A5FD2}" presName="childText" presStyleLbl="conFgAcc1" presStyleIdx="0" presStyleCnt="3">
        <dgm:presLayoutVars>
          <dgm:bulletEnabled val="1"/>
        </dgm:presLayoutVars>
      </dgm:prSet>
      <dgm:spPr/>
    </dgm:pt>
    <dgm:pt modelId="{595CD22B-9546-4F10-8390-62D4217BDB9F}" type="pres">
      <dgm:prSet presAssocID="{5DBA4487-6A17-463E-AD95-1EFF1520D05A}" presName="spaceBetweenRectangles" presStyleCnt="0"/>
      <dgm:spPr/>
    </dgm:pt>
    <dgm:pt modelId="{56E9275B-10E4-4E18-B099-18B572F5D674}" type="pres">
      <dgm:prSet presAssocID="{A90807FF-8C9A-4F13-9491-F53C8FC821F2}" presName="parentLin" presStyleCnt="0"/>
      <dgm:spPr/>
    </dgm:pt>
    <dgm:pt modelId="{A7763127-1311-4B5E-A7BA-24D0920AAD1F}" type="pres">
      <dgm:prSet presAssocID="{A90807FF-8C9A-4F13-9491-F53C8FC821F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E9C4335-3928-43C6-BE72-520D7B5DE5A8}" type="pres">
      <dgm:prSet presAssocID="{A90807FF-8C9A-4F13-9491-F53C8FC821F2}" presName="parentText" presStyleLbl="node1" presStyleIdx="1" presStyleCnt="3" custScaleX="131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31E90-94FD-4109-8A49-2B083D10AF67}" type="pres">
      <dgm:prSet presAssocID="{A90807FF-8C9A-4F13-9491-F53C8FC821F2}" presName="negativeSpace" presStyleCnt="0"/>
      <dgm:spPr/>
    </dgm:pt>
    <dgm:pt modelId="{C8B58BCB-CFB3-47E5-A953-143249247C08}" type="pres">
      <dgm:prSet presAssocID="{A90807FF-8C9A-4F13-9491-F53C8FC821F2}" presName="childText" presStyleLbl="conFgAcc1" presStyleIdx="1" presStyleCnt="3">
        <dgm:presLayoutVars>
          <dgm:bulletEnabled val="1"/>
        </dgm:presLayoutVars>
      </dgm:prSet>
      <dgm:spPr/>
    </dgm:pt>
    <dgm:pt modelId="{EADCF2BF-5E2C-45B5-9D5E-67B5DC12088D}" type="pres">
      <dgm:prSet presAssocID="{5D99C7CD-355B-40FC-9958-71142C0158FB}" presName="spaceBetweenRectangles" presStyleCnt="0"/>
      <dgm:spPr/>
    </dgm:pt>
    <dgm:pt modelId="{F1B71953-D0F6-43CF-8410-8D57948008F9}" type="pres">
      <dgm:prSet presAssocID="{09A0E499-A566-40B7-9FEE-DFE3660FF000}" presName="parentLin" presStyleCnt="0"/>
      <dgm:spPr/>
    </dgm:pt>
    <dgm:pt modelId="{C7615844-4212-4EC8-A073-DBACB4AA45C7}" type="pres">
      <dgm:prSet presAssocID="{09A0E499-A566-40B7-9FEE-DFE3660FF00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668C69D-10AD-43D9-B2CB-4EEBE7F61C29}" type="pres">
      <dgm:prSet presAssocID="{09A0E499-A566-40B7-9FEE-DFE3660FF000}" presName="parentText" presStyleLbl="node1" presStyleIdx="2" presStyleCnt="3" custScaleX="1318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5151B-D672-46D2-8146-1F5291A7DCE7}" type="pres">
      <dgm:prSet presAssocID="{09A0E499-A566-40B7-9FEE-DFE3660FF000}" presName="negativeSpace" presStyleCnt="0"/>
      <dgm:spPr/>
    </dgm:pt>
    <dgm:pt modelId="{DCBF2A1C-5818-4B7A-B126-C3A26C7F8424}" type="pres">
      <dgm:prSet presAssocID="{09A0E499-A566-40B7-9FEE-DFE3660FF00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2E8442D-13A0-4357-8555-FC6E42AAA097}" type="presOf" srcId="{A90807FF-8C9A-4F13-9491-F53C8FC821F2}" destId="{A7763127-1311-4B5E-A7BA-24D0920AAD1F}" srcOrd="0" destOrd="0" presId="urn:microsoft.com/office/officeart/2005/8/layout/list1"/>
    <dgm:cxn modelId="{60F702E7-3751-4723-9629-D58DD991A738}" type="presOf" srcId="{09A0E499-A566-40B7-9FEE-DFE3660FF000}" destId="{3668C69D-10AD-43D9-B2CB-4EEBE7F61C29}" srcOrd="1" destOrd="0" presId="urn:microsoft.com/office/officeart/2005/8/layout/list1"/>
    <dgm:cxn modelId="{FA515361-32E4-4041-8DF3-D8FCE5E637D0}" srcId="{5EEB8E4F-FE61-43EB-8582-DF5B40A44B5B}" destId="{5BBE82EF-90C7-4D53-BD56-9694559A5FD2}" srcOrd="0" destOrd="0" parTransId="{9220982E-A5C9-46E8-8D3A-858546CAED74}" sibTransId="{5DBA4487-6A17-463E-AD95-1EFF1520D05A}"/>
    <dgm:cxn modelId="{517FD16A-095F-4955-98D3-FA70178D5A18}" type="presOf" srcId="{A90807FF-8C9A-4F13-9491-F53C8FC821F2}" destId="{7E9C4335-3928-43C6-BE72-520D7B5DE5A8}" srcOrd="1" destOrd="0" presId="urn:microsoft.com/office/officeart/2005/8/layout/list1"/>
    <dgm:cxn modelId="{D478D31C-C7C3-4265-8353-7367AAE9AB69}" type="presOf" srcId="{5BBE82EF-90C7-4D53-BD56-9694559A5FD2}" destId="{51F0752D-3D22-42BE-B29A-D14BD8C28136}" srcOrd="1" destOrd="0" presId="urn:microsoft.com/office/officeart/2005/8/layout/list1"/>
    <dgm:cxn modelId="{BDB6F68D-E76A-4DB3-85F2-6A4557D04505}" type="presOf" srcId="{5EEB8E4F-FE61-43EB-8582-DF5B40A44B5B}" destId="{AEEACF62-E431-4516-91A0-96F9BDF9A191}" srcOrd="0" destOrd="0" presId="urn:microsoft.com/office/officeart/2005/8/layout/list1"/>
    <dgm:cxn modelId="{9173480B-05F8-4A30-9F34-5FF4C693072F}" type="presOf" srcId="{5BBE82EF-90C7-4D53-BD56-9694559A5FD2}" destId="{49084AEB-FB42-4059-BB49-C127C77DDA2A}" srcOrd="0" destOrd="0" presId="urn:microsoft.com/office/officeart/2005/8/layout/list1"/>
    <dgm:cxn modelId="{0E319D06-EE0A-40AE-BF37-E8DFF4EADDE3}" srcId="{5EEB8E4F-FE61-43EB-8582-DF5B40A44B5B}" destId="{09A0E499-A566-40B7-9FEE-DFE3660FF000}" srcOrd="2" destOrd="0" parTransId="{27B30CAE-9E18-40AD-9F54-44100DBDE0FF}" sibTransId="{84633DFB-5C7F-47F2-A50A-33257E286DA1}"/>
    <dgm:cxn modelId="{B15D527C-DBCA-48C8-AAE6-D7B0D1010B82}" srcId="{5EEB8E4F-FE61-43EB-8582-DF5B40A44B5B}" destId="{A90807FF-8C9A-4F13-9491-F53C8FC821F2}" srcOrd="1" destOrd="0" parTransId="{D2FCA69E-BF79-4990-94BA-1F43A512F80B}" sibTransId="{5D99C7CD-355B-40FC-9958-71142C0158FB}"/>
    <dgm:cxn modelId="{F88D5CB1-F28C-44D7-B0F0-DF6BA7A14D7E}" type="presOf" srcId="{09A0E499-A566-40B7-9FEE-DFE3660FF000}" destId="{C7615844-4212-4EC8-A073-DBACB4AA45C7}" srcOrd="0" destOrd="0" presId="urn:microsoft.com/office/officeart/2005/8/layout/list1"/>
    <dgm:cxn modelId="{0F6DB2D1-7DE5-42B0-B311-96D5910E9BAF}" type="presParOf" srcId="{AEEACF62-E431-4516-91A0-96F9BDF9A191}" destId="{0AEB093F-8F95-4739-92AE-130EF3D050C8}" srcOrd="0" destOrd="0" presId="urn:microsoft.com/office/officeart/2005/8/layout/list1"/>
    <dgm:cxn modelId="{15C0EEE4-269D-4938-84D4-D5D234F6CEA8}" type="presParOf" srcId="{0AEB093F-8F95-4739-92AE-130EF3D050C8}" destId="{49084AEB-FB42-4059-BB49-C127C77DDA2A}" srcOrd="0" destOrd="0" presId="urn:microsoft.com/office/officeart/2005/8/layout/list1"/>
    <dgm:cxn modelId="{740984D0-C711-43F7-AEC5-67851CAB670B}" type="presParOf" srcId="{0AEB093F-8F95-4739-92AE-130EF3D050C8}" destId="{51F0752D-3D22-42BE-B29A-D14BD8C28136}" srcOrd="1" destOrd="0" presId="urn:microsoft.com/office/officeart/2005/8/layout/list1"/>
    <dgm:cxn modelId="{3830C2B3-A726-452B-A1B4-E22B2B876951}" type="presParOf" srcId="{AEEACF62-E431-4516-91A0-96F9BDF9A191}" destId="{78070FDD-151B-47EA-A195-C8F941F5AA30}" srcOrd="1" destOrd="0" presId="urn:microsoft.com/office/officeart/2005/8/layout/list1"/>
    <dgm:cxn modelId="{AB3C3C0F-7D53-475F-B124-E75CFD6BE8BD}" type="presParOf" srcId="{AEEACF62-E431-4516-91A0-96F9BDF9A191}" destId="{3201EC26-635D-4E32-BF00-1B8FE5C0A51D}" srcOrd="2" destOrd="0" presId="urn:microsoft.com/office/officeart/2005/8/layout/list1"/>
    <dgm:cxn modelId="{A5429EF5-47CA-4085-929C-E41A24ED1B53}" type="presParOf" srcId="{AEEACF62-E431-4516-91A0-96F9BDF9A191}" destId="{595CD22B-9546-4F10-8390-62D4217BDB9F}" srcOrd="3" destOrd="0" presId="urn:microsoft.com/office/officeart/2005/8/layout/list1"/>
    <dgm:cxn modelId="{39B73C89-A663-428C-8C12-836C94FCC653}" type="presParOf" srcId="{AEEACF62-E431-4516-91A0-96F9BDF9A191}" destId="{56E9275B-10E4-4E18-B099-18B572F5D674}" srcOrd="4" destOrd="0" presId="urn:microsoft.com/office/officeart/2005/8/layout/list1"/>
    <dgm:cxn modelId="{A605B232-4553-4248-ACC2-FE02C12BFA81}" type="presParOf" srcId="{56E9275B-10E4-4E18-B099-18B572F5D674}" destId="{A7763127-1311-4B5E-A7BA-24D0920AAD1F}" srcOrd="0" destOrd="0" presId="urn:microsoft.com/office/officeart/2005/8/layout/list1"/>
    <dgm:cxn modelId="{FBA02D0A-CC26-4253-8006-98C5FFE9ADE8}" type="presParOf" srcId="{56E9275B-10E4-4E18-B099-18B572F5D674}" destId="{7E9C4335-3928-43C6-BE72-520D7B5DE5A8}" srcOrd="1" destOrd="0" presId="urn:microsoft.com/office/officeart/2005/8/layout/list1"/>
    <dgm:cxn modelId="{E9108521-2667-4666-B66C-04DB7885DAAA}" type="presParOf" srcId="{AEEACF62-E431-4516-91A0-96F9BDF9A191}" destId="{5B031E90-94FD-4109-8A49-2B083D10AF67}" srcOrd="5" destOrd="0" presId="urn:microsoft.com/office/officeart/2005/8/layout/list1"/>
    <dgm:cxn modelId="{3612D071-822C-4273-9412-65C9043DDFC3}" type="presParOf" srcId="{AEEACF62-E431-4516-91A0-96F9BDF9A191}" destId="{C8B58BCB-CFB3-47E5-A953-143249247C08}" srcOrd="6" destOrd="0" presId="urn:microsoft.com/office/officeart/2005/8/layout/list1"/>
    <dgm:cxn modelId="{5ABBBD55-09D9-40EE-AAD0-C83BE6A94CEC}" type="presParOf" srcId="{AEEACF62-E431-4516-91A0-96F9BDF9A191}" destId="{EADCF2BF-5E2C-45B5-9D5E-67B5DC12088D}" srcOrd="7" destOrd="0" presId="urn:microsoft.com/office/officeart/2005/8/layout/list1"/>
    <dgm:cxn modelId="{30B71E85-D7A0-4976-B0E2-1D0BFFB21E38}" type="presParOf" srcId="{AEEACF62-E431-4516-91A0-96F9BDF9A191}" destId="{F1B71953-D0F6-43CF-8410-8D57948008F9}" srcOrd="8" destOrd="0" presId="urn:microsoft.com/office/officeart/2005/8/layout/list1"/>
    <dgm:cxn modelId="{42AE69C2-D5EF-487C-A54D-D28C7A831D92}" type="presParOf" srcId="{F1B71953-D0F6-43CF-8410-8D57948008F9}" destId="{C7615844-4212-4EC8-A073-DBACB4AA45C7}" srcOrd="0" destOrd="0" presId="urn:microsoft.com/office/officeart/2005/8/layout/list1"/>
    <dgm:cxn modelId="{9FC84BA9-FD10-4E09-B3D3-0A69A392470C}" type="presParOf" srcId="{F1B71953-D0F6-43CF-8410-8D57948008F9}" destId="{3668C69D-10AD-43D9-B2CB-4EEBE7F61C29}" srcOrd="1" destOrd="0" presId="urn:microsoft.com/office/officeart/2005/8/layout/list1"/>
    <dgm:cxn modelId="{47824F5F-553D-45A3-86C9-B493275DB65F}" type="presParOf" srcId="{AEEACF62-E431-4516-91A0-96F9BDF9A191}" destId="{0EB5151B-D672-46D2-8146-1F5291A7DCE7}" srcOrd="9" destOrd="0" presId="urn:microsoft.com/office/officeart/2005/8/layout/list1"/>
    <dgm:cxn modelId="{84AA92B9-9F84-4175-80DA-36A6E8267FD5}" type="presParOf" srcId="{AEEACF62-E431-4516-91A0-96F9BDF9A191}" destId="{DCBF2A1C-5818-4B7A-B126-C3A26C7F842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C20405-802F-48AE-96A0-302E729CC8E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A03509-D5FF-439F-8434-7873C9AF8067}">
      <dgm:prSet phldrT="[Текст]" custT="1"/>
      <dgm:spPr/>
      <dgm:t>
        <a:bodyPr/>
        <a:lstStyle/>
        <a:p>
          <a:r>
            <a:rPr lang="ru-RU" sz="2400" dirty="0" smtClean="0"/>
            <a:t>Объекты ПКМ</a:t>
          </a:r>
          <a:endParaRPr lang="ru-RU" sz="2400" dirty="0"/>
        </a:p>
      </dgm:t>
    </dgm:pt>
    <dgm:pt modelId="{959F1EED-8660-4024-A260-6BF0E7962EA0}" type="parTrans" cxnId="{D95FCD9E-F874-4C1B-8778-A3107A378D7B}">
      <dgm:prSet/>
      <dgm:spPr/>
      <dgm:t>
        <a:bodyPr/>
        <a:lstStyle/>
        <a:p>
          <a:endParaRPr lang="ru-RU"/>
        </a:p>
      </dgm:t>
    </dgm:pt>
    <dgm:pt modelId="{5BC8CD26-6BF9-4AAB-B6B2-628E88B27F7A}" type="sibTrans" cxnId="{D95FCD9E-F874-4C1B-8778-A3107A378D7B}">
      <dgm:prSet/>
      <dgm:spPr/>
      <dgm:t>
        <a:bodyPr/>
        <a:lstStyle/>
        <a:p>
          <a:endParaRPr lang="ru-RU"/>
        </a:p>
      </dgm:t>
    </dgm:pt>
    <dgm:pt modelId="{BB3E4AA4-F83B-4A87-BBE9-91960E82034F}">
      <dgm:prSet phldrT="[Текст]" custT="1"/>
      <dgm:spPr/>
      <dgm:t>
        <a:bodyPr/>
        <a:lstStyle/>
        <a:p>
          <a:r>
            <a:rPr lang="ru-RU" sz="2000" b="0" dirty="0" smtClean="0"/>
            <a:t>Государства</a:t>
          </a:r>
          <a:endParaRPr lang="ru-RU" sz="2000" b="0" dirty="0"/>
        </a:p>
      </dgm:t>
    </dgm:pt>
    <dgm:pt modelId="{E7DC3748-BC5F-4F64-A62E-11A7ADC62459}" type="parTrans" cxnId="{91C7E486-52BF-4CEC-B033-6971D021A1CE}">
      <dgm:prSet/>
      <dgm:spPr/>
      <dgm:t>
        <a:bodyPr/>
        <a:lstStyle/>
        <a:p>
          <a:endParaRPr lang="ru-RU"/>
        </a:p>
      </dgm:t>
    </dgm:pt>
    <dgm:pt modelId="{7BE7CBC9-484B-4638-91E6-7214CDFE537A}" type="sibTrans" cxnId="{91C7E486-52BF-4CEC-B033-6971D021A1CE}">
      <dgm:prSet/>
      <dgm:spPr/>
      <dgm:t>
        <a:bodyPr/>
        <a:lstStyle/>
        <a:p>
          <a:endParaRPr lang="ru-RU"/>
        </a:p>
      </dgm:t>
    </dgm:pt>
    <dgm:pt modelId="{7EDA8989-C8DA-43D7-9279-E5187050A3EB}">
      <dgm:prSet phldrT="[Текст]" custT="1"/>
      <dgm:spPr/>
      <dgm:t>
        <a:bodyPr/>
        <a:lstStyle/>
        <a:p>
          <a:r>
            <a:rPr lang="ru-RU" sz="1600" b="0" dirty="0" smtClean="0"/>
            <a:t>Самоуправляющиеся (независимые, суверенные)</a:t>
          </a:r>
          <a:endParaRPr lang="ru-RU" sz="1600" b="0" dirty="0"/>
        </a:p>
      </dgm:t>
    </dgm:pt>
    <dgm:pt modelId="{EC3CE3AA-D321-480E-AF3F-29EC23A7FA42}" type="parTrans" cxnId="{DD7FD331-60DE-41DB-AF7B-0C2979A67C09}">
      <dgm:prSet/>
      <dgm:spPr/>
      <dgm:t>
        <a:bodyPr/>
        <a:lstStyle/>
        <a:p>
          <a:endParaRPr lang="ru-RU"/>
        </a:p>
      </dgm:t>
    </dgm:pt>
    <dgm:pt modelId="{0A9A6344-9636-4163-8300-519D64E27696}" type="sibTrans" cxnId="{DD7FD331-60DE-41DB-AF7B-0C2979A67C09}">
      <dgm:prSet/>
      <dgm:spPr/>
      <dgm:t>
        <a:bodyPr/>
        <a:lstStyle/>
        <a:p>
          <a:endParaRPr lang="ru-RU"/>
        </a:p>
      </dgm:t>
    </dgm:pt>
    <dgm:pt modelId="{10187781-C392-41C8-9B96-DD2BAC050996}">
      <dgm:prSet phldrT="[Текст]" custT="1"/>
      <dgm:spPr/>
      <dgm:t>
        <a:bodyPr/>
        <a:lstStyle/>
        <a:p>
          <a:r>
            <a:rPr lang="ru-RU" sz="1600" dirty="0" smtClean="0"/>
            <a:t>Самопровозглашённые (непризнанные)</a:t>
          </a:r>
          <a:endParaRPr lang="ru-RU" sz="1600" dirty="0"/>
        </a:p>
      </dgm:t>
    </dgm:pt>
    <dgm:pt modelId="{E01D3A69-CA5D-40D9-9D8C-3D9E2272FB6B}" type="parTrans" cxnId="{00B47D40-2CF4-4989-B386-902C7A08D765}">
      <dgm:prSet/>
      <dgm:spPr/>
      <dgm:t>
        <a:bodyPr/>
        <a:lstStyle/>
        <a:p>
          <a:endParaRPr lang="ru-RU"/>
        </a:p>
      </dgm:t>
    </dgm:pt>
    <dgm:pt modelId="{9F3C2E08-678B-40CF-97C3-74A9FFA13B1D}" type="sibTrans" cxnId="{00B47D40-2CF4-4989-B386-902C7A08D765}">
      <dgm:prSet/>
      <dgm:spPr/>
      <dgm:t>
        <a:bodyPr/>
        <a:lstStyle/>
        <a:p>
          <a:endParaRPr lang="ru-RU"/>
        </a:p>
      </dgm:t>
    </dgm:pt>
    <dgm:pt modelId="{00ACBBC3-5E05-44D8-9648-82A58A9D7857}">
      <dgm:prSet phldrT="[Текст]" custT="1"/>
      <dgm:spPr/>
      <dgm:t>
        <a:bodyPr/>
        <a:lstStyle/>
        <a:p>
          <a:r>
            <a:rPr lang="ru-RU" sz="2000" dirty="0" smtClean="0"/>
            <a:t>Территории</a:t>
          </a:r>
          <a:endParaRPr lang="ru-RU" sz="2000" dirty="0"/>
        </a:p>
      </dgm:t>
    </dgm:pt>
    <dgm:pt modelId="{38013208-7571-4FBD-9DE5-58FB60E17302}" type="parTrans" cxnId="{12AB62F0-DDA9-44C8-BC8E-A1B6C932AC77}">
      <dgm:prSet/>
      <dgm:spPr/>
      <dgm:t>
        <a:bodyPr/>
        <a:lstStyle/>
        <a:p>
          <a:endParaRPr lang="ru-RU"/>
        </a:p>
      </dgm:t>
    </dgm:pt>
    <dgm:pt modelId="{63E439E7-E9E9-4FE1-A10B-06EEC2D5737D}" type="sibTrans" cxnId="{12AB62F0-DDA9-44C8-BC8E-A1B6C932AC77}">
      <dgm:prSet/>
      <dgm:spPr/>
      <dgm:t>
        <a:bodyPr/>
        <a:lstStyle/>
        <a:p>
          <a:endParaRPr lang="ru-RU"/>
        </a:p>
      </dgm:t>
    </dgm:pt>
    <dgm:pt modelId="{1BB6FD7C-45AD-40D4-8EA8-0A318EFFE976}">
      <dgm:prSet phldrT="[Текст]" custT="1"/>
      <dgm:spPr/>
      <dgm:t>
        <a:bodyPr/>
        <a:lstStyle/>
        <a:p>
          <a:r>
            <a:rPr lang="ru-RU" sz="1600" b="0" dirty="0" err="1" smtClean="0"/>
            <a:t>Государствен-ные</a:t>
          </a:r>
          <a:endParaRPr lang="ru-RU" sz="1600" b="0" dirty="0"/>
        </a:p>
      </dgm:t>
    </dgm:pt>
    <dgm:pt modelId="{8DF39BE2-BF76-45DF-98E9-0904D6F95A1C}" type="parTrans" cxnId="{53099EB2-6DEC-45DE-B322-81119B42C0FD}">
      <dgm:prSet/>
      <dgm:spPr/>
      <dgm:t>
        <a:bodyPr/>
        <a:lstStyle/>
        <a:p>
          <a:endParaRPr lang="ru-RU"/>
        </a:p>
      </dgm:t>
    </dgm:pt>
    <dgm:pt modelId="{20A03792-7012-42DB-97F3-C357087AB37D}" type="sibTrans" cxnId="{53099EB2-6DEC-45DE-B322-81119B42C0FD}">
      <dgm:prSet/>
      <dgm:spPr/>
      <dgm:t>
        <a:bodyPr/>
        <a:lstStyle/>
        <a:p>
          <a:endParaRPr lang="ru-RU"/>
        </a:p>
      </dgm:t>
    </dgm:pt>
    <dgm:pt modelId="{62FF9F61-AEF6-4A2F-A714-E9E2A764AA5F}">
      <dgm:prSet custT="1"/>
      <dgm:spPr/>
      <dgm:t>
        <a:bodyPr/>
        <a:lstStyle/>
        <a:p>
          <a:r>
            <a:rPr lang="ru-RU" sz="1600" dirty="0" err="1" smtClean="0"/>
            <a:t>Международ-ные</a:t>
          </a:r>
          <a:endParaRPr lang="ru-RU" sz="1600" dirty="0"/>
        </a:p>
      </dgm:t>
    </dgm:pt>
    <dgm:pt modelId="{3FE9E855-7009-4987-87CF-412EC9D3D657}" type="parTrans" cxnId="{06E30A7A-45C5-4C88-BA74-BB6F8A6AB7EA}">
      <dgm:prSet/>
      <dgm:spPr/>
      <dgm:t>
        <a:bodyPr/>
        <a:lstStyle/>
        <a:p>
          <a:endParaRPr lang="ru-RU"/>
        </a:p>
      </dgm:t>
    </dgm:pt>
    <dgm:pt modelId="{2741E850-FC4B-4802-980A-FFCB7E184EC6}" type="sibTrans" cxnId="{06E30A7A-45C5-4C88-BA74-BB6F8A6AB7EA}">
      <dgm:prSet/>
      <dgm:spPr/>
      <dgm:t>
        <a:bodyPr/>
        <a:lstStyle/>
        <a:p>
          <a:endParaRPr lang="ru-RU"/>
        </a:p>
      </dgm:t>
    </dgm:pt>
    <dgm:pt modelId="{15D7860F-8DFC-4A7B-B3A8-F4CA0759FBFA}">
      <dgm:prSet custT="1"/>
      <dgm:spPr/>
      <dgm:t>
        <a:bodyPr/>
        <a:lstStyle/>
        <a:p>
          <a:r>
            <a:rPr lang="ru-RU" sz="1600" b="0" dirty="0" smtClean="0"/>
            <a:t>Частично признанные</a:t>
          </a:r>
          <a:endParaRPr lang="ru-RU" sz="1600" b="0" dirty="0"/>
        </a:p>
      </dgm:t>
    </dgm:pt>
    <dgm:pt modelId="{60176D8C-1068-403B-8BBD-16E4A577D65E}" type="parTrans" cxnId="{79F40807-6CA9-4CDB-A44E-8DF78E40124C}">
      <dgm:prSet/>
      <dgm:spPr/>
      <dgm:t>
        <a:bodyPr/>
        <a:lstStyle/>
        <a:p>
          <a:endParaRPr lang="ru-RU"/>
        </a:p>
      </dgm:t>
    </dgm:pt>
    <dgm:pt modelId="{3851AA86-4689-47F8-B25A-21AC0A27A9A6}" type="sibTrans" cxnId="{79F40807-6CA9-4CDB-A44E-8DF78E40124C}">
      <dgm:prSet/>
      <dgm:spPr/>
      <dgm:t>
        <a:bodyPr/>
        <a:lstStyle/>
        <a:p>
          <a:endParaRPr lang="ru-RU"/>
        </a:p>
      </dgm:t>
    </dgm:pt>
    <dgm:pt modelId="{37F59F13-666B-422C-87D4-86D3F0D2DF3F}">
      <dgm:prSet custT="1"/>
      <dgm:spPr/>
      <dgm:t>
        <a:bodyPr/>
        <a:lstStyle/>
        <a:p>
          <a:r>
            <a:rPr lang="ru-RU" sz="1600" dirty="0" smtClean="0"/>
            <a:t>Со смешанным режимом</a:t>
          </a:r>
          <a:endParaRPr lang="ru-RU" sz="1600" dirty="0"/>
        </a:p>
      </dgm:t>
    </dgm:pt>
    <dgm:pt modelId="{B0A11798-1D0B-4E0A-9DD3-A16705852E0F}" type="parTrans" cxnId="{B30D28DA-3E37-45CE-B9C7-CE78913358DC}">
      <dgm:prSet/>
      <dgm:spPr/>
      <dgm:t>
        <a:bodyPr/>
        <a:lstStyle/>
        <a:p>
          <a:endParaRPr lang="ru-RU"/>
        </a:p>
      </dgm:t>
    </dgm:pt>
    <dgm:pt modelId="{D97FEA2F-5427-4FF0-840B-F74295DF5569}" type="sibTrans" cxnId="{B30D28DA-3E37-45CE-B9C7-CE78913358DC}">
      <dgm:prSet/>
      <dgm:spPr/>
      <dgm:t>
        <a:bodyPr/>
        <a:lstStyle/>
        <a:p>
          <a:endParaRPr lang="ru-RU"/>
        </a:p>
      </dgm:t>
    </dgm:pt>
    <dgm:pt modelId="{3F29589A-A6E6-4F84-8FD5-6015800A8089}" type="pres">
      <dgm:prSet presAssocID="{78C20405-802F-48AE-96A0-302E729CC8E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8CDD4C9-D358-4452-B2C6-FA416BD467AC}" type="pres">
      <dgm:prSet presAssocID="{42A03509-D5FF-439F-8434-7873C9AF8067}" presName="hierRoot1" presStyleCnt="0"/>
      <dgm:spPr/>
    </dgm:pt>
    <dgm:pt modelId="{D4F2A63B-A983-462F-984A-71BB239D073D}" type="pres">
      <dgm:prSet presAssocID="{42A03509-D5FF-439F-8434-7873C9AF8067}" presName="composite" presStyleCnt="0"/>
      <dgm:spPr/>
    </dgm:pt>
    <dgm:pt modelId="{FE931935-0C80-4794-B685-5C73880C2744}" type="pres">
      <dgm:prSet presAssocID="{42A03509-D5FF-439F-8434-7873C9AF8067}" presName="background" presStyleLbl="node0" presStyleIdx="0" presStyleCnt="1"/>
      <dgm:spPr/>
    </dgm:pt>
    <dgm:pt modelId="{C1D5119F-A393-446A-B124-F1D4B2B219E1}" type="pres">
      <dgm:prSet presAssocID="{42A03509-D5FF-439F-8434-7873C9AF806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17D25C-3D26-4B26-B8F5-FCAA12C5AE35}" type="pres">
      <dgm:prSet presAssocID="{42A03509-D5FF-439F-8434-7873C9AF8067}" presName="hierChild2" presStyleCnt="0"/>
      <dgm:spPr/>
    </dgm:pt>
    <dgm:pt modelId="{78FCEE05-FBDA-4555-82FF-99D8655A670B}" type="pres">
      <dgm:prSet presAssocID="{E7DC3748-BC5F-4F64-A62E-11A7ADC62459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664DCEA-2795-4106-A224-38E669129090}" type="pres">
      <dgm:prSet presAssocID="{BB3E4AA4-F83B-4A87-BBE9-91960E82034F}" presName="hierRoot2" presStyleCnt="0"/>
      <dgm:spPr/>
    </dgm:pt>
    <dgm:pt modelId="{D65CFF4A-DCFB-4032-A97B-DC4D8F2E941C}" type="pres">
      <dgm:prSet presAssocID="{BB3E4AA4-F83B-4A87-BBE9-91960E82034F}" presName="composite2" presStyleCnt="0"/>
      <dgm:spPr/>
    </dgm:pt>
    <dgm:pt modelId="{6CD1F0D6-5BF0-4667-8C7E-13D1A7349508}" type="pres">
      <dgm:prSet presAssocID="{BB3E4AA4-F83B-4A87-BBE9-91960E82034F}" presName="background2" presStyleLbl="node2" presStyleIdx="0" presStyleCnt="2"/>
      <dgm:spPr/>
    </dgm:pt>
    <dgm:pt modelId="{E0B5DBE9-801D-4112-BF1E-ADD2D29F71F1}" type="pres">
      <dgm:prSet presAssocID="{BB3E4AA4-F83B-4A87-BBE9-91960E82034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1911C5-1D17-4F1F-9315-BB487D1EAA9F}" type="pres">
      <dgm:prSet presAssocID="{BB3E4AA4-F83B-4A87-BBE9-91960E82034F}" presName="hierChild3" presStyleCnt="0"/>
      <dgm:spPr/>
    </dgm:pt>
    <dgm:pt modelId="{0072D7AF-DD6C-4F57-A04E-90DAD763669E}" type="pres">
      <dgm:prSet presAssocID="{EC3CE3AA-D321-480E-AF3F-29EC23A7FA42}" presName="Name17" presStyleLbl="parChTrans1D3" presStyleIdx="0" presStyleCnt="6"/>
      <dgm:spPr/>
      <dgm:t>
        <a:bodyPr/>
        <a:lstStyle/>
        <a:p>
          <a:endParaRPr lang="ru-RU"/>
        </a:p>
      </dgm:t>
    </dgm:pt>
    <dgm:pt modelId="{EE8D3787-C6EF-4352-AFE7-F45A39DBC330}" type="pres">
      <dgm:prSet presAssocID="{7EDA8989-C8DA-43D7-9279-E5187050A3EB}" presName="hierRoot3" presStyleCnt="0"/>
      <dgm:spPr/>
    </dgm:pt>
    <dgm:pt modelId="{B952D477-3599-497E-A3B0-0555B8BD8456}" type="pres">
      <dgm:prSet presAssocID="{7EDA8989-C8DA-43D7-9279-E5187050A3EB}" presName="composite3" presStyleCnt="0"/>
      <dgm:spPr/>
    </dgm:pt>
    <dgm:pt modelId="{1A3D7771-8A9C-4111-AE41-74F08D18B767}" type="pres">
      <dgm:prSet presAssocID="{7EDA8989-C8DA-43D7-9279-E5187050A3EB}" presName="background3" presStyleLbl="node3" presStyleIdx="0" presStyleCnt="6"/>
      <dgm:spPr/>
    </dgm:pt>
    <dgm:pt modelId="{798F5F15-B7B1-4F39-861D-7E5E31EA5486}" type="pres">
      <dgm:prSet presAssocID="{7EDA8989-C8DA-43D7-9279-E5187050A3EB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E9B69B-768A-45D6-9E3C-3417D7335C9C}" type="pres">
      <dgm:prSet presAssocID="{7EDA8989-C8DA-43D7-9279-E5187050A3EB}" presName="hierChild4" presStyleCnt="0"/>
      <dgm:spPr/>
    </dgm:pt>
    <dgm:pt modelId="{0E3DC1B2-F181-40E2-85C8-C8CF8F0DE7BC}" type="pres">
      <dgm:prSet presAssocID="{E01D3A69-CA5D-40D9-9D8C-3D9E2272FB6B}" presName="Name17" presStyleLbl="parChTrans1D3" presStyleIdx="1" presStyleCnt="6"/>
      <dgm:spPr/>
      <dgm:t>
        <a:bodyPr/>
        <a:lstStyle/>
        <a:p>
          <a:endParaRPr lang="ru-RU"/>
        </a:p>
      </dgm:t>
    </dgm:pt>
    <dgm:pt modelId="{0E6C7C7A-47FD-486F-8138-64DD66615152}" type="pres">
      <dgm:prSet presAssocID="{10187781-C392-41C8-9B96-DD2BAC050996}" presName="hierRoot3" presStyleCnt="0"/>
      <dgm:spPr/>
    </dgm:pt>
    <dgm:pt modelId="{0FC2C11C-EABD-45C4-975F-737031D603D1}" type="pres">
      <dgm:prSet presAssocID="{10187781-C392-41C8-9B96-DD2BAC050996}" presName="composite3" presStyleCnt="0"/>
      <dgm:spPr/>
    </dgm:pt>
    <dgm:pt modelId="{CF5D6796-10A1-4916-99C2-34D7C2A7D8D6}" type="pres">
      <dgm:prSet presAssocID="{10187781-C392-41C8-9B96-DD2BAC050996}" presName="background3" presStyleLbl="node3" presStyleIdx="1" presStyleCnt="6"/>
      <dgm:spPr/>
    </dgm:pt>
    <dgm:pt modelId="{9157DA66-B7C8-4802-A2FA-87699E94B9E8}" type="pres">
      <dgm:prSet presAssocID="{10187781-C392-41C8-9B96-DD2BAC050996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A167C4-BF1A-4E85-B46E-8361743629D1}" type="pres">
      <dgm:prSet presAssocID="{10187781-C392-41C8-9B96-DD2BAC050996}" presName="hierChild4" presStyleCnt="0"/>
      <dgm:spPr/>
    </dgm:pt>
    <dgm:pt modelId="{EC90A480-C45B-4DE2-AB15-590AD6494EE5}" type="pres">
      <dgm:prSet presAssocID="{60176D8C-1068-403B-8BBD-16E4A577D65E}" presName="Name17" presStyleLbl="parChTrans1D3" presStyleIdx="2" presStyleCnt="6"/>
      <dgm:spPr/>
      <dgm:t>
        <a:bodyPr/>
        <a:lstStyle/>
        <a:p>
          <a:endParaRPr lang="ru-RU"/>
        </a:p>
      </dgm:t>
    </dgm:pt>
    <dgm:pt modelId="{1D04D2EB-93DC-4D14-B666-6455E1B4D529}" type="pres">
      <dgm:prSet presAssocID="{15D7860F-8DFC-4A7B-B3A8-F4CA0759FBFA}" presName="hierRoot3" presStyleCnt="0"/>
      <dgm:spPr/>
    </dgm:pt>
    <dgm:pt modelId="{90AEB4FA-CBD5-4581-A276-70CE516D294D}" type="pres">
      <dgm:prSet presAssocID="{15D7860F-8DFC-4A7B-B3A8-F4CA0759FBFA}" presName="composite3" presStyleCnt="0"/>
      <dgm:spPr/>
    </dgm:pt>
    <dgm:pt modelId="{0318F6BD-F760-4D28-827B-20B7105B7DE2}" type="pres">
      <dgm:prSet presAssocID="{15D7860F-8DFC-4A7B-B3A8-F4CA0759FBFA}" presName="background3" presStyleLbl="node3" presStyleIdx="2" presStyleCnt="6"/>
      <dgm:spPr/>
    </dgm:pt>
    <dgm:pt modelId="{CA926CA7-EF9B-4789-9D7D-D68BA3156D84}" type="pres">
      <dgm:prSet presAssocID="{15D7860F-8DFC-4A7B-B3A8-F4CA0759FBFA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0A3D57-B7BC-4469-B8D7-DD7E0652A2C1}" type="pres">
      <dgm:prSet presAssocID="{15D7860F-8DFC-4A7B-B3A8-F4CA0759FBFA}" presName="hierChild4" presStyleCnt="0"/>
      <dgm:spPr/>
    </dgm:pt>
    <dgm:pt modelId="{34EE2E32-0E58-4637-8B8A-0BFAFF8D4844}" type="pres">
      <dgm:prSet presAssocID="{38013208-7571-4FBD-9DE5-58FB60E1730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45AA5FA-1A58-441C-8949-7251F8133292}" type="pres">
      <dgm:prSet presAssocID="{00ACBBC3-5E05-44D8-9648-82A58A9D7857}" presName="hierRoot2" presStyleCnt="0"/>
      <dgm:spPr/>
    </dgm:pt>
    <dgm:pt modelId="{838E182A-40F7-4ED4-B408-23B0712B81E6}" type="pres">
      <dgm:prSet presAssocID="{00ACBBC3-5E05-44D8-9648-82A58A9D7857}" presName="composite2" presStyleCnt="0"/>
      <dgm:spPr/>
    </dgm:pt>
    <dgm:pt modelId="{D054BBB9-674E-48A3-B6B7-05F2136FCFC2}" type="pres">
      <dgm:prSet presAssocID="{00ACBBC3-5E05-44D8-9648-82A58A9D7857}" presName="background2" presStyleLbl="node2" presStyleIdx="1" presStyleCnt="2"/>
      <dgm:spPr/>
    </dgm:pt>
    <dgm:pt modelId="{0375D4B4-D9B8-40E9-9B51-6C197467C184}" type="pres">
      <dgm:prSet presAssocID="{00ACBBC3-5E05-44D8-9648-82A58A9D785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AE3EFC-4C0F-4081-8CED-44ACFEA7DE58}" type="pres">
      <dgm:prSet presAssocID="{00ACBBC3-5E05-44D8-9648-82A58A9D7857}" presName="hierChild3" presStyleCnt="0"/>
      <dgm:spPr/>
    </dgm:pt>
    <dgm:pt modelId="{4856694F-1EB3-474D-A549-F8168C0D3020}" type="pres">
      <dgm:prSet presAssocID="{8DF39BE2-BF76-45DF-98E9-0904D6F95A1C}" presName="Name17" presStyleLbl="parChTrans1D3" presStyleIdx="3" presStyleCnt="6"/>
      <dgm:spPr/>
      <dgm:t>
        <a:bodyPr/>
        <a:lstStyle/>
        <a:p>
          <a:endParaRPr lang="ru-RU"/>
        </a:p>
      </dgm:t>
    </dgm:pt>
    <dgm:pt modelId="{94D83D3E-8BB7-4CB6-AB13-8FBA71394509}" type="pres">
      <dgm:prSet presAssocID="{1BB6FD7C-45AD-40D4-8EA8-0A318EFFE976}" presName="hierRoot3" presStyleCnt="0"/>
      <dgm:spPr/>
    </dgm:pt>
    <dgm:pt modelId="{B34B8F02-1BA1-4257-A9B6-84181DFEDC62}" type="pres">
      <dgm:prSet presAssocID="{1BB6FD7C-45AD-40D4-8EA8-0A318EFFE976}" presName="composite3" presStyleCnt="0"/>
      <dgm:spPr/>
    </dgm:pt>
    <dgm:pt modelId="{79E0BE9F-B9EE-428F-85F9-857ED606F5CE}" type="pres">
      <dgm:prSet presAssocID="{1BB6FD7C-45AD-40D4-8EA8-0A318EFFE976}" presName="background3" presStyleLbl="node3" presStyleIdx="3" presStyleCnt="6"/>
      <dgm:spPr/>
    </dgm:pt>
    <dgm:pt modelId="{13423C87-2C61-45B1-85DA-81984AA5C967}" type="pres">
      <dgm:prSet presAssocID="{1BB6FD7C-45AD-40D4-8EA8-0A318EFFE976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102F9B-E1EF-427E-AC07-A48DFE27A555}" type="pres">
      <dgm:prSet presAssocID="{1BB6FD7C-45AD-40D4-8EA8-0A318EFFE976}" presName="hierChild4" presStyleCnt="0"/>
      <dgm:spPr/>
    </dgm:pt>
    <dgm:pt modelId="{4EA79D28-D766-4050-B09F-3DA9923E983E}" type="pres">
      <dgm:prSet presAssocID="{3FE9E855-7009-4987-87CF-412EC9D3D657}" presName="Name17" presStyleLbl="parChTrans1D3" presStyleIdx="4" presStyleCnt="6"/>
      <dgm:spPr/>
      <dgm:t>
        <a:bodyPr/>
        <a:lstStyle/>
        <a:p>
          <a:endParaRPr lang="ru-RU"/>
        </a:p>
      </dgm:t>
    </dgm:pt>
    <dgm:pt modelId="{D1B092AB-757C-40D9-9B7C-CF5192283DFD}" type="pres">
      <dgm:prSet presAssocID="{62FF9F61-AEF6-4A2F-A714-E9E2A764AA5F}" presName="hierRoot3" presStyleCnt="0"/>
      <dgm:spPr/>
    </dgm:pt>
    <dgm:pt modelId="{85461F43-ED9E-44DA-B800-CF5B60953CC0}" type="pres">
      <dgm:prSet presAssocID="{62FF9F61-AEF6-4A2F-A714-E9E2A764AA5F}" presName="composite3" presStyleCnt="0"/>
      <dgm:spPr/>
    </dgm:pt>
    <dgm:pt modelId="{3CA407D0-EE02-4067-A07E-87BD9781ED05}" type="pres">
      <dgm:prSet presAssocID="{62FF9F61-AEF6-4A2F-A714-E9E2A764AA5F}" presName="background3" presStyleLbl="node3" presStyleIdx="4" presStyleCnt="6"/>
      <dgm:spPr/>
    </dgm:pt>
    <dgm:pt modelId="{2F2D8C68-20D2-4C5D-8504-2D4A8DCC1216}" type="pres">
      <dgm:prSet presAssocID="{62FF9F61-AEF6-4A2F-A714-E9E2A764AA5F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EE76C3-FAE4-48B9-8F17-9087C1690C15}" type="pres">
      <dgm:prSet presAssocID="{62FF9F61-AEF6-4A2F-A714-E9E2A764AA5F}" presName="hierChild4" presStyleCnt="0"/>
      <dgm:spPr/>
    </dgm:pt>
    <dgm:pt modelId="{AF24E916-8245-4468-AD97-C9282B624EF6}" type="pres">
      <dgm:prSet presAssocID="{B0A11798-1D0B-4E0A-9DD3-A16705852E0F}" presName="Name17" presStyleLbl="parChTrans1D3" presStyleIdx="5" presStyleCnt="6"/>
      <dgm:spPr/>
      <dgm:t>
        <a:bodyPr/>
        <a:lstStyle/>
        <a:p>
          <a:endParaRPr lang="ru-RU"/>
        </a:p>
      </dgm:t>
    </dgm:pt>
    <dgm:pt modelId="{564EB150-9DA8-48A7-B313-598685553E3A}" type="pres">
      <dgm:prSet presAssocID="{37F59F13-666B-422C-87D4-86D3F0D2DF3F}" presName="hierRoot3" presStyleCnt="0"/>
      <dgm:spPr/>
    </dgm:pt>
    <dgm:pt modelId="{0B08A762-0C63-4FE0-95AB-6588B52DAF2C}" type="pres">
      <dgm:prSet presAssocID="{37F59F13-666B-422C-87D4-86D3F0D2DF3F}" presName="composite3" presStyleCnt="0"/>
      <dgm:spPr/>
    </dgm:pt>
    <dgm:pt modelId="{80D4B966-D5E7-458F-8207-6032ABAF6988}" type="pres">
      <dgm:prSet presAssocID="{37F59F13-666B-422C-87D4-86D3F0D2DF3F}" presName="background3" presStyleLbl="node3" presStyleIdx="5" presStyleCnt="6"/>
      <dgm:spPr/>
    </dgm:pt>
    <dgm:pt modelId="{4A342F6F-C1F6-442D-B100-201FADBBC8AD}" type="pres">
      <dgm:prSet presAssocID="{37F59F13-666B-422C-87D4-86D3F0D2DF3F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D07BD6-34FE-4068-B7CB-DACE2EF72815}" type="pres">
      <dgm:prSet presAssocID="{37F59F13-666B-422C-87D4-86D3F0D2DF3F}" presName="hierChild4" presStyleCnt="0"/>
      <dgm:spPr/>
    </dgm:pt>
  </dgm:ptLst>
  <dgm:cxnLst>
    <dgm:cxn modelId="{F0F267F4-5207-4E2C-B5DB-768243B1FC6E}" type="presOf" srcId="{78C20405-802F-48AE-96A0-302E729CC8EB}" destId="{3F29589A-A6E6-4F84-8FD5-6015800A8089}" srcOrd="0" destOrd="0" presId="urn:microsoft.com/office/officeart/2005/8/layout/hierarchy1"/>
    <dgm:cxn modelId="{31E89F53-B080-4205-A808-660FEF35DDE4}" type="presOf" srcId="{15D7860F-8DFC-4A7B-B3A8-F4CA0759FBFA}" destId="{CA926CA7-EF9B-4789-9D7D-D68BA3156D84}" srcOrd="0" destOrd="0" presId="urn:microsoft.com/office/officeart/2005/8/layout/hierarchy1"/>
    <dgm:cxn modelId="{91C7E486-52BF-4CEC-B033-6971D021A1CE}" srcId="{42A03509-D5FF-439F-8434-7873C9AF8067}" destId="{BB3E4AA4-F83B-4A87-BBE9-91960E82034F}" srcOrd="0" destOrd="0" parTransId="{E7DC3748-BC5F-4F64-A62E-11A7ADC62459}" sibTransId="{7BE7CBC9-484B-4638-91E6-7214CDFE537A}"/>
    <dgm:cxn modelId="{EC486DF4-AE98-4647-8044-EB672781ED15}" type="presOf" srcId="{60176D8C-1068-403B-8BBD-16E4A577D65E}" destId="{EC90A480-C45B-4DE2-AB15-590AD6494EE5}" srcOrd="0" destOrd="0" presId="urn:microsoft.com/office/officeart/2005/8/layout/hierarchy1"/>
    <dgm:cxn modelId="{00B47D40-2CF4-4989-B386-902C7A08D765}" srcId="{BB3E4AA4-F83B-4A87-BBE9-91960E82034F}" destId="{10187781-C392-41C8-9B96-DD2BAC050996}" srcOrd="1" destOrd="0" parTransId="{E01D3A69-CA5D-40D9-9D8C-3D9E2272FB6B}" sibTransId="{9F3C2E08-678B-40CF-97C3-74A9FFA13B1D}"/>
    <dgm:cxn modelId="{53099EB2-6DEC-45DE-B322-81119B42C0FD}" srcId="{00ACBBC3-5E05-44D8-9648-82A58A9D7857}" destId="{1BB6FD7C-45AD-40D4-8EA8-0A318EFFE976}" srcOrd="0" destOrd="0" parTransId="{8DF39BE2-BF76-45DF-98E9-0904D6F95A1C}" sibTransId="{20A03792-7012-42DB-97F3-C357087AB37D}"/>
    <dgm:cxn modelId="{12AB62F0-DDA9-44C8-BC8E-A1B6C932AC77}" srcId="{42A03509-D5FF-439F-8434-7873C9AF8067}" destId="{00ACBBC3-5E05-44D8-9648-82A58A9D7857}" srcOrd="1" destOrd="0" parTransId="{38013208-7571-4FBD-9DE5-58FB60E17302}" sibTransId="{63E439E7-E9E9-4FE1-A10B-06EEC2D5737D}"/>
    <dgm:cxn modelId="{839AB9CD-7B4F-47BA-BF2D-DF11B0B45C33}" type="presOf" srcId="{E01D3A69-CA5D-40D9-9D8C-3D9E2272FB6B}" destId="{0E3DC1B2-F181-40E2-85C8-C8CF8F0DE7BC}" srcOrd="0" destOrd="0" presId="urn:microsoft.com/office/officeart/2005/8/layout/hierarchy1"/>
    <dgm:cxn modelId="{A75596FF-1DA7-4BD7-BFD6-B955D05A2E70}" type="presOf" srcId="{B0A11798-1D0B-4E0A-9DD3-A16705852E0F}" destId="{AF24E916-8245-4468-AD97-C9282B624EF6}" srcOrd="0" destOrd="0" presId="urn:microsoft.com/office/officeart/2005/8/layout/hierarchy1"/>
    <dgm:cxn modelId="{70E377E8-E688-43CB-AFEA-AEE32BA23B5C}" type="presOf" srcId="{7EDA8989-C8DA-43D7-9279-E5187050A3EB}" destId="{798F5F15-B7B1-4F39-861D-7E5E31EA5486}" srcOrd="0" destOrd="0" presId="urn:microsoft.com/office/officeart/2005/8/layout/hierarchy1"/>
    <dgm:cxn modelId="{DDA20B8F-3EE6-4DE1-B0D1-6B49FBD6EC9F}" type="presOf" srcId="{3FE9E855-7009-4987-87CF-412EC9D3D657}" destId="{4EA79D28-D766-4050-B09F-3DA9923E983E}" srcOrd="0" destOrd="0" presId="urn:microsoft.com/office/officeart/2005/8/layout/hierarchy1"/>
    <dgm:cxn modelId="{2E95E1AD-0E67-4ADB-940B-6497EF748243}" type="presOf" srcId="{EC3CE3AA-D321-480E-AF3F-29EC23A7FA42}" destId="{0072D7AF-DD6C-4F57-A04E-90DAD763669E}" srcOrd="0" destOrd="0" presId="urn:microsoft.com/office/officeart/2005/8/layout/hierarchy1"/>
    <dgm:cxn modelId="{9D8BC4EE-9EA0-48B4-8770-0903A92B3E55}" type="presOf" srcId="{37F59F13-666B-422C-87D4-86D3F0D2DF3F}" destId="{4A342F6F-C1F6-442D-B100-201FADBBC8AD}" srcOrd="0" destOrd="0" presId="urn:microsoft.com/office/officeart/2005/8/layout/hierarchy1"/>
    <dgm:cxn modelId="{7B9953BD-6583-402E-8BA6-E3950D233B40}" type="presOf" srcId="{BB3E4AA4-F83B-4A87-BBE9-91960E82034F}" destId="{E0B5DBE9-801D-4112-BF1E-ADD2D29F71F1}" srcOrd="0" destOrd="0" presId="urn:microsoft.com/office/officeart/2005/8/layout/hierarchy1"/>
    <dgm:cxn modelId="{D95FCD9E-F874-4C1B-8778-A3107A378D7B}" srcId="{78C20405-802F-48AE-96A0-302E729CC8EB}" destId="{42A03509-D5FF-439F-8434-7873C9AF8067}" srcOrd="0" destOrd="0" parTransId="{959F1EED-8660-4024-A260-6BF0E7962EA0}" sibTransId="{5BC8CD26-6BF9-4AAB-B6B2-628E88B27F7A}"/>
    <dgm:cxn modelId="{429BFE88-7151-4E84-A370-C3AC294841F6}" type="presOf" srcId="{62FF9F61-AEF6-4A2F-A714-E9E2A764AA5F}" destId="{2F2D8C68-20D2-4C5D-8504-2D4A8DCC1216}" srcOrd="0" destOrd="0" presId="urn:microsoft.com/office/officeart/2005/8/layout/hierarchy1"/>
    <dgm:cxn modelId="{ECF98EB8-BB1B-4E8A-8740-14FA0BCB859F}" type="presOf" srcId="{E7DC3748-BC5F-4F64-A62E-11A7ADC62459}" destId="{78FCEE05-FBDA-4555-82FF-99D8655A670B}" srcOrd="0" destOrd="0" presId="urn:microsoft.com/office/officeart/2005/8/layout/hierarchy1"/>
    <dgm:cxn modelId="{79F40807-6CA9-4CDB-A44E-8DF78E40124C}" srcId="{BB3E4AA4-F83B-4A87-BBE9-91960E82034F}" destId="{15D7860F-8DFC-4A7B-B3A8-F4CA0759FBFA}" srcOrd="2" destOrd="0" parTransId="{60176D8C-1068-403B-8BBD-16E4A577D65E}" sibTransId="{3851AA86-4689-47F8-B25A-21AC0A27A9A6}"/>
    <dgm:cxn modelId="{BE214F33-6674-4084-BBEA-05567AA732BC}" type="presOf" srcId="{10187781-C392-41C8-9B96-DD2BAC050996}" destId="{9157DA66-B7C8-4802-A2FA-87699E94B9E8}" srcOrd="0" destOrd="0" presId="urn:microsoft.com/office/officeart/2005/8/layout/hierarchy1"/>
    <dgm:cxn modelId="{B30D28DA-3E37-45CE-B9C7-CE78913358DC}" srcId="{00ACBBC3-5E05-44D8-9648-82A58A9D7857}" destId="{37F59F13-666B-422C-87D4-86D3F0D2DF3F}" srcOrd="2" destOrd="0" parTransId="{B0A11798-1D0B-4E0A-9DD3-A16705852E0F}" sibTransId="{D97FEA2F-5427-4FF0-840B-F74295DF5569}"/>
    <dgm:cxn modelId="{1733B1D6-64B2-4D49-A701-C18AE53A71CE}" type="presOf" srcId="{00ACBBC3-5E05-44D8-9648-82A58A9D7857}" destId="{0375D4B4-D9B8-40E9-9B51-6C197467C184}" srcOrd="0" destOrd="0" presId="urn:microsoft.com/office/officeart/2005/8/layout/hierarchy1"/>
    <dgm:cxn modelId="{6E6F69FB-640D-4751-B788-A02CED469DAA}" type="presOf" srcId="{1BB6FD7C-45AD-40D4-8EA8-0A318EFFE976}" destId="{13423C87-2C61-45B1-85DA-81984AA5C967}" srcOrd="0" destOrd="0" presId="urn:microsoft.com/office/officeart/2005/8/layout/hierarchy1"/>
    <dgm:cxn modelId="{1DE1A97E-BA88-47E6-9A49-709663D58499}" type="presOf" srcId="{8DF39BE2-BF76-45DF-98E9-0904D6F95A1C}" destId="{4856694F-1EB3-474D-A549-F8168C0D3020}" srcOrd="0" destOrd="0" presId="urn:microsoft.com/office/officeart/2005/8/layout/hierarchy1"/>
    <dgm:cxn modelId="{06E30A7A-45C5-4C88-BA74-BB6F8A6AB7EA}" srcId="{00ACBBC3-5E05-44D8-9648-82A58A9D7857}" destId="{62FF9F61-AEF6-4A2F-A714-E9E2A764AA5F}" srcOrd="1" destOrd="0" parTransId="{3FE9E855-7009-4987-87CF-412EC9D3D657}" sibTransId="{2741E850-FC4B-4802-980A-FFCB7E184EC6}"/>
    <dgm:cxn modelId="{DD7FD331-60DE-41DB-AF7B-0C2979A67C09}" srcId="{BB3E4AA4-F83B-4A87-BBE9-91960E82034F}" destId="{7EDA8989-C8DA-43D7-9279-E5187050A3EB}" srcOrd="0" destOrd="0" parTransId="{EC3CE3AA-D321-480E-AF3F-29EC23A7FA42}" sibTransId="{0A9A6344-9636-4163-8300-519D64E27696}"/>
    <dgm:cxn modelId="{F2639C02-9833-4B1B-BC04-A2F1CBD28639}" type="presOf" srcId="{38013208-7571-4FBD-9DE5-58FB60E17302}" destId="{34EE2E32-0E58-4637-8B8A-0BFAFF8D4844}" srcOrd="0" destOrd="0" presId="urn:microsoft.com/office/officeart/2005/8/layout/hierarchy1"/>
    <dgm:cxn modelId="{0EE48D04-9D9D-44D7-BEDA-246A5D4F154E}" type="presOf" srcId="{42A03509-D5FF-439F-8434-7873C9AF8067}" destId="{C1D5119F-A393-446A-B124-F1D4B2B219E1}" srcOrd="0" destOrd="0" presId="urn:microsoft.com/office/officeart/2005/8/layout/hierarchy1"/>
    <dgm:cxn modelId="{F7FFB85E-DB17-4F85-90FD-4690CB467540}" type="presParOf" srcId="{3F29589A-A6E6-4F84-8FD5-6015800A8089}" destId="{C8CDD4C9-D358-4452-B2C6-FA416BD467AC}" srcOrd="0" destOrd="0" presId="urn:microsoft.com/office/officeart/2005/8/layout/hierarchy1"/>
    <dgm:cxn modelId="{62F4623A-8B84-417D-8D4B-6FED5E811895}" type="presParOf" srcId="{C8CDD4C9-D358-4452-B2C6-FA416BD467AC}" destId="{D4F2A63B-A983-462F-984A-71BB239D073D}" srcOrd="0" destOrd="0" presId="urn:microsoft.com/office/officeart/2005/8/layout/hierarchy1"/>
    <dgm:cxn modelId="{352C7BC5-A3FF-4F72-B31A-38191A5E8A93}" type="presParOf" srcId="{D4F2A63B-A983-462F-984A-71BB239D073D}" destId="{FE931935-0C80-4794-B685-5C73880C2744}" srcOrd="0" destOrd="0" presId="urn:microsoft.com/office/officeart/2005/8/layout/hierarchy1"/>
    <dgm:cxn modelId="{C76CE9DE-22A7-4C4D-A0F2-4DC5749EBAE8}" type="presParOf" srcId="{D4F2A63B-A983-462F-984A-71BB239D073D}" destId="{C1D5119F-A393-446A-B124-F1D4B2B219E1}" srcOrd="1" destOrd="0" presId="urn:microsoft.com/office/officeart/2005/8/layout/hierarchy1"/>
    <dgm:cxn modelId="{CCD50E1F-E185-42F3-BFC8-0F332AC37CC1}" type="presParOf" srcId="{C8CDD4C9-D358-4452-B2C6-FA416BD467AC}" destId="{1217D25C-3D26-4B26-B8F5-FCAA12C5AE35}" srcOrd="1" destOrd="0" presId="urn:microsoft.com/office/officeart/2005/8/layout/hierarchy1"/>
    <dgm:cxn modelId="{80A084E1-0FE2-4123-9A96-0F9F08427EE5}" type="presParOf" srcId="{1217D25C-3D26-4B26-B8F5-FCAA12C5AE35}" destId="{78FCEE05-FBDA-4555-82FF-99D8655A670B}" srcOrd="0" destOrd="0" presId="urn:microsoft.com/office/officeart/2005/8/layout/hierarchy1"/>
    <dgm:cxn modelId="{7EE026EF-3B90-47BA-8C0F-40F1C386F94C}" type="presParOf" srcId="{1217D25C-3D26-4B26-B8F5-FCAA12C5AE35}" destId="{7664DCEA-2795-4106-A224-38E669129090}" srcOrd="1" destOrd="0" presId="urn:microsoft.com/office/officeart/2005/8/layout/hierarchy1"/>
    <dgm:cxn modelId="{E15D4793-841B-466D-91B2-4AB60D668F3E}" type="presParOf" srcId="{7664DCEA-2795-4106-A224-38E669129090}" destId="{D65CFF4A-DCFB-4032-A97B-DC4D8F2E941C}" srcOrd="0" destOrd="0" presId="urn:microsoft.com/office/officeart/2005/8/layout/hierarchy1"/>
    <dgm:cxn modelId="{AD2D8863-F4C8-41E8-BF70-06C2660F577B}" type="presParOf" srcId="{D65CFF4A-DCFB-4032-A97B-DC4D8F2E941C}" destId="{6CD1F0D6-5BF0-4667-8C7E-13D1A7349508}" srcOrd="0" destOrd="0" presId="urn:microsoft.com/office/officeart/2005/8/layout/hierarchy1"/>
    <dgm:cxn modelId="{EF3059D6-0016-4370-8140-0D398EA97665}" type="presParOf" srcId="{D65CFF4A-DCFB-4032-A97B-DC4D8F2E941C}" destId="{E0B5DBE9-801D-4112-BF1E-ADD2D29F71F1}" srcOrd="1" destOrd="0" presId="urn:microsoft.com/office/officeart/2005/8/layout/hierarchy1"/>
    <dgm:cxn modelId="{7D5CF34B-58D5-48F3-85DA-868DE37D08BA}" type="presParOf" srcId="{7664DCEA-2795-4106-A224-38E669129090}" destId="{A01911C5-1D17-4F1F-9315-BB487D1EAA9F}" srcOrd="1" destOrd="0" presId="urn:microsoft.com/office/officeart/2005/8/layout/hierarchy1"/>
    <dgm:cxn modelId="{058D452D-9EA9-43F2-8E36-29B6936A334E}" type="presParOf" srcId="{A01911C5-1D17-4F1F-9315-BB487D1EAA9F}" destId="{0072D7AF-DD6C-4F57-A04E-90DAD763669E}" srcOrd="0" destOrd="0" presId="urn:microsoft.com/office/officeart/2005/8/layout/hierarchy1"/>
    <dgm:cxn modelId="{8CF5CF09-7044-40C7-9DBC-BDDC00B13CAD}" type="presParOf" srcId="{A01911C5-1D17-4F1F-9315-BB487D1EAA9F}" destId="{EE8D3787-C6EF-4352-AFE7-F45A39DBC330}" srcOrd="1" destOrd="0" presId="urn:microsoft.com/office/officeart/2005/8/layout/hierarchy1"/>
    <dgm:cxn modelId="{8A91B176-46AB-4BA4-A069-EF9357797297}" type="presParOf" srcId="{EE8D3787-C6EF-4352-AFE7-F45A39DBC330}" destId="{B952D477-3599-497E-A3B0-0555B8BD8456}" srcOrd="0" destOrd="0" presId="urn:microsoft.com/office/officeart/2005/8/layout/hierarchy1"/>
    <dgm:cxn modelId="{D9677B33-A71C-4FB0-9925-B21892C75665}" type="presParOf" srcId="{B952D477-3599-497E-A3B0-0555B8BD8456}" destId="{1A3D7771-8A9C-4111-AE41-74F08D18B767}" srcOrd="0" destOrd="0" presId="urn:microsoft.com/office/officeart/2005/8/layout/hierarchy1"/>
    <dgm:cxn modelId="{9C2CA15B-C4E9-40FB-90A7-A68342D34DD7}" type="presParOf" srcId="{B952D477-3599-497E-A3B0-0555B8BD8456}" destId="{798F5F15-B7B1-4F39-861D-7E5E31EA5486}" srcOrd="1" destOrd="0" presId="urn:microsoft.com/office/officeart/2005/8/layout/hierarchy1"/>
    <dgm:cxn modelId="{A2B785A5-6909-40E2-A33A-74E0FCB66794}" type="presParOf" srcId="{EE8D3787-C6EF-4352-AFE7-F45A39DBC330}" destId="{42E9B69B-768A-45D6-9E3C-3417D7335C9C}" srcOrd="1" destOrd="0" presId="urn:microsoft.com/office/officeart/2005/8/layout/hierarchy1"/>
    <dgm:cxn modelId="{7D2FC65D-2973-436F-AC7C-6615F508352C}" type="presParOf" srcId="{A01911C5-1D17-4F1F-9315-BB487D1EAA9F}" destId="{0E3DC1B2-F181-40E2-85C8-C8CF8F0DE7BC}" srcOrd="2" destOrd="0" presId="urn:microsoft.com/office/officeart/2005/8/layout/hierarchy1"/>
    <dgm:cxn modelId="{B1D6AD15-6CFA-4649-883E-FD06A12CD551}" type="presParOf" srcId="{A01911C5-1D17-4F1F-9315-BB487D1EAA9F}" destId="{0E6C7C7A-47FD-486F-8138-64DD66615152}" srcOrd="3" destOrd="0" presId="urn:microsoft.com/office/officeart/2005/8/layout/hierarchy1"/>
    <dgm:cxn modelId="{8488EFC7-4A04-4297-8F9D-2F4AC18A9293}" type="presParOf" srcId="{0E6C7C7A-47FD-486F-8138-64DD66615152}" destId="{0FC2C11C-EABD-45C4-975F-737031D603D1}" srcOrd="0" destOrd="0" presId="urn:microsoft.com/office/officeart/2005/8/layout/hierarchy1"/>
    <dgm:cxn modelId="{CF8C59EE-C266-4631-9FD3-24DD6C3D04E6}" type="presParOf" srcId="{0FC2C11C-EABD-45C4-975F-737031D603D1}" destId="{CF5D6796-10A1-4916-99C2-34D7C2A7D8D6}" srcOrd="0" destOrd="0" presId="urn:microsoft.com/office/officeart/2005/8/layout/hierarchy1"/>
    <dgm:cxn modelId="{388B1BAD-1A95-4101-99DC-F2D383015A97}" type="presParOf" srcId="{0FC2C11C-EABD-45C4-975F-737031D603D1}" destId="{9157DA66-B7C8-4802-A2FA-87699E94B9E8}" srcOrd="1" destOrd="0" presId="urn:microsoft.com/office/officeart/2005/8/layout/hierarchy1"/>
    <dgm:cxn modelId="{6EBC7F50-E720-4FA3-8DC9-ED0551034AEF}" type="presParOf" srcId="{0E6C7C7A-47FD-486F-8138-64DD66615152}" destId="{A7A167C4-BF1A-4E85-B46E-8361743629D1}" srcOrd="1" destOrd="0" presId="urn:microsoft.com/office/officeart/2005/8/layout/hierarchy1"/>
    <dgm:cxn modelId="{845E67C3-3E10-4790-B85C-8B5566205A56}" type="presParOf" srcId="{A01911C5-1D17-4F1F-9315-BB487D1EAA9F}" destId="{EC90A480-C45B-4DE2-AB15-590AD6494EE5}" srcOrd="4" destOrd="0" presId="urn:microsoft.com/office/officeart/2005/8/layout/hierarchy1"/>
    <dgm:cxn modelId="{9C0BFB15-D887-43EE-B8F6-EC3E5FF46C35}" type="presParOf" srcId="{A01911C5-1D17-4F1F-9315-BB487D1EAA9F}" destId="{1D04D2EB-93DC-4D14-B666-6455E1B4D529}" srcOrd="5" destOrd="0" presId="urn:microsoft.com/office/officeart/2005/8/layout/hierarchy1"/>
    <dgm:cxn modelId="{0007619F-7398-44F7-A0DF-282B5C86126F}" type="presParOf" srcId="{1D04D2EB-93DC-4D14-B666-6455E1B4D529}" destId="{90AEB4FA-CBD5-4581-A276-70CE516D294D}" srcOrd="0" destOrd="0" presId="urn:microsoft.com/office/officeart/2005/8/layout/hierarchy1"/>
    <dgm:cxn modelId="{025FAE64-C326-4689-B0C7-421C92763E22}" type="presParOf" srcId="{90AEB4FA-CBD5-4581-A276-70CE516D294D}" destId="{0318F6BD-F760-4D28-827B-20B7105B7DE2}" srcOrd="0" destOrd="0" presId="urn:microsoft.com/office/officeart/2005/8/layout/hierarchy1"/>
    <dgm:cxn modelId="{30A83725-0984-4AE1-918E-CCF3107C99DF}" type="presParOf" srcId="{90AEB4FA-CBD5-4581-A276-70CE516D294D}" destId="{CA926CA7-EF9B-4789-9D7D-D68BA3156D84}" srcOrd="1" destOrd="0" presId="urn:microsoft.com/office/officeart/2005/8/layout/hierarchy1"/>
    <dgm:cxn modelId="{394806C1-0C15-4C8B-A6CF-97BAF7075207}" type="presParOf" srcId="{1D04D2EB-93DC-4D14-B666-6455E1B4D529}" destId="{DB0A3D57-B7BC-4469-B8D7-DD7E0652A2C1}" srcOrd="1" destOrd="0" presId="urn:microsoft.com/office/officeart/2005/8/layout/hierarchy1"/>
    <dgm:cxn modelId="{0D1F1E3C-6548-49AE-880A-BA49E336E78C}" type="presParOf" srcId="{1217D25C-3D26-4B26-B8F5-FCAA12C5AE35}" destId="{34EE2E32-0E58-4637-8B8A-0BFAFF8D4844}" srcOrd="2" destOrd="0" presId="urn:microsoft.com/office/officeart/2005/8/layout/hierarchy1"/>
    <dgm:cxn modelId="{8838B1AF-18AA-4FFA-89DF-009D59DDC3ED}" type="presParOf" srcId="{1217D25C-3D26-4B26-B8F5-FCAA12C5AE35}" destId="{145AA5FA-1A58-441C-8949-7251F8133292}" srcOrd="3" destOrd="0" presId="urn:microsoft.com/office/officeart/2005/8/layout/hierarchy1"/>
    <dgm:cxn modelId="{51B0E8E7-335F-4B4B-8E70-ABF3E10A5FA9}" type="presParOf" srcId="{145AA5FA-1A58-441C-8949-7251F8133292}" destId="{838E182A-40F7-4ED4-B408-23B0712B81E6}" srcOrd="0" destOrd="0" presId="urn:microsoft.com/office/officeart/2005/8/layout/hierarchy1"/>
    <dgm:cxn modelId="{6F25C2B9-06D7-4584-BB40-3B14733F9402}" type="presParOf" srcId="{838E182A-40F7-4ED4-B408-23B0712B81E6}" destId="{D054BBB9-674E-48A3-B6B7-05F2136FCFC2}" srcOrd="0" destOrd="0" presId="urn:microsoft.com/office/officeart/2005/8/layout/hierarchy1"/>
    <dgm:cxn modelId="{4FD3A696-DAB5-44FA-BB73-914EB681E442}" type="presParOf" srcId="{838E182A-40F7-4ED4-B408-23B0712B81E6}" destId="{0375D4B4-D9B8-40E9-9B51-6C197467C184}" srcOrd="1" destOrd="0" presId="urn:microsoft.com/office/officeart/2005/8/layout/hierarchy1"/>
    <dgm:cxn modelId="{55C2FDFA-4B10-4453-B4C0-11A43B2D55E5}" type="presParOf" srcId="{145AA5FA-1A58-441C-8949-7251F8133292}" destId="{AAAE3EFC-4C0F-4081-8CED-44ACFEA7DE58}" srcOrd="1" destOrd="0" presId="urn:microsoft.com/office/officeart/2005/8/layout/hierarchy1"/>
    <dgm:cxn modelId="{6878C23C-E558-4072-AFE3-D573469C2C57}" type="presParOf" srcId="{AAAE3EFC-4C0F-4081-8CED-44ACFEA7DE58}" destId="{4856694F-1EB3-474D-A549-F8168C0D3020}" srcOrd="0" destOrd="0" presId="urn:microsoft.com/office/officeart/2005/8/layout/hierarchy1"/>
    <dgm:cxn modelId="{2A064879-B499-4CB4-80B3-BAE1A3FD2408}" type="presParOf" srcId="{AAAE3EFC-4C0F-4081-8CED-44ACFEA7DE58}" destId="{94D83D3E-8BB7-4CB6-AB13-8FBA71394509}" srcOrd="1" destOrd="0" presId="urn:microsoft.com/office/officeart/2005/8/layout/hierarchy1"/>
    <dgm:cxn modelId="{15BD1CF8-3A0D-41A7-9B19-8C04C2F132FB}" type="presParOf" srcId="{94D83D3E-8BB7-4CB6-AB13-8FBA71394509}" destId="{B34B8F02-1BA1-4257-A9B6-84181DFEDC62}" srcOrd="0" destOrd="0" presId="urn:microsoft.com/office/officeart/2005/8/layout/hierarchy1"/>
    <dgm:cxn modelId="{8143865F-D11B-44F9-A2E2-DDF8B635D5FD}" type="presParOf" srcId="{B34B8F02-1BA1-4257-A9B6-84181DFEDC62}" destId="{79E0BE9F-B9EE-428F-85F9-857ED606F5CE}" srcOrd="0" destOrd="0" presId="urn:microsoft.com/office/officeart/2005/8/layout/hierarchy1"/>
    <dgm:cxn modelId="{81AA5516-43B7-4F14-95F4-CEE1BCAC10AC}" type="presParOf" srcId="{B34B8F02-1BA1-4257-A9B6-84181DFEDC62}" destId="{13423C87-2C61-45B1-85DA-81984AA5C967}" srcOrd="1" destOrd="0" presId="urn:microsoft.com/office/officeart/2005/8/layout/hierarchy1"/>
    <dgm:cxn modelId="{AFACDB4D-B401-4646-8793-6FBAF99B0B6F}" type="presParOf" srcId="{94D83D3E-8BB7-4CB6-AB13-8FBA71394509}" destId="{4A102F9B-E1EF-427E-AC07-A48DFE27A555}" srcOrd="1" destOrd="0" presId="urn:microsoft.com/office/officeart/2005/8/layout/hierarchy1"/>
    <dgm:cxn modelId="{42806EBE-AB78-4CE3-9794-FE2FF7286E81}" type="presParOf" srcId="{AAAE3EFC-4C0F-4081-8CED-44ACFEA7DE58}" destId="{4EA79D28-D766-4050-B09F-3DA9923E983E}" srcOrd="2" destOrd="0" presId="urn:microsoft.com/office/officeart/2005/8/layout/hierarchy1"/>
    <dgm:cxn modelId="{DBF8D5F7-A3BF-4F52-8BB6-D8D4ADD12249}" type="presParOf" srcId="{AAAE3EFC-4C0F-4081-8CED-44ACFEA7DE58}" destId="{D1B092AB-757C-40D9-9B7C-CF5192283DFD}" srcOrd="3" destOrd="0" presId="urn:microsoft.com/office/officeart/2005/8/layout/hierarchy1"/>
    <dgm:cxn modelId="{9EE1DAA5-12FE-4264-A412-586589CE48F5}" type="presParOf" srcId="{D1B092AB-757C-40D9-9B7C-CF5192283DFD}" destId="{85461F43-ED9E-44DA-B800-CF5B60953CC0}" srcOrd="0" destOrd="0" presId="urn:microsoft.com/office/officeart/2005/8/layout/hierarchy1"/>
    <dgm:cxn modelId="{D55EDF4E-4AA0-461E-B26E-F6ABC3605645}" type="presParOf" srcId="{85461F43-ED9E-44DA-B800-CF5B60953CC0}" destId="{3CA407D0-EE02-4067-A07E-87BD9781ED05}" srcOrd="0" destOrd="0" presId="urn:microsoft.com/office/officeart/2005/8/layout/hierarchy1"/>
    <dgm:cxn modelId="{0E190444-973C-42E0-843D-7700F13A2965}" type="presParOf" srcId="{85461F43-ED9E-44DA-B800-CF5B60953CC0}" destId="{2F2D8C68-20D2-4C5D-8504-2D4A8DCC1216}" srcOrd="1" destOrd="0" presId="urn:microsoft.com/office/officeart/2005/8/layout/hierarchy1"/>
    <dgm:cxn modelId="{4A46FDD0-7689-4861-93B1-0F986A130B81}" type="presParOf" srcId="{D1B092AB-757C-40D9-9B7C-CF5192283DFD}" destId="{FBEE76C3-FAE4-48B9-8F17-9087C1690C15}" srcOrd="1" destOrd="0" presId="urn:microsoft.com/office/officeart/2005/8/layout/hierarchy1"/>
    <dgm:cxn modelId="{CADF343B-5456-4794-B1BD-2E31F1107129}" type="presParOf" srcId="{AAAE3EFC-4C0F-4081-8CED-44ACFEA7DE58}" destId="{AF24E916-8245-4468-AD97-C9282B624EF6}" srcOrd="4" destOrd="0" presId="urn:microsoft.com/office/officeart/2005/8/layout/hierarchy1"/>
    <dgm:cxn modelId="{EC4657BF-EA2E-4D7B-B5A5-6DD19F5F3791}" type="presParOf" srcId="{AAAE3EFC-4C0F-4081-8CED-44ACFEA7DE58}" destId="{564EB150-9DA8-48A7-B313-598685553E3A}" srcOrd="5" destOrd="0" presId="urn:microsoft.com/office/officeart/2005/8/layout/hierarchy1"/>
    <dgm:cxn modelId="{120C8674-855D-4139-AE1D-6B01EFCEA043}" type="presParOf" srcId="{564EB150-9DA8-48A7-B313-598685553E3A}" destId="{0B08A762-0C63-4FE0-95AB-6588B52DAF2C}" srcOrd="0" destOrd="0" presId="urn:microsoft.com/office/officeart/2005/8/layout/hierarchy1"/>
    <dgm:cxn modelId="{9E31AF98-AF86-4B46-BD97-F760330C110D}" type="presParOf" srcId="{0B08A762-0C63-4FE0-95AB-6588B52DAF2C}" destId="{80D4B966-D5E7-458F-8207-6032ABAF6988}" srcOrd="0" destOrd="0" presId="urn:microsoft.com/office/officeart/2005/8/layout/hierarchy1"/>
    <dgm:cxn modelId="{94AA1DC8-FD7A-4AC4-8712-75F11E224B34}" type="presParOf" srcId="{0B08A762-0C63-4FE0-95AB-6588B52DAF2C}" destId="{4A342F6F-C1F6-442D-B100-201FADBBC8AD}" srcOrd="1" destOrd="0" presId="urn:microsoft.com/office/officeart/2005/8/layout/hierarchy1"/>
    <dgm:cxn modelId="{DA4D73A4-987C-4EF5-A005-F02B459EC34F}" type="presParOf" srcId="{564EB150-9DA8-48A7-B313-598685553E3A}" destId="{24D07BD6-34FE-4068-B7CB-DACE2EF728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995584-CEB1-4827-92EF-4CE9C473B64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CCF758-538B-4589-A309-7800F0E40E49}">
      <dgm:prSet phldrT="[Текст]" custT="1"/>
      <dgm:spPr/>
      <dgm:t>
        <a:bodyPr/>
        <a:lstStyle/>
        <a:p>
          <a:r>
            <a:rPr lang="ru-RU" sz="4000" dirty="0" smtClean="0"/>
            <a:t>Признаки суверенного государства</a:t>
          </a:r>
          <a:endParaRPr lang="ru-RU" sz="4000" dirty="0"/>
        </a:p>
      </dgm:t>
    </dgm:pt>
    <dgm:pt modelId="{014343C6-2D7E-4788-98EB-E5572AFB09F4}" type="parTrans" cxnId="{05EAEF6D-21A0-4994-B0C7-7BE446F565C7}">
      <dgm:prSet/>
      <dgm:spPr/>
      <dgm:t>
        <a:bodyPr/>
        <a:lstStyle/>
        <a:p>
          <a:endParaRPr lang="ru-RU"/>
        </a:p>
      </dgm:t>
    </dgm:pt>
    <dgm:pt modelId="{09768AAA-2F4C-4D2F-9A12-6C1E6CFE009F}" type="sibTrans" cxnId="{05EAEF6D-21A0-4994-B0C7-7BE446F565C7}">
      <dgm:prSet/>
      <dgm:spPr/>
      <dgm:t>
        <a:bodyPr/>
        <a:lstStyle/>
        <a:p>
          <a:endParaRPr lang="ru-RU"/>
        </a:p>
      </dgm:t>
    </dgm:pt>
    <dgm:pt modelId="{61D22CB1-8F26-4EAA-8A7B-F8CD8477565E}">
      <dgm:prSet phldrT="[Текст]" custT="1"/>
      <dgm:spPr/>
      <dgm:t>
        <a:bodyPr/>
        <a:lstStyle/>
        <a:p>
          <a:r>
            <a:rPr lang="ru-RU" sz="3200" dirty="0" smtClean="0"/>
            <a:t>Территориальная целостность</a:t>
          </a:r>
          <a:endParaRPr lang="ru-RU" sz="5100" dirty="0"/>
        </a:p>
      </dgm:t>
    </dgm:pt>
    <dgm:pt modelId="{D8416C56-AE8D-47F0-8AE4-19A58B64C5DE}" type="parTrans" cxnId="{9A8D898C-80D8-40FC-BB02-FD198F65F52B}">
      <dgm:prSet/>
      <dgm:spPr/>
      <dgm:t>
        <a:bodyPr/>
        <a:lstStyle/>
        <a:p>
          <a:endParaRPr lang="ru-RU"/>
        </a:p>
      </dgm:t>
    </dgm:pt>
    <dgm:pt modelId="{0DE5A18E-3E5F-4ACB-99EB-D6259B9B9151}" type="sibTrans" cxnId="{9A8D898C-80D8-40FC-BB02-FD198F65F52B}">
      <dgm:prSet/>
      <dgm:spPr/>
      <dgm:t>
        <a:bodyPr/>
        <a:lstStyle/>
        <a:p>
          <a:endParaRPr lang="ru-RU"/>
        </a:p>
      </dgm:t>
    </dgm:pt>
    <dgm:pt modelId="{E7475AB8-752E-4B57-9FA1-7037BC1C9421}">
      <dgm:prSet phldrT="[Текст]" custT="1"/>
      <dgm:spPr/>
      <dgm:t>
        <a:bodyPr/>
        <a:lstStyle/>
        <a:p>
          <a:r>
            <a:rPr lang="ru-RU" sz="3200" dirty="0" smtClean="0"/>
            <a:t>Независимая власть</a:t>
          </a:r>
          <a:endParaRPr lang="ru-RU" sz="3200" dirty="0"/>
        </a:p>
      </dgm:t>
    </dgm:pt>
    <dgm:pt modelId="{CD80897C-AAD8-4D09-801B-2B43EE467B53}" type="parTrans" cxnId="{34394BFB-5BA4-4C78-AED2-9F5D6DCA6164}">
      <dgm:prSet/>
      <dgm:spPr/>
      <dgm:t>
        <a:bodyPr/>
        <a:lstStyle/>
        <a:p>
          <a:endParaRPr lang="ru-RU"/>
        </a:p>
      </dgm:t>
    </dgm:pt>
    <dgm:pt modelId="{12D170DA-298C-4BFC-BB98-92379F0E991E}" type="sibTrans" cxnId="{34394BFB-5BA4-4C78-AED2-9F5D6DCA6164}">
      <dgm:prSet/>
      <dgm:spPr/>
      <dgm:t>
        <a:bodyPr/>
        <a:lstStyle/>
        <a:p>
          <a:endParaRPr lang="ru-RU"/>
        </a:p>
      </dgm:t>
    </dgm:pt>
    <dgm:pt modelId="{ED4110AF-F266-4EA0-AC9F-1C5673DDE063}">
      <dgm:prSet phldrT="[Текст]" custT="1"/>
      <dgm:spPr/>
      <dgm:t>
        <a:bodyPr/>
        <a:lstStyle/>
        <a:p>
          <a:r>
            <a:rPr lang="ru-RU" sz="3200" dirty="0" smtClean="0"/>
            <a:t>Международное признание</a:t>
          </a:r>
          <a:endParaRPr lang="ru-RU" sz="3200" dirty="0"/>
        </a:p>
      </dgm:t>
    </dgm:pt>
    <dgm:pt modelId="{D4F948BA-EDCE-4D9E-A9AB-8162EECF10CB}" type="parTrans" cxnId="{9F422597-CCB2-4518-BEE3-E8A1AA0DF73A}">
      <dgm:prSet/>
      <dgm:spPr/>
      <dgm:t>
        <a:bodyPr/>
        <a:lstStyle/>
        <a:p>
          <a:endParaRPr lang="ru-RU"/>
        </a:p>
      </dgm:t>
    </dgm:pt>
    <dgm:pt modelId="{BC1EB75C-631A-4947-959F-0B160BEDEFDC}" type="sibTrans" cxnId="{9F422597-CCB2-4518-BEE3-E8A1AA0DF73A}">
      <dgm:prSet/>
      <dgm:spPr/>
      <dgm:t>
        <a:bodyPr/>
        <a:lstStyle/>
        <a:p>
          <a:endParaRPr lang="ru-RU"/>
        </a:p>
      </dgm:t>
    </dgm:pt>
    <dgm:pt modelId="{26AEA20A-182D-4777-81EA-AF3225E7CA1A}">
      <dgm:prSet phldrT="[Текст]" custT="1"/>
      <dgm:spPr/>
      <dgm:t>
        <a:bodyPr/>
        <a:lstStyle/>
        <a:p>
          <a:r>
            <a:rPr lang="ru-RU" sz="3200" dirty="0" smtClean="0"/>
            <a:t>Единство власти</a:t>
          </a:r>
          <a:endParaRPr lang="ru-RU" sz="3200" dirty="0"/>
        </a:p>
      </dgm:t>
    </dgm:pt>
    <dgm:pt modelId="{83F18334-4A12-4359-8328-73F421BE390D}" type="parTrans" cxnId="{17C19E7C-4FA4-442E-989F-382018174AD4}">
      <dgm:prSet/>
      <dgm:spPr/>
      <dgm:t>
        <a:bodyPr/>
        <a:lstStyle/>
        <a:p>
          <a:endParaRPr lang="ru-RU"/>
        </a:p>
      </dgm:t>
    </dgm:pt>
    <dgm:pt modelId="{0B62069C-325C-4065-B294-0E7FA26731FA}" type="sibTrans" cxnId="{17C19E7C-4FA4-442E-989F-382018174AD4}">
      <dgm:prSet/>
      <dgm:spPr/>
      <dgm:t>
        <a:bodyPr/>
        <a:lstStyle/>
        <a:p>
          <a:endParaRPr lang="ru-RU"/>
        </a:p>
      </dgm:t>
    </dgm:pt>
    <dgm:pt modelId="{8E3B6212-7917-4490-AD85-3BCFB12E98CA}">
      <dgm:prSet phldrT="[Текст]" custT="1"/>
      <dgm:spPr/>
      <dgm:t>
        <a:bodyPr/>
        <a:lstStyle/>
        <a:p>
          <a:r>
            <a:rPr lang="ru-RU" sz="3200" dirty="0" smtClean="0"/>
            <a:t>Правоспособность</a:t>
          </a:r>
          <a:endParaRPr lang="ru-RU" sz="3200" dirty="0"/>
        </a:p>
      </dgm:t>
    </dgm:pt>
    <dgm:pt modelId="{19B17931-DDEB-4078-8BFA-AABC480E3D4B}" type="parTrans" cxnId="{FD02E7AD-7E76-46FD-8A96-5AD8781F9B46}">
      <dgm:prSet/>
      <dgm:spPr/>
      <dgm:t>
        <a:bodyPr/>
        <a:lstStyle/>
        <a:p>
          <a:endParaRPr lang="ru-RU"/>
        </a:p>
      </dgm:t>
    </dgm:pt>
    <dgm:pt modelId="{06643446-14FB-4457-990A-27D9733CCDE1}" type="sibTrans" cxnId="{FD02E7AD-7E76-46FD-8A96-5AD8781F9B46}">
      <dgm:prSet/>
      <dgm:spPr/>
      <dgm:t>
        <a:bodyPr/>
        <a:lstStyle/>
        <a:p>
          <a:endParaRPr lang="ru-RU"/>
        </a:p>
      </dgm:t>
    </dgm:pt>
    <dgm:pt modelId="{BF84593C-F776-47F2-9E90-1A6B9A885619}" type="pres">
      <dgm:prSet presAssocID="{7A995584-CEB1-4827-92EF-4CE9C473B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DE1204-E9DA-4619-817F-0399A0295E92}" type="pres">
      <dgm:prSet presAssocID="{41CCF758-538B-4589-A309-7800F0E40E49}" presName="parentText" presStyleLbl="node1" presStyleIdx="0" presStyleCnt="1" custLinFactNeighborX="541" custLinFactNeighborY="-213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50B69D-BFF4-482A-971C-8CC45E3D89B7}" type="pres">
      <dgm:prSet presAssocID="{41CCF758-538B-4589-A309-7800F0E40E49}" presName="childText" presStyleLbl="revTx" presStyleIdx="0" presStyleCnt="1" custLinFactNeighborX="-722" custLinFactNeighborY="-43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D5EA5D-BA79-422F-80F4-FC9199967822}" type="presOf" srcId="{8E3B6212-7917-4490-AD85-3BCFB12E98CA}" destId="{3850B69D-BFF4-482A-971C-8CC45E3D89B7}" srcOrd="0" destOrd="4" presId="urn:microsoft.com/office/officeart/2005/8/layout/vList2"/>
    <dgm:cxn modelId="{409BC972-582E-4A47-9D81-458B37D47429}" type="presOf" srcId="{61D22CB1-8F26-4EAA-8A7B-F8CD8477565E}" destId="{3850B69D-BFF4-482A-971C-8CC45E3D89B7}" srcOrd="0" destOrd="0" presId="urn:microsoft.com/office/officeart/2005/8/layout/vList2"/>
    <dgm:cxn modelId="{17C19E7C-4FA4-442E-989F-382018174AD4}" srcId="{41CCF758-538B-4589-A309-7800F0E40E49}" destId="{26AEA20A-182D-4777-81EA-AF3225E7CA1A}" srcOrd="3" destOrd="0" parTransId="{83F18334-4A12-4359-8328-73F421BE390D}" sibTransId="{0B62069C-325C-4065-B294-0E7FA26731FA}"/>
    <dgm:cxn modelId="{FD02E7AD-7E76-46FD-8A96-5AD8781F9B46}" srcId="{41CCF758-538B-4589-A309-7800F0E40E49}" destId="{8E3B6212-7917-4490-AD85-3BCFB12E98CA}" srcOrd="4" destOrd="0" parTransId="{19B17931-DDEB-4078-8BFA-AABC480E3D4B}" sibTransId="{06643446-14FB-4457-990A-27D9733CCDE1}"/>
    <dgm:cxn modelId="{9F422597-CCB2-4518-BEE3-E8A1AA0DF73A}" srcId="{41CCF758-538B-4589-A309-7800F0E40E49}" destId="{ED4110AF-F266-4EA0-AC9F-1C5673DDE063}" srcOrd="2" destOrd="0" parTransId="{D4F948BA-EDCE-4D9E-A9AB-8162EECF10CB}" sibTransId="{BC1EB75C-631A-4947-959F-0B160BEDEFDC}"/>
    <dgm:cxn modelId="{71BE586F-B296-4B03-BCB9-FC9236B83A1E}" type="presOf" srcId="{E7475AB8-752E-4B57-9FA1-7037BC1C9421}" destId="{3850B69D-BFF4-482A-971C-8CC45E3D89B7}" srcOrd="0" destOrd="1" presId="urn:microsoft.com/office/officeart/2005/8/layout/vList2"/>
    <dgm:cxn modelId="{C88F5D41-9CB6-4EF7-803D-3BD4DC9D638C}" type="presOf" srcId="{26AEA20A-182D-4777-81EA-AF3225E7CA1A}" destId="{3850B69D-BFF4-482A-971C-8CC45E3D89B7}" srcOrd="0" destOrd="3" presId="urn:microsoft.com/office/officeart/2005/8/layout/vList2"/>
    <dgm:cxn modelId="{1BE78B33-49C1-49F8-9CBD-273F5E804CD1}" type="presOf" srcId="{7A995584-CEB1-4827-92EF-4CE9C473B64B}" destId="{BF84593C-F776-47F2-9E90-1A6B9A885619}" srcOrd="0" destOrd="0" presId="urn:microsoft.com/office/officeart/2005/8/layout/vList2"/>
    <dgm:cxn modelId="{775375EE-8814-4E86-B2D2-7D86EF49A7C0}" type="presOf" srcId="{41CCF758-538B-4589-A309-7800F0E40E49}" destId="{99DE1204-E9DA-4619-817F-0399A0295E92}" srcOrd="0" destOrd="0" presId="urn:microsoft.com/office/officeart/2005/8/layout/vList2"/>
    <dgm:cxn modelId="{F5EA0F68-C433-4B6A-8E9A-D29CE48726FA}" type="presOf" srcId="{ED4110AF-F266-4EA0-AC9F-1C5673DDE063}" destId="{3850B69D-BFF4-482A-971C-8CC45E3D89B7}" srcOrd="0" destOrd="2" presId="urn:microsoft.com/office/officeart/2005/8/layout/vList2"/>
    <dgm:cxn modelId="{34394BFB-5BA4-4C78-AED2-9F5D6DCA6164}" srcId="{41CCF758-538B-4589-A309-7800F0E40E49}" destId="{E7475AB8-752E-4B57-9FA1-7037BC1C9421}" srcOrd="1" destOrd="0" parTransId="{CD80897C-AAD8-4D09-801B-2B43EE467B53}" sibTransId="{12D170DA-298C-4BFC-BB98-92379F0E991E}"/>
    <dgm:cxn modelId="{05EAEF6D-21A0-4994-B0C7-7BE446F565C7}" srcId="{7A995584-CEB1-4827-92EF-4CE9C473B64B}" destId="{41CCF758-538B-4589-A309-7800F0E40E49}" srcOrd="0" destOrd="0" parTransId="{014343C6-2D7E-4788-98EB-E5572AFB09F4}" sibTransId="{09768AAA-2F4C-4D2F-9A12-6C1E6CFE009F}"/>
    <dgm:cxn modelId="{9A8D898C-80D8-40FC-BB02-FD198F65F52B}" srcId="{41CCF758-538B-4589-A309-7800F0E40E49}" destId="{61D22CB1-8F26-4EAA-8A7B-F8CD8477565E}" srcOrd="0" destOrd="0" parTransId="{D8416C56-AE8D-47F0-8AE4-19A58B64C5DE}" sibTransId="{0DE5A18E-3E5F-4ACB-99EB-D6259B9B9151}"/>
    <dgm:cxn modelId="{70C081D7-0BE9-4D79-AB3B-744E3BE6E478}" type="presParOf" srcId="{BF84593C-F776-47F2-9E90-1A6B9A885619}" destId="{99DE1204-E9DA-4619-817F-0399A0295E92}" srcOrd="0" destOrd="0" presId="urn:microsoft.com/office/officeart/2005/8/layout/vList2"/>
    <dgm:cxn modelId="{CFEF343A-0490-4240-AFD0-566CF30D424E}" type="presParOf" srcId="{BF84593C-F776-47F2-9E90-1A6B9A885619}" destId="{3850B69D-BFF4-482A-971C-8CC45E3D89B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32848A6-00E5-460D-BFB7-0E2E5920DDA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52AE2-0D96-4F70-881A-8D058CF8DA37}">
      <dgm:prSet phldrT="[Текст]"/>
      <dgm:spPr/>
      <dgm:t>
        <a:bodyPr/>
        <a:lstStyle/>
        <a:p>
          <a:r>
            <a:rPr lang="ru-RU" dirty="0" smtClean="0"/>
            <a:t>1. Война в Афганистане (2001—2021)</a:t>
          </a:r>
          <a:endParaRPr lang="ru-RU" dirty="0"/>
        </a:p>
      </dgm:t>
    </dgm:pt>
    <dgm:pt modelId="{E3BBE7E9-105E-4023-A478-B4D6D1865B96}" type="parTrans" cxnId="{6C328D41-B86D-4A3A-856C-EE32EDB8AFAA}">
      <dgm:prSet/>
      <dgm:spPr/>
      <dgm:t>
        <a:bodyPr/>
        <a:lstStyle/>
        <a:p>
          <a:endParaRPr lang="ru-RU"/>
        </a:p>
      </dgm:t>
    </dgm:pt>
    <dgm:pt modelId="{4E854F0D-4B56-4645-BEC2-16DAFA60E62D}" type="sibTrans" cxnId="{6C328D41-B86D-4A3A-856C-EE32EDB8AFAA}">
      <dgm:prSet/>
      <dgm:spPr/>
      <dgm:t>
        <a:bodyPr/>
        <a:lstStyle/>
        <a:p>
          <a:endParaRPr lang="ru-RU"/>
        </a:p>
      </dgm:t>
    </dgm:pt>
    <dgm:pt modelId="{1D79AFA1-9E57-4FF0-AAC7-68251FF982B7}">
      <dgm:prSet phldrT="[Текст]"/>
      <dgm:spPr/>
      <dgm:t>
        <a:bodyPr/>
        <a:lstStyle/>
        <a:p>
          <a:r>
            <a:rPr lang="ru-RU" dirty="0" smtClean="0"/>
            <a:t>2. Вторжение в Ирак (2003—2011)</a:t>
          </a:r>
          <a:endParaRPr lang="ru-RU" dirty="0"/>
        </a:p>
      </dgm:t>
    </dgm:pt>
    <dgm:pt modelId="{974C4935-D4BB-4D62-9D97-2E43CB540A97}" type="parTrans" cxnId="{1B9C57F4-F4AB-4912-9C8B-165AB6BF5B09}">
      <dgm:prSet/>
      <dgm:spPr/>
      <dgm:t>
        <a:bodyPr/>
        <a:lstStyle/>
        <a:p>
          <a:endParaRPr lang="ru-RU"/>
        </a:p>
      </dgm:t>
    </dgm:pt>
    <dgm:pt modelId="{E6598558-2E62-46DE-9845-3DB51CD4E212}" type="sibTrans" cxnId="{1B9C57F4-F4AB-4912-9C8B-165AB6BF5B09}">
      <dgm:prSet/>
      <dgm:spPr/>
      <dgm:t>
        <a:bodyPr/>
        <a:lstStyle/>
        <a:p>
          <a:endParaRPr lang="ru-RU"/>
        </a:p>
      </dgm:t>
    </dgm:pt>
    <dgm:pt modelId="{446F3A29-0B08-42F4-B4B9-1C7273FCFF16}">
      <dgm:prSet phldrT="[Текст]"/>
      <dgm:spPr/>
      <dgm:t>
        <a:bodyPr/>
        <a:lstStyle/>
        <a:p>
          <a:r>
            <a:rPr lang="ru-RU" dirty="0" smtClean="0"/>
            <a:t>3. Гражданская война в Сирии (началась в 2011 году)</a:t>
          </a:r>
          <a:endParaRPr lang="ru-RU" dirty="0"/>
        </a:p>
      </dgm:t>
    </dgm:pt>
    <dgm:pt modelId="{014043EB-0619-4FE2-910A-41942E932213}" type="parTrans" cxnId="{840347DD-5B43-4F1C-8132-CADC8D253C98}">
      <dgm:prSet/>
      <dgm:spPr/>
      <dgm:t>
        <a:bodyPr/>
        <a:lstStyle/>
        <a:p>
          <a:endParaRPr lang="ru-RU"/>
        </a:p>
      </dgm:t>
    </dgm:pt>
    <dgm:pt modelId="{C0230BA2-8C3E-4053-B34B-2DC2DEAAC0A8}" type="sibTrans" cxnId="{840347DD-5B43-4F1C-8132-CADC8D253C98}">
      <dgm:prSet/>
      <dgm:spPr/>
      <dgm:t>
        <a:bodyPr/>
        <a:lstStyle/>
        <a:p>
          <a:endParaRPr lang="ru-RU"/>
        </a:p>
      </dgm:t>
    </dgm:pt>
    <dgm:pt modelId="{9BDF7971-5C97-4525-9ED1-1D78FEA0A8C6}">
      <dgm:prSet/>
      <dgm:spPr/>
      <dgm:t>
        <a:bodyPr/>
        <a:lstStyle/>
        <a:p>
          <a:r>
            <a:rPr lang="ru-RU" dirty="0" smtClean="0"/>
            <a:t>4. Конфликт в Ливии (2011—</a:t>
          </a:r>
          <a:r>
            <a:rPr lang="ru-RU" dirty="0" err="1" smtClean="0"/>
            <a:t>н.в</a:t>
          </a:r>
          <a:r>
            <a:rPr lang="ru-RU" dirty="0" smtClean="0"/>
            <a:t>.)</a:t>
          </a:r>
          <a:endParaRPr lang="ru-RU" dirty="0"/>
        </a:p>
      </dgm:t>
    </dgm:pt>
    <dgm:pt modelId="{E94302B8-7B82-4E3E-B034-ED9EB241B023}" type="parTrans" cxnId="{23AE5CB5-634B-4910-8D62-7C7DBE56172B}">
      <dgm:prSet/>
      <dgm:spPr/>
      <dgm:t>
        <a:bodyPr/>
        <a:lstStyle/>
        <a:p>
          <a:endParaRPr lang="ru-RU"/>
        </a:p>
      </dgm:t>
    </dgm:pt>
    <dgm:pt modelId="{94171CB8-CD90-4F1B-98C5-86501E91F107}" type="sibTrans" cxnId="{23AE5CB5-634B-4910-8D62-7C7DBE56172B}">
      <dgm:prSet/>
      <dgm:spPr/>
      <dgm:t>
        <a:bodyPr/>
        <a:lstStyle/>
        <a:p>
          <a:endParaRPr lang="ru-RU"/>
        </a:p>
      </dgm:t>
    </dgm:pt>
    <dgm:pt modelId="{E80CC63D-067E-4988-91CB-4FF2452E03E2}">
      <dgm:prSet/>
      <dgm:spPr/>
      <dgm:t>
        <a:bodyPr/>
        <a:lstStyle/>
        <a:p>
          <a:r>
            <a:rPr lang="ru-RU" dirty="0" smtClean="0"/>
            <a:t>5. Российско-грузинская война (2008)</a:t>
          </a:r>
          <a:endParaRPr lang="ru-RU" dirty="0"/>
        </a:p>
      </dgm:t>
    </dgm:pt>
    <dgm:pt modelId="{024BF605-A4E1-41C5-8F30-562C063A7CDA}" type="parTrans" cxnId="{123DF692-BECB-4AD3-9727-BAFB3213D445}">
      <dgm:prSet/>
      <dgm:spPr/>
      <dgm:t>
        <a:bodyPr/>
        <a:lstStyle/>
        <a:p>
          <a:endParaRPr lang="ru-RU"/>
        </a:p>
      </dgm:t>
    </dgm:pt>
    <dgm:pt modelId="{104CB0A5-314B-4B9A-940E-38576C73A6D8}" type="sibTrans" cxnId="{123DF692-BECB-4AD3-9727-BAFB3213D445}">
      <dgm:prSet/>
      <dgm:spPr/>
      <dgm:t>
        <a:bodyPr/>
        <a:lstStyle/>
        <a:p>
          <a:endParaRPr lang="ru-RU"/>
        </a:p>
      </dgm:t>
    </dgm:pt>
    <dgm:pt modelId="{CA15C5B4-D737-4E5F-B625-DFD12F563B11}" type="pres">
      <dgm:prSet presAssocID="{032848A6-00E5-460D-BFB7-0E2E5920DD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D0E6-7821-4412-B465-011AD48E173C}" type="pres">
      <dgm:prSet presAssocID="{E8A52AE2-0D96-4F70-881A-8D058CF8DA37}" presName="parentLin" presStyleCnt="0"/>
      <dgm:spPr/>
    </dgm:pt>
    <dgm:pt modelId="{59711C87-E7E4-4C23-8002-729652050590}" type="pres">
      <dgm:prSet presAssocID="{E8A52AE2-0D96-4F70-881A-8D058CF8DA37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29251A4-F3FC-4A2F-B0C8-5BC4CE6DD3F7}" type="pres">
      <dgm:prSet presAssocID="{E8A52AE2-0D96-4F70-881A-8D058CF8DA37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3900E-7DA8-4D2C-9501-E4AB9EDF3CBB}" type="pres">
      <dgm:prSet presAssocID="{E8A52AE2-0D96-4F70-881A-8D058CF8DA37}" presName="negativeSpace" presStyleCnt="0"/>
      <dgm:spPr/>
    </dgm:pt>
    <dgm:pt modelId="{CA196746-5157-4E11-8DFE-D651A832AC19}" type="pres">
      <dgm:prSet presAssocID="{E8A52AE2-0D96-4F70-881A-8D058CF8DA37}" presName="childText" presStyleLbl="conFgAcc1" presStyleIdx="0" presStyleCnt="5">
        <dgm:presLayoutVars>
          <dgm:bulletEnabled val="1"/>
        </dgm:presLayoutVars>
      </dgm:prSet>
      <dgm:spPr/>
    </dgm:pt>
    <dgm:pt modelId="{D181E0EA-06E6-47C4-9C33-7452B353FEC2}" type="pres">
      <dgm:prSet presAssocID="{4E854F0D-4B56-4645-BEC2-16DAFA60E62D}" presName="spaceBetweenRectangles" presStyleCnt="0"/>
      <dgm:spPr/>
    </dgm:pt>
    <dgm:pt modelId="{798BF5CF-B0F6-4278-B133-7499692B1FC1}" type="pres">
      <dgm:prSet presAssocID="{1D79AFA1-9E57-4FF0-AAC7-68251FF982B7}" presName="parentLin" presStyleCnt="0"/>
      <dgm:spPr/>
    </dgm:pt>
    <dgm:pt modelId="{CF69A73A-C941-4EA6-AD84-F87D39A71D54}" type="pres">
      <dgm:prSet presAssocID="{1D79AFA1-9E57-4FF0-AAC7-68251FF982B7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D3065F9-92A1-40FC-A56C-5EF55409A8E7}" type="pres">
      <dgm:prSet presAssocID="{1D79AFA1-9E57-4FF0-AAC7-68251FF982B7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877D4-19AC-4829-999D-A0CCECF2C632}" type="pres">
      <dgm:prSet presAssocID="{1D79AFA1-9E57-4FF0-AAC7-68251FF982B7}" presName="negativeSpace" presStyleCnt="0"/>
      <dgm:spPr/>
    </dgm:pt>
    <dgm:pt modelId="{4B4EBD1E-D589-4CA2-A53E-314A4AC45FDB}" type="pres">
      <dgm:prSet presAssocID="{1D79AFA1-9E57-4FF0-AAC7-68251FF982B7}" presName="childText" presStyleLbl="conFgAcc1" presStyleIdx="1" presStyleCnt="5">
        <dgm:presLayoutVars>
          <dgm:bulletEnabled val="1"/>
        </dgm:presLayoutVars>
      </dgm:prSet>
      <dgm:spPr/>
    </dgm:pt>
    <dgm:pt modelId="{216A1906-22B5-499A-97D2-4413CC821941}" type="pres">
      <dgm:prSet presAssocID="{E6598558-2E62-46DE-9845-3DB51CD4E212}" presName="spaceBetweenRectangles" presStyleCnt="0"/>
      <dgm:spPr/>
    </dgm:pt>
    <dgm:pt modelId="{78E87292-5383-40CC-A2A8-232504A79CE5}" type="pres">
      <dgm:prSet presAssocID="{446F3A29-0B08-42F4-B4B9-1C7273FCFF16}" presName="parentLin" presStyleCnt="0"/>
      <dgm:spPr/>
    </dgm:pt>
    <dgm:pt modelId="{F2775739-ED55-45B9-80FF-8A988B21F29F}" type="pres">
      <dgm:prSet presAssocID="{446F3A29-0B08-42F4-B4B9-1C7273FCFF16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2322F0EE-8D32-4645-82AD-ECA1FCEF829E}" type="pres">
      <dgm:prSet presAssocID="{446F3A29-0B08-42F4-B4B9-1C7273FCFF16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04C06-4008-4719-AE45-A504E68ED575}" type="pres">
      <dgm:prSet presAssocID="{446F3A29-0B08-42F4-B4B9-1C7273FCFF16}" presName="negativeSpace" presStyleCnt="0"/>
      <dgm:spPr/>
    </dgm:pt>
    <dgm:pt modelId="{2707A9E8-F628-4C22-9FF1-39F844998DD9}" type="pres">
      <dgm:prSet presAssocID="{446F3A29-0B08-42F4-B4B9-1C7273FCFF16}" presName="childText" presStyleLbl="conFgAcc1" presStyleIdx="2" presStyleCnt="5">
        <dgm:presLayoutVars>
          <dgm:bulletEnabled val="1"/>
        </dgm:presLayoutVars>
      </dgm:prSet>
      <dgm:spPr/>
    </dgm:pt>
    <dgm:pt modelId="{0DDAF28A-06D0-4BA7-B548-F136984003E6}" type="pres">
      <dgm:prSet presAssocID="{C0230BA2-8C3E-4053-B34B-2DC2DEAAC0A8}" presName="spaceBetweenRectangles" presStyleCnt="0"/>
      <dgm:spPr/>
    </dgm:pt>
    <dgm:pt modelId="{E433D1B2-6C91-48E2-99F9-0137416D4305}" type="pres">
      <dgm:prSet presAssocID="{9BDF7971-5C97-4525-9ED1-1D78FEA0A8C6}" presName="parentLin" presStyleCnt="0"/>
      <dgm:spPr/>
    </dgm:pt>
    <dgm:pt modelId="{01942959-F14D-4A17-A209-AA863169B8B4}" type="pres">
      <dgm:prSet presAssocID="{9BDF7971-5C97-4525-9ED1-1D78FEA0A8C6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3925ECFB-5DD9-40B0-A9E4-816EDBFD70A4}" type="pres">
      <dgm:prSet presAssocID="{9BDF7971-5C97-4525-9ED1-1D78FEA0A8C6}" presName="parentText" presStyleLbl="node1" presStyleIdx="3" presStyleCnt="5" custScaleX="136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D3CBD-670B-43F8-8E0F-4363CEBE5EBC}" type="pres">
      <dgm:prSet presAssocID="{9BDF7971-5C97-4525-9ED1-1D78FEA0A8C6}" presName="negativeSpace" presStyleCnt="0"/>
      <dgm:spPr/>
    </dgm:pt>
    <dgm:pt modelId="{6AE26EC5-2857-45C2-B3AA-B89EDF576BDD}" type="pres">
      <dgm:prSet presAssocID="{9BDF7971-5C97-4525-9ED1-1D78FEA0A8C6}" presName="childText" presStyleLbl="conFgAcc1" presStyleIdx="3" presStyleCnt="5">
        <dgm:presLayoutVars>
          <dgm:bulletEnabled val="1"/>
        </dgm:presLayoutVars>
      </dgm:prSet>
      <dgm:spPr/>
    </dgm:pt>
    <dgm:pt modelId="{A0682DAE-1E7B-470D-8AF7-5E8F5E5E8A51}" type="pres">
      <dgm:prSet presAssocID="{94171CB8-CD90-4F1B-98C5-86501E91F107}" presName="spaceBetweenRectangles" presStyleCnt="0"/>
      <dgm:spPr/>
    </dgm:pt>
    <dgm:pt modelId="{3C24DE50-8C9B-493E-91A6-5558FFB05D35}" type="pres">
      <dgm:prSet presAssocID="{E80CC63D-067E-4988-91CB-4FF2452E03E2}" presName="parentLin" presStyleCnt="0"/>
      <dgm:spPr/>
    </dgm:pt>
    <dgm:pt modelId="{892C1279-2848-48EB-8173-6D9833F158E0}" type="pres">
      <dgm:prSet presAssocID="{E80CC63D-067E-4988-91CB-4FF2452E03E2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CEC5A1A4-E052-4430-9C38-8268EA312BC3}" type="pres">
      <dgm:prSet presAssocID="{E80CC63D-067E-4988-91CB-4FF2452E03E2}" presName="parentText" presStyleLbl="node1" presStyleIdx="4" presStyleCnt="5" custScaleX="136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3F90A-9B22-41AF-8D46-F5BDCE80EDC2}" type="pres">
      <dgm:prSet presAssocID="{E80CC63D-067E-4988-91CB-4FF2452E03E2}" presName="negativeSpace" presStyleCnt="0"/>
      <dgm:spPr/>
    </dgm:pt>
    <dgm:pt modelId="{E13E3434-4A3F-4FAD-8C6A-EEC7222849B3}" type="pres">
      <dgm:prSet presAssocID="{E80CC63D-067E-4988-91CB-4FF2452E03E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C328D41-B86D-4A3A-856C-EE32EDB8AFAA}" srcId="{032848A6-00E5-460D-BFB7-0E2E5920DDA0}" destId="{E8A52AE2-0D96-4F70-881A-8D058CF8DA37}" srcOrd="0" destOrd="0" parTransId="{E3BBE7E9-105E-4023-A478-B4D6D1865B96}" sibTransId="{4E854F0D-4B56-4645-BEC2-16DAFA60E62D}"/>
    <dgm:cxn modelId="{1B9C57F4-F4AB-4912-9C8B-165AB6BF5B09}" srcId="{032848A6-00E5-460D-BFB7-0E2E5920DDA0}" destId="{1D79AFA1-9E57-4FF0-AAC7-68251FF982B7}" srcOrd="1" destOrd="0" parTransId="{974C4935-D4BB-4D62-9D97-2E43CB540A97}" sibTransId="{E6598558-2E62-46DE-9845-3DB51CD4E212}"/>
    <dgm:cxn modelId="{840347DD-5B43-4F1C-8132-CADC8D253C98}" srcId="{032848A6-00E5-460D-BFB7-0E2E5920DDA0}" destId="{446F3A29-0B08-42F4-B4B9-1C7273FCFF16}" srcOrd="2" destOrd="0" parTransId="{014043EB-0619-4FE2-910A-41942E932213}" sibTransId="{C0230BA2-8C3E-4053-B34B-2DC2DEAAC0A8}"/>
    <dgm:cxn modelId="{23AE5CB5-634B-4910-8D62-7C7DBE56172B}" srcId="{032848A6-00E5-460D-BFB7-0E2E5920DDA0}" destId="{9BDF7971-5C97-4525-9ED1-1D78FEA0A8C6}" srcOrd="3" destOrd="0" parTransId="{E94302B8-7B82-4E3E-B034-ED9EB241B023}" sibTransId="{94171CB8-CD90-4F1B-98C5-86501E91F107}"/>
    <dgm:cxn modelId="{4C38098A-4162-4ADD-828A-EA60CE3B8E3F}" type="presOf" srcId="{446F3A29-0B08-42F4-B4B9-1C7273FCFF16}" destId="{F2775739-ED55-45B9-80FF-8A988B21F29F}" srcOrd="0" destOrd="0" presId="urn:microsoft.com/office/officeart/2005/8/layout/list1"/>
    <dgm:cxn modelId="{071AF99A-E44A-4D91-A1AF-57971AA16E72}" type="presOf" srcId="{1D79AFA1-9E57-4FF0-AAC7-68251FF982B7}" destId="{6D3065F9-92A1-40FC-A56C-5EF55409A8E7}" srcOrd="1" destOrd="0" presId="urn:microsoft.com/office/officeart/2005/8/layout/list1"/>
    <dgm:cxn modelId="{C58D50E1-49CE-4A82-9BD3-933C62A65ADC}" type="presOf" srcId="{9BDF7971-5C97-4525-9ED1-1D78FEA0A8C6}" destId="{01942959-F14D-4A17-A209-AA863169B8B4}" srcOrd="0" destOrd="0" presId="urn:microsoft.com/office/officeart/2005/8/layout/list1"/>
    <dgm:cxn modelId="{1E044147-9611-41B8-989D-32F544B30C7F}" type="presOf" srcId="{1D79AFA1-9E57-4FF0-AAC7-68251FF982B7}" destId="{CF69A73A-C941-4EA6-AD84-F87D39A71D54}" srcOrd="0" destOrd="0" presId="urn:microsoft.com/office/officeart/2005/8/layout/list1"/>
    <dgm:cxn modelId="{123DF692-BECB-4AD3-9727-BAFB3213D445}" srcId="{032848A6-00E5-460D-BFB7-0E2E5920DDA0}" destId="{E80CC63D-067E-4988-91CB-4FF2452E03E2}" srcOrd="4" destOrd="0" parTransId="{024BF605-A4E1-41C5-8F30-562C063A7CDA}" sibTransId="{104CB0A5-314B-4B9A-940E-38576C73A6D8}"/>
    <dgm:cxn modelId="{A8B05499-7C62-4705-950F-59E0D23E6805}" type="presOf" srcId="{032848A6-00E5-460D-BFB7-0E2E5920DDA0}" destId="{CA15C5B4-D737-4E5F-B625-DFD12F563B11}" srcOrd="0" destOrd="0" presId="urn:microsoft.com/office/officeart/2005/8/layout/list1"/>
    <dgm:cxn modelId="{C8C2E125-53AD-4BBB-AAEB-3A1EAE03B1CB}" type="presOf" srcId="{446F3A29-0B08-42F4-B4B9-1C7273FCFF16}" destId="{2322F0EE-8D32-4645-82AD-ECA1FCEF829E}" srcOrd="1" destOrd="0" presId="urn:microsoft.com/office/officeart/2005/8/layout/list1"/>
    <dgm:cxn modelId="{B91B23DF-E06A-4E20-A860-B5FEEDF5BE3A}" type="presOf" srcId="{E80CC63D-067E-4988-91CB-4FF2452E03E2}" destId="{CEC5A1A4-E052-4430-9C38-8268EA312BC3}" srcOrd="1" destOrd="0" presId="urn:microsoft.com/office/officeart/2005/8/layout/list1"/>
    <dgm:cxn modelId="{C53DC897-3A14-4EBF-9429-014425FFF9B3}" type="presOf" srcId="{E80CC63D-067E-4988-91CB-4FF2452E03E2}" destId="{892C1279-2848-48EB-8173-6D9833F158E0}" srcOrd="0" destOrd="0" presId="urn:microsoft.com/office/officeart/2005/8/layout/list1"/>
    <dgm:cxn modelId="{A50C9C8C-9144-4FA1-A589-764CEF0DB6CD}" type="presOf" srcId="{9BDF7971-5C97-4525-9ED1-1D78FEA0A8C6}" destId="{3925ECFB-5DD9-40B0-A9E4-816EDBFD70A4}" srcOrd="1" destOrd="0" presId="urn:microsoft.com/office/officeart/2005/8/layout/list1"/>
    <dgm:cxn modelId="{6272DD10-FCF5-4ABF-B37F-8294F0F8D9C7}" type="presOf" srcId="{E8A52AE2-0D96-4F70-881A-8D058CF8DA37}" destId="{829251A4-F3FC-4A2F-B0C8-5BC4CE6DD3F7}" srcOrd="1" destOrd="0" presId="urn:microsoft.com/office/officeart/2005/8/layout/list1"/>
    <dgm:cxn modelId="{CD2E3659-ECF6-4209-B4DF-E60FE8BD6AD2}" type="presOf" srcId="{E8A52AE2-0D96-4F70-881A-8D058CF8DA37}" destId="{59711C87-E7E4-4C23-8002-729652050590}" srcOrd="0" destOrd="0" presId="urn:microsoft.com/office/officeart/2005/8/layout/list1"/>
    <dgm:cxn modelId="{CAEF4CA4-5BFD-480E-A3C0-DCBD9CFF3581}" type="presParOf" srcId="{CA15C5B4-D737-4E5F-B625-DFD12F563B11}" destId="{5590D0E6-7821-4412-B465-011AD48E173C}" srcOrd="0" destOrd="0" presId="urn:microsoft.com/office/officeart/2005/8/layout/list1"/>
    <dgm:cxn modelId="{6BC141E7-31F6-4FAE-B345-9D6CA7FBBE5B}" type="presParOf" srcId="{5590D0E6-7821-4412-B465-011AD48E173C}" destId="{59711C87-E7E4-4C23-8002-729652050590}" srcOrd="0" destOrd="0" presId="urn:microsoft.com/office/officeart/2005/8/layout/list1"/>
    <dgm:cxn modelId="{2EDA58BA-A431-44EC-BC4F-6447F30D2760}" type="presParOf" srcId="{5590D0E6-7821-4412-B465-011AD48E173C}" destId="{829251A4-F3FC-4A2F-B0C8-5BC4CE6DD3F7}" srcOrd="1" destOrd="0" presId="urn:microsoft.com/office/officeart/2005/8/layout/list1"/>
    <dgm:cxn modelId="{AE341754-AA9A-4DF6-A70B-9E48BF2C19EB}" type="presParOf" srcId="{CA15C5B4-D737-4E5F-B625-DFD12F563B11}" destId="{2B53900E-7DA8-4D2C-9501-E4AB9EDF3CBB}" srcOrd="1" destOrd="0" presId="urn:microsoft.com/office/officeart/2005/8/layout/list1"/>
    <dgm:cxn modelId="{BDB2571B-1397-412B-92B0-88848F4FD779}" type="presParOf" srcId="{CA15C5B4-D737-4E5F-B625-DFD12F563B11}" destId="{CA196746-5157-4E11-8DFE-D651A832AC19}" srcOrd="2" destOrd="0" presId="urn:microsoft.com/office/officeart/2005/8/layout/list1"/>
    <dgm:cxn modelId="{1A319504-D2CC-4F3C-B967-92A7B0136EB3}" type="presParOf" srcId="{CA15C5B4-D737-4E5F-B625-DFD12F563B11}" destId="{D181E0EA-06E6-47C4-9C33-7452B353FEC2}" srcOrd="3" destOrd="0" presId="urn:microsoft.com/office/officeart/2005/8/layout/list1"/>
    <dgm:cxn modelId="{6456B62B-7946-41B0-86E3-82104C723B98}" type="presParOf" srcId="{CA15C5B4-D737-4E5F-B625-DFD12F563B11}" destId="{798BF5CF-B0F6-4278-B133-7499692B1FC1}" srcOrd="4" destOrd="0" presId="urn:microsoft.com/office/officeart/2005/8/layout/list1"/>
    <dgm:cxn modelId="{669F9E8D-B436-490F-8DC5-3CF9F244E5B9}" type="presParOf" srcId="{798BF5CF-B0F6-4278-B133-7499692B1FC1}" destId="{CF69A73A-C941-4EA6-AD84-F87D39A71D54}" srcOrd="0" destOrd="0" presId="urn:microsoft.com/office/officeart/2005/8/layout/list1"/>
    <dgm:cxn modelId="{96525B1D-A6A0-4BF0-BC83-7C4203ECBF5B}" type="presParOf" srcId="{798BF5CF-B0F6-4278-B133-7499692B1FC1}" destId="{6D3065F9-92A1-40FC-A56C-5EF55409A8E7}" srcOrd="1" destOrd="0" presId="urn:microsoft.com/office/officeart/2005/8/layout/list1"/>
    <dgm:cxn modelId="{21335B85-02A8-424F-BA55-25DBC87C23BF}" type="presParOf" srcId="{CA15C5B4-D737-4E5F-B625-DFD12F563B11}" destId="{034877D4-19AC-4829-999D-A0CCECF2C632}" srcOrd="5" destOrd="0" presId="urn:microsoft.com/office/officeart/2005/8/layout/list1"/>
    <dgm:cxn modelId="{6917923A-66D4-4169-9D51-EE88D3F41C94}" type="presParOf" srcId="{CA15C5B4-D737-4E5F-B625-DFD12F563B11}" destId="{4B4EBD1E-D589-4CA2-A53E-314A4AC45FDB}" srcOrd="6" destOrd="0" presId="urn:microsoft.com/office/officeart/2005/8/layout/list1"/>
    <dgm:cxn modelId="{FCDD1CED-93C7-4BF8-BF39-B32D0C6DCEAA}" type="presParOf" srcId="{CA15C5B4-D737-4E5F-B625-DFD12F563B11}" destId="{216A1906-22B5-499A-97D2-4413CC821941}" srcOrd="7" destOrd="0" presId="urn:microsoft.com/office/officeart/2005/8/layout/list1"/>
    <dgm:cxn modelId="{DAEADDF5-A682-4AD4-8F44-35942D77DB93}" type="presParOf" srcId="{CA15C5B4-D737-4E5F-B625-DFD12F563B11}" destId="{78E87292-5383-40CC-A2A8-232504A79CE5}" srcOrd="8" destOrd="0" presId="urn:microsoft.com/office/officeart/2005/8/layout/list1"/>
    <dgm:cxn modelId="{3CD5947D-0AC7-487F-855C-F82A3760A814}" type="presParOf" srcId="{78E87292-5383-40CC-A2A8-232504A79CE5}" destId="{F2775739-ED55-45B9-80FF-8A988B21F29F}" srcOrd="0" destOrd="0" presId="urn:microsoft.com/office/officeart/2005/8/layout/list1"/>
    <dgm:cxn modelId="{54E5C679-7C0D-40C1-9DC1-4680DD952C98}" type="presParOf" srcId="{78E87292-5383-40CC-A2A8-232504A79CE5}" destId="{2322F0EE-8D32-4645-82AD-ECA1FCEF829E}" srcOrd="1" destOrd="0" presId="urn:microsoft.com/office/officeart/2005/8/layout/list1"/>
    <dgm:cxn modelId="{40B2D3AB-824C-422B-8FFA-4C1FA1BDC0FA}" type="presParOf" srcId="{CA15C5B4-D737-4E5F-B625-DFD12F563B11}" destId="{89904C06-4008-4719-AE45-A504E68ED575}" srcOrd="9" destOrd="0" presId="urn:microsoft.com/office/officeart/2005/8/layout/list1"/>
    <dgm:cxn modelId="{19C151CA-8E4C-4177-A6BD-9F2B7B6D9567}" type="presParOf" srcId="{CA15C5B4-D737-4E5F-B625-DFD12F563B11}" destId="{2707A9E8-F628-4C22-9FF1-39F844998DD9}" srcOrd="10" destOrd="0" presId="urn:microsoft.com/office/officeart/2005/8/layout/list1"/>
    <dgm:cxn modelId="{25416D28-F819-4233-905D-FBE09D618B4B}" type="presParOf" srcId="{CA15C5B4-D737-4E5F-B625-DFD12F563B11}" destId="{0DDAF28A-06D0-4BA7-B548-F136984003E6}" srcOrd="11" destOrd="0" presId="urn:microsoft.com/office/officeart/2005/8/layout/list1"/>
    <dgm:cxn modelId="{38C288FE-2D67-49E7-9188-0505646F42FA}" type="presParOf" srcId="{CA15C5B4-D737-4E5F-B625-DFD12F563B11}" destId="{E433D1B2-6C91-48E2-99F9-0137416D4305}" srcOrd="12" destOrd="0" presId="urn:microsoft.com/office/officeart/2005/8/layout/list1"/>
    <dgm:cxn modelId="{0688BBB7-60FB-427D-B291-FA962CA310AA}" type="presParOf" srcId="{E433D1B2-6C91-48E2-99F9-0137416D4305}" destId="{01942959-F14D-4A17-A209-AA863169B8B4}" srcOrd="0" destOrd="0" presId="urn:microsoft.com/office/officeart/2005/8/layout/list1"/>
    <dgm:cxn modelId="{2FDB8068-1B00-45CA-8FF2-DA010CCA57AE}" type="presParOf" srcId="{E433D1B2-6C91-48E2-99F9-0137416D4305}" destId="{3925ECFB-5DD9-40B0-A9E4-816EDBFD70A4}" srcOrd="1" destOrd="0" presId="urn:microsoft.com/office/officeart/2005/8/layout/list1"/>
    <dgm:cxn modelId="{AC0EA988-D03B-4A6E-8870-E428076BE4D9}" type="presParOf" srcId="{CA15C5B4-D737-4E5F-B625-DFD12F563B11}" destId="{B79D3CBD-670B-43F8-8E0F-4363CEBE5EBC}" srcOrd="13" destOrd="0" presId="urn:microsoft.com/office/officeart/2005/8/layout/list1"/>
    <dgm:cxn modelId="{2DA0690A-EF44-4ED3-B1C3-52DBF6122466}" type="presParOf" srcId="{CA15C5B4-D737-4E5F-B625-DFD12F563B11}" destId="{6AE26EC5-2857-45C2-B3AA-B89EDF576BDD}" srcOrd="14" destOrd="0" presId="urn:microsoft.com/office/officeart/2005/8/layout/list1"/>
    <dgm:cxn modelId="{BD254258-F64E-4771-9671-A2FB7696AC26}" type="presParOf" srcId="{CA15C5B4-D737-4E5F-B625-DFD12F563B11}" destId="{A0682DAE-1E7B-470D-8AF7-5E8F5E5E8A51}" srcOrd="15" destOrd="0" presId="urn:microsoft.com/office/officeart/2005/8/layout/list1"/>
    <dgm:cxn modelId="{23B0F180-77BC-4424-A6C4-89B4932C7DA0}" type="presParOf" srcId="{CA15C5B4-D737-4E5F-B625-DFD12F563B11}" destId="{3C24DE50-8C9B-493E-91A6-5558FFB05D35}" srcOrd="16" destOrd="0" presId="urn:microsoft.com/office/officeart/2005/8/layout/list1"/>
    <dgm:cxn modelId="{2525A46B-FB07-4E47-BC83-A455A1E1E51C}" type="presParOf" srcId="{3C24DE50-8C9B-493E-91A6-5558FFB05D35}" destId="{892C1279-2848-48EB-8173-6D9833F158E0}" srcOrd="0" destOrd="0" presId="urn:microsoft.com/office/officeart/2005/8/layout/list1"/>
    <dgm:cxn modelId="{AAF74A14-770F-48A8-A97B-248F7FEEFE73}" type="presParOf" srcId="{3C24DE50-8C9B-493E-91A6-5558FFB05D35}" destId="{CEC5A1A4-E052-4430-9C38-8268EA312BC3}" srcOrd="1" destOrd="0" presId="urn:microsoft.com/office/officeart/2005/8/layout/list1"/>
    <dgm:cxn modelId="{94C70366-1FF2-4B23-A7EA-D92A94F046C6}" type="presParOf" srcId="{CA15C5B4-D737-4E5F-B625-DFD12F563B11}" destId="{8713F90A-9B22-41AF-8D46-F5BDCE80EDC2}" srcOrd="17" destOrd="0" presId="urn:microsoft.com/office/officeart/2005/8/layout/list1"/>
    <dgm:cxn modelId="{92BAFEB8-CE2A-4D1B-BCAB-3879A187022C}" type="presParOf" srcId="{CA15C5B4-D737-4E5F-B625-DFD12F563B11}" destId="{E13E3434-4A3F-4FAD-8C6A-EEC7222849B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32848A6-00E5-460D-BFB7-0E2E5920DDA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52AE2-0D96-4F70-881A-8D058CF8DA37}">
      <dgm:prSet phldrT="[Текст]" custT="1"/>
      <dgm:spPr/>
      <dgm:t>
        <a:bodyPr/>
        <a:lstStyle/>
        <a:p>
          <a:r>
            <a:rPr lang="ru-RU" sz="2400" dirty="0" smtClean="0"/>
            <a:t>6. Донбасский кризис (начался в 2014 году)</a:t>
          </a:r>
          <a:endParaRPr lang="ru-RU" sz="2400" dirty="0"/>
        </a:p>
      </dgm:t>
    </dgm:pt>
    <dgm:pt modelId="{E3BBE7E9-105E-4023-A478-B4D6D1865B96}" type="parTrans" cxnId="{6C328D41-B86D-4A3A-856C-EE32EDB8AFAA}">
      <dgm:prSet/>
      <dgm:spPr/>
      <dgm:t>
        <a:bodyPr/>
        <a:lstStyle/>
        <a:p>
          <a:endParaRPr lang="ru-RU" sz="2400"/>
        </a:p>
      </dgm:t>
    </dgm:pt>
    <dgm:pt modelId="{4E854F0D-4B56-4645-BEC2-16DAFA60E62D}" type="sibTrans" cxnId="{6C328D41-B86D-4A3A-856C-EE32EDB8AFAA}">
      <dgm:prSet/>
      <dgm:spPr/>
      <dgm:t>
        <a:bodyPr/>
        <a:lstStyle/>
        <a:p>
          <a:endParaRPr lang="ru-RU" sz="2400"/>
        </a:p>
      </dgm:t>
    </dgm:pt>
    <dgm:pt modelId="{1D79AFA1-9E57-4FF0-AAC7-68251FF982B7}">
      <dgm:prSet phldrT="[Текст]" custT="1"/>
      <dgm:spPr/>
      <dgm:t>
        <a:bodyPr/>
        <a:lstStyle/>
        <a:p>
          <a:r>
            <a:rPr lang="ru-RU" sz="2400" dirty="0" smtClean="0"/>
            <a:t>7. Иракская кампания против ИГИЛ (2014—2017)</a:t>
          </a:r>
          <a:endParaRPr lang="ru-RU" sz="2400" dirty="0"/>
        </a:p>
      </dgm:t>
    </dgm:pt>
    <dgm:pt modelId="{974C4935-D4BB-4D62-9D97-2E43CB540A97}" type="parTrans" cxnId="{1B9C57F4-F4AB-4912-9C8B-165AB6BF5B09}">
      <dgm:prSet/>
      <dgm:spPr/>
      <dgm:t>
        <a:bodyPr/>
        <a:lstStyle/>
        <a:p>
          <a:endParaRPr lang="ru-RU" sz="2400"/>
        </a:p>
      </dgm:t>
    </dgm:pt>
    <dgm:pt modelId="{E6598558-2E62-46DE-9845-3DB51CD4E212}" type="sibTrans" cxnId="{1B9C57F4-F4AB-4912-9C8B-165AB6BF5B09}">
      <dgm:prSet/>
      <dgm:spPr/>
      <dgm:t>
        <a:bodyPr/>
        <a:lstStyle/>
        <a:p>
          <a:endParaRPr lang="ru-RU" sz="2400"/>
        </a:p>
      </dgm:t>
    </dgm:pt>
    <dgm:pt modelId="{446F3A29-0B08-42F4-B4B9-1C7273FCFF16}">
      <dgm:prSet phldrT="[Текст]" custT="1"/>
      <dgm:spPr/>
      <dgm:t>
        <a:bodyPr/>
        <a:lstStyle/>
        <a:p>
          <a:r>
            <a:rPr lang="ru-RU" sz="2400" dirty="0" smtClean="0"/>
            <a:t>8. Операция «Ан-</a:t>
          </a:r>
          <a:r>
            <a:rPr lang="ru-RU" sz="2400" dirty="0" err="1" smtClean="0"/>
            <a:t>Насир</a:t>
          </a:r>
          <a:r>
            <a:rPr lang="ru-RU" sz="2400" dirty="0" smtClean="0"/>
            <a:t>» в Йемене (началась в 2015 году)</a:t>
          </a:r>
          <a:endParaRPr lang="ru-RU" sz="2400" dirty="0"/>
        </a:p>
      </dgm:t>
    </dgm:pt>
    <dgm:pt modelId="{014043EB-0619-4FE2-910A-41942E932213}" type="parTrans" cxnId="{840347DD-5B43-4F1C-8132-CADC8D253C98}">
      <dgm:prSet/>
      <dgm:spPr/>
      <dgm:t>
        <a:bodyPr/>
        <a:lstStyle/>
        <a:p>
          <a:endParaRPr lang="ru-RU" sz="2400"/>
        </a:p>
      </dgm:t>
    </dgm:pt>
    <dgm:pt modelId="{C0230BA2-8C3E-4053-B34B-2DC2DEAAC0A8}" type="sibTrans" cxnId="{840347DD-5B43-4F1C-8132-CADC8D253C98}">
      <dgm:prSet/>
      <dgm:spPr/>
      <dgm:t>
        <a:bodyPr/>
        <a:lstStyle/>
        <a:p>
          <a:endParaRPr lang="ru-RU" sz="2400"/>
        </a:p>
      </dgm:t>
    </dgm:pt>
    <dgm:pt modelId="{9BDF7971-5C97-4525-9ED1-1D78FEA0A8C6}">
      <dgm:prSet custT="1"/>
      <dgm:spPr/>
      <dgm:t>
        <a:bodyPr/>
        <a:lstStyle/>
        <a:p>
          <a:r>
            <a:rPr lang="ru-RU" sz="2400" dirty="0" smtClean="0"/>
            <a:t>9. Спецоперация России на Украине (началась в феврале 2022 года)</a:t>
          </a:r>
          <a:endParaRPr lang="ru-RU" sz="2400" dirty="0"/>
        </a:p>
      </dgm:t>
    </dgm:pt>
    <dgm:pt modelId="{E94302B8-7B82-4E3E-B034-ED9EB241B023}" type="parTrans" cxnId="{23AE5CB5-634B-4910-8D62-7C7DBE56172B}">
      <dgm:prSet/>
      <dgm:spPr/>
      <dgm:t>
        <a:bodyPr/>
        <a:lstStyle/>
        <a:p>
          <a:endParaRPr lang="ru-RU" sz="2400"/>
        </a:p>
      </dgm:t>
    </dgm:pt>
    <dgm:pt modelId="{94171CB8-CD90-4F1B-98C5-86501E91F107}" type="sibTrans" cxnId="{23AE5CB5-634B-4910-8D62-7C7DBE56172B}">
      <dgm:prSet/>
      <dgm:spPr/>
      <dgm:t>
        <a:bodyPr/>
        <a:lstStyle/>
        <a:p>
          <a:endParaRPr lang="ru-RU" sz="2400"/>
        </a:p>
      </dgm:t>
    </dgm:pt>
    <dgm:pt modelId="{CA15C5B4-D737-4E5F-B625-DFD12F563B11}" type="pres">
      <dgm:prSet presAssocID="{032848A6-00E5-460D-BFB7-0E2E5920DD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D0E6-7821-4412-B465-011AD48E173C}" type="pres">
      <dgm:prSet presAssocID="{E8A52AE2-0D96-4F70-881A-8D058CF8DA37}" presName="parentLin" presStyleCnt="0"/>
      <dgm:spPr/>
    </dgm:pt>
    <dgm:pt modelId="{59711C87-E7E4-4C23-8002-729652050590}" type="pres">
      <dgm:prSet presAssocID="{E8A52AE2-0D96-4F70-881A-8D058CF8DA3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29251A4-F3FC-4A2F-B0C8-5BC4CE6DD3F7}" type="pres">
      <dgm:prSet presAssocID="{E8A52AE2-0D96-4F70-881A-8D058CF8DA37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3900E-7DA8-4D2C-9501-E4AB9EDF3CBB}" type="pres">
      <dgm:prSet presAssocID="{E8A52AE2-0D96-4F70-881A-8D058CF8DA37}" presName="negativeSpace" presStyleCnt="0"/>
      <dgm:spPr/>
    </dgm:pt>
    <dgm:pt modelId="{CA196746-5157-4E11-8DFE-D651A832AC19}" type="pres">
      <dgm:prSet presAssocID="{E8A52AE2-0D96-4F70-881A-8D058CF8DA37}" presName="childText" presStyleLbl="conFgAcc1" presStyleIdx="0" presStyleCnt="4">
        <dgm:presLayoutVars>
          <dgm:bulletEnabled val="1"/>
        </dgm:presLayoutVars>
      </dgm:prSet>
      <dgm:spPr/>
    </dgm:pt>
    <dgm:pt modelId="{D181E0EA-06E6-47C4-9C33-7452B353FEC2}" type="pres">
      <dgm:prSet presAssocID="{4E854F0D-4B56-4645-BEC2-16DAFA60E62D}" presName="spaceBetweenRectangles" presStyleCnt="0"/>
      <dgm:spPr/>
    </dgm:pt>
    <dgm:pt modelId="{798BF5CF-B0F6-4278-B133-7499692B1FC1}" type="pres">
      <dgm:prSet presAssocID="{1D79AFA1-9E57-4FF0-AAC7-68251FF982B7}" presName="parentLin" presStyleCnt="0"/>
      <dgm:spPr/>
    </dgm:pt>
    <dgm:pt modelId="{CF69A73A-C941-4EA6-AD84-F87D39A71D54}" type="pres">
      <dgm:prSet presAssocID="{1D79AFA1-9E57-4FF0-AAC7-68251FF982B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D3065F9-92A1-40FC-A56C-5EF55409A8E7}" type="pres">
      <dgm:prSet presAssocID="{1D79AFA1-9E57-4FF0-AAC7-68251FF982B7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877D4-19AC-4829-999D-A0CCECF2C632}" type="pres">
      <dgm:prSet presAssocID="{1D79AFA1-9E57-4FF0-AAC7-68251FF982B7}" presName="negativeSpace" presStyleCnt="0"/>
      <dgm:spPr/>
    </dgm:pt>
    <dgm:pt modelId="{4B4EBD1E-D589-4CA2-A53E-314A4AC45FDB}" type="pres">
      <dgm:prSet presAssocID="{1D79AFA1-9E57-4FF0-AAC7-68251FF982B7}" presName="childText" presStyleLbl="conFgAcc1" presStyleIdx="1" presStyleCnt="4">
        <dgm:presLayoutVars>
          <dgm:bulletEnabled val="1"/>
        </dgm:presLayoutVars>
      </dgm:prSet>
      <dgm:spPr/>
    </dgm:pt>
    <dgm:pt modelId="{216A1906-22B5-499A-97D2-4413CC821941}" type="pres">
      <dgm:prSet presAssocID="{E6598558-2E62-46DE-9845-3DB51CD4E212}" presName="spaceBetweenRectangles" presStyleCnt="0"/>
      <dgm:spPr/>
    </dgm:pt>
    <dgm:pt modelId="{78E87292-5383-40CC-A2A8-232504A79CE5}" type="pres">
      <dgm:prSet presAssocID="{446F3A29-0B08-42F4-B4B9-1C7273FCFF16}" presName="parentLin" presStyleCnt="0"/>
      <dgm:spPr/>
    </dgm:pt>
    <dgm:pt modelId="{F2775739-ED55-45B9-80FF-8A988B21F29F}" type="pres">
      <dgm:prSet presAssocID="{446F3A29-0B08-42F4-B4B9-1C7273FCFF16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322F0EE-8D32-4645-82AD-ECA1FCEF829E}" type="pres">
      <dgm:prSet presAssocID="{446F3A29-0B08-42F4-B4B9-1C7273FCFF16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04C06-4008-4719-AE45-A504E68ED575}" type="pres">
      <dgm:prSet presAssocID="{446F3A29-0B08-42F4-B4B9-1C7273FCFF16}" presName="negativeSpace" presStyleCnt="0"/>
      <dgm:spPr/>
    </dgm:pt>
    <dgm:pt modelId="{2707A9E8-F628-4C22-9FF1-39F844998DD9}" type="pres">
      <dgm:prSet presAssocID="{446F3A29-0B08-42F4-B4B9-1C7273FCFF16}" presName="childText" presStyleLbl="conFgAcc1" presStyleIdx="2" presStyleCnt="4">
        <dgm:presLayoutVars>
          <dgm:bulletEnabled val="1"/>
        </dgm:presLayoutVars>
      </dgm:prSet>
      <dgm:spPr/>
    </dgm:pt>
    <dgm:pt modelId="{0DDAF28A-06D0-4BA7-B548-F136984003E6}" type="pres">
      <dgm:prSet presAssocID="{C0230BA2-8C3E-4053-B34B-2DC2DEAAC0A8}" presName="spaceBetweenRectangles" presStyleCnt="0"/>
      <dgm:spPr/>
    </dgm:pt>
    <dgm:pt modelId="{E433D1B2-6C91-48E2-99F9-0137416D4305}" type="pres">
      <dgm:prSet presAssocID="{9BDF7971-5C97-4525-9ED1-1D78FEA0A8C6}" presName="parentLin" presStyleCnt="0"/>
      <dgm:spPr/>
    </dgm:pt>
    <dgm:pt modelId="{01942959-F14D-4A17-A209-AA863169B8B4}" type="pres">
      <dgm:prSet presAssocID="{9BDF7971-5C97-4525-9ED1-1D78FEA0A8C6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3925ECFB-5DD9-40B0-A9E4-816EDBFD70A4}" type="pres">
      <dgm:prSet presAssocID="{9BDF7971-5C97-4525-9ED1-1D78FEA0A8C6}" presName="parentText" presStyleLbl="node1" presStyleIdx="3" presStyleCnt="4" custScaleX="136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D3CBD-670B-43F8-8E0F-4363CEBE5EBC}" type="pres">
      <dgm:prSet presAssocID="{9BDF7971-5C97-4525-9ED1-1D78FEA0A8C6}" presName="negativeSpace" presStyleCnt="0"/>
      <dgm:spPr/>
    </dgm:pt>
    <dgm:pt modelId="{6AE26EC5-2857-45C2-B3AA-B89EDF576BDD}" type="pres">
      <dgm:prSet presAssocID="{9BDF7971-5C97-4525-9ED1-1D78FEA0A8C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D91CC7B-5433-4069-9999-A889E28747EA}" type="presOf" srcId="{9BDF7971-5C97-4525-9ED1-1D78FEA0A8C6}" destId="{3925ECFB-5DD9-40B0-A9E4-816EDBFD70A4}" srcOrd="1" destOrd="0" presId="urn:microsoft.com/office/officeart/2005/8/layout/list1"/>
    <dgm:cxn modelId="{840347DD-5B43-4F1C-8132-CADC8D253C98}" srcId="{032848A6-00E5-460D-BFB7-0E2E5920DDA0}" destId="{446F3A29-0B08-42F4-B4B9-1C7273FCFF16}" srcOrd="2" destOrd="0" parTransId="{014043EB-0619-4FE2-910A-41942E932213}" sibTransId="{C0230BA2-8C3E-4053-B34B-2DC2DEAAC0A8}"/>
    <dgm:cxn modelId="{7580B1CB-D643-4148-BE77-9B3626BBBEDF}" type="presOf" srcId="{032848A6-00E5-460D-BFB7-0E2E5920DDA0}" destId="{CA15C5B4-D737-4E5F-B625-DFD12F563B11}" srcOrd="0" destOrd="0" presId="urn:microsoft.com/office/officeart/2005/8/layout/list1"/>
    <dgm:cxn modelId="{6C328D41-B86D-4A3A-856C-EE32EDB8AFAA}" srcId="{032848A6-00E5-460D-BFB7-0E2E5920DDA0}" destId="{E8A52AE2-0D96-4F70-881A-8D058CF8DA37}" srcOrd="0" destOrd="0" parTransId="{E3BBE7E9-105E-4023-A478-B4D6D1865B96}" sibTransId="{4E854F0D-4B56-4645-BEC2-16DAFA60E62D}"/>
    <dgm:cxn modelId="{42805E48-3A85-4281-AA88-C8EFE8994D4D}" type="presOf" srcId="{1D79AFA1-9E57-4FF0-AAC7-68251FF982B7}" destId="{6D3065F9-92A1-40FC-A56C-5EF55409A8E7}" srcOrd="1" destOrd="0" presId="urn:microsoft.com/office/officeart/2005/8/layout/list1"/>
    <dgm:cxn modelId="{23AE5CB5-634B-4910-8D62-7C7DBE56172B}" srcId="{032848A6-00E5-460D-BFB7-0E2E5920DDA0}" destId="{9BDF7971-5C97-4525-9ED1-1D78FEA0A8C6}" srcOrd="3" destOrd="0" parTransId="{E94302B8-7B82-4E3E-B034-ED9EB241B023}" sibTransId="{94171CB8-CD90-4F1B-98C5-86501E91F107}"/>
    <dgm:cxn modelId="{5489A1FE-B6D4-4874-83D1-261CDB5B0CCE}" type="presOf" srcId="{E8A52AE2-0D96-4F70-881A-8D058CF8DA37}" destId="{59711C87-E7E4-4C23-8002-729652050590}" srcOrd="0" destOrd="0" presId="urn:microsoft.com/office/officeart/2005/8/layout/list1"/>
    <dgm:cxn modelId="{B0690D37-931D-4ACC-8275-F08317660F89}" type="presOf" srcId="{E8A52AE2-0D96-4F70-881A-8D058CF8DA37}" destId="{829251A4-F3FC-4A2F-B0C8-5BC4CE6DD3F7}" srcOrd="1" destOrd="0" presId="urn:microsoft.com/office/officeart/2005/8/layout/list1"/>
    <dgm:cxn modelId="{EE55000C-54CC-44CA-930D-3CC6A7A502B0}" type="presOf" srcId="{9BDF7971-5C97-4525-9ED1-1D78FEA0A8C6}" destId="{01942959-F14D-4A17-A209-AA863169B8B4}" srcOrd="0" destOrd="0" presId="urn:microsoft.com/office/officeart/2005/8/layout/list1"/>
    <dgm:cxn modelId="{B4AD7FC4-D865-48E8-90BA-AC7CF1F0A569}" type="presOf" srcId="{1D79AFA1-9E57-4FF0-AAC7-68251FF982B7}" destId="{CF69A73A-C941-4EA6-AD84-F87D39A71D54}" srcOrd="0" destOrd="0" presId="urn:microsoft.com/office/officeart/2005/8/layout/list1"/>
    <dgm:cxn modelId="{1B9C57F4-F4AB-4912-9C8B-165AB6BF5B09}" srcId="{032848A6-00E5-460D-BFB7-0E2E5920DDA0}" destId="{1D79AFA1-9E57-4FF0-AAC7-68251FF982B7}" srcOrd="1" destOrd="0" parTransId="{974C4935-D4BB-4D62-9D97-2E43CB540A97}" sibTransId="{E6598558-2E62-46DE-9845-3DB51CD4E212}"/>
    <dgm:cxn modelId="{E7E12CCA-DECE-4674-AD84-9FBA8D7A0EAF}" type="presOf" srcId="{446F3A29-0B08-42F4-B4B9-1C7273FCFF16}" destId="{F2775739-ED55-45B9-80FF-8A988B21F29F}" srcOrd="0" destOrd="0" presId="urn:microsoft.com/office/officeart/2005/8/layout/list1"/>
    <dgm:cxn modelId="{13A89245-934D-4B8A-915B-B2D154A346E5}" type="presOf" srcId="{446F3A29-0B08-42F4-B4B9-1C7273FCFF16}" destId="{2322F0EE-8D32-4645-82AD-ECA1FCEF829E}" srcOrd="1" destOrd="0" presId="urn:microsoft.com/office/officeart/2005/8/layout/list1"/>
    <dgm:cxn modelId="{795C98B0-EF43-4DEA-9F85-5AF43B11BEEB}" type="presParOf" srcId="{CA15C5B4-D737-4E5F-B625-DFD12F563B11}" destId="{5590D0E6-7821-4412-B465-011AD48E173C}" srcOrd="0" destOrd="0" presId="urn:microsoft.com/office/officeart/2005/8/layout/list1"/>
    <dgm:cxn modelId="{48D2CE6B-1928-4F88-A1B0-B48F96842AA5}" type="presParOf" srcId="{5590D0E6-7821-4412-B465-011AD48E173C}" destId="{59711C87-E7E4-4C23-8002-729652050590}" srcOrd="0" destOrd="0" presId="urn:microsoft.com/office/officeart/2005/8/layout/list1"/>
    <dgm:cxn modelId="{228F3F9A-5AB6-461A-83B1-A2290E5A8219}" type="presParOf" srcId="{5590D0E6-7821-4412-B465-011AD48E173C}" destId="{829251A4-F3FC-4A2F-B0C8-5BC4CE6DD3F7}" srcOrd="1" destOrd="0" presId="urn:microsoft.com/office/officeart/2005/8/layout/list1"/>
    <dgm:cxn modelId="{A8D69216-CE23-4392-96D6-363F25DE1545}" type="presParOf" srcId="{CA15C5B4-D737-4E5F-B625-DFD12F563B11}" destId="{2B53900E-7DA8-4D2C-9501-E4AB9EDF3CBB}" srcOrd="1" destOrd="0" presId="urn:microsoft.com/office/officeart/2005/8/layout/list1"/>
    <dgm:cxn modelId="{ABFE3CA7-1E9B-4B78-9E7E-DB1E2456652E}" type="presParOf" srcId="{CA15C5B4-D737-4E5F-B625-DFD12F563B11}" destId="{CA196746-5157-4E11-8DFE-D651A832AC19}" srcOrd="2" destOrd="0" presId="urn:microsoft.com/office/officeart/2005/8/layout/list1"/>
    <dgm:cxn modelId="{C0C14A1B-7C13-4E72-BC85-4EB550247798}" type="presParOf" srcId="{CA15C5B4-D737-4E5F-B625-DFD12F563B11}" destId="{D181E0EA-06E6-47C4-9C33-7452B353FEC2}" srcOrd="3" destOrd="0" presId="urn:microsoft.com/office/officeart/2005/8/layout/list1"/>
    <dgm:cxn modelId="{5667AD55-0960-4386-88E8-A5DDFFEE1BFC}" type="presParOf" srcId="{CA15C5B4-D737-4E5F-B625-DFD12F563B11}" destId="{798BF5CF-B0F6-4278-B133-7499692B1FC1}" srcOrd="4" destOrd="0" presId="urn:microsoft.com/office/officeart/2005/8/layout/list1"/>
    <dgm:cxn modelId="{368DE763-5C4E-41B5-B17D-8D196C538E19}" type="presParOf" srcId="{798BF5CF-B0F6-4278-B133-7499692B1FC1}" destId="{CF69A73A-C941-4EA6-AD84-F87D39A71D54}" srcOrd="0" destOrd="0" presId="urn:microsoft.com/office/officeart/2005/8/layout/list1"/>
    <dgm:cxn modelId="{573BF47F-0CCC-46BF-BDD3-63C263281F4D}" type="presParOf" srcId="{798BF5CF-B0F6-4278-B133-7499692B1FC1}" destId="{6D3065F9-92A1-40FC-A56C-5EF55409A8E7}" srcOrd="1" destOrd="0" presId="urn:microsoft.com/office/officeart/2005/8/layout/list1"/>
    <dgm:cxn modelId="{F8D10D46-49B0-4F6C-8268-E6E652E74134}" type="presParOf" srcId="{CA15C5B4-D737-4E5F-B625-DFD12F563B11}" destId="{034877D4-19AC-4829-999D-A0CCECF2C632}" srcOrd="5" destOrd="0" presId="urn:microsoft.com/office/officeart/2005/8/layout/list1"/>
    <dgm:cxn modelId="{F01838CD-D320-4CF3-985C-0073FB10D40F}" type="presParOf" srcId="{CA15C5B4-D737-4E5F-B625-DFD12F563B11}" destId="{4B4EBD1E-D589-4CA2-A53E-314A4AC45FDB}" srcOrd="6" destOrd="0" presId="urn:microsoft.com/office/officeart/2005/8/layout/list1"/>
    <dgm:cxn modelId="{F70879FB-A5CD-4A6C-9717-1A9332865725}" type="presParOf" srcId="{CA15C5B4-D737-4E5F-B625-DFD12F563B11}" destId="{216A1906-22B5-499A-97D2-4413CC821941}" srcOrd="7" destOrd="0" presId="urn:microsoft.com/office/officeart/2005/8/layout/list1"/>
    <dgm:cxn modelId="{66F0B833-AAFD-4B75-8D5F-178EB525C96C}" type="presParOf" srcId="{CA15C5B4-D737-4E5F-B625-DFD12F563B11}" destId="{78E87292-5383-40CC-A2A8-232504A79CE5}" srcOrd="8" destOrd="0" presId="urn:microsoft.com/office/officeart/2005/8/layout/list1"/>
    <dgm:cxn modelId="{6D4FEA89-2361-4B1F-9360-F81E019B1262}" type="presParOf" srcId="{78E87292-5383-40CC-A2A8-232504A79CE5}" destId="{F2775739-ED55-45B9-80FF-8A988B21F29F}" srcOrd="0" destOrd="0" presId="urn:microsoft.com/office/officeart/2005/8/layout/list1"/>
    <dgm:cxn modelId="{7018DB86-85D5-4E97-80EE-D1857125C9D0}" type="presParOf" srcId="{78E87292-5383-40CC-A2A8-232504A79CE5}" destId="{2322F0EE-8D32-4645-82AD-ECA1FCEF829E}" srcOrd="1" destOrd="0" presId="urn:microsoft.com/office/officeart/2005/8/layout/list1"/>
    <dgm:cxn modelId="{E3696B7F-881C-4722-8346-B902E7A5B63A}" type="presParOf" srcId="{CA15C5B4-D737-4E5F-B625-DFD12F563B11}" destId="{89904C06-4008-4719-AE45-A504E68ED575}" srcOrd="9" destOrd="0" presId="urn:microsoft.com/office/officeart/2005/8/layout/list1"/>
    <dgm:cxn modelId="{756B9CA0-DDFA-4CB4-BD19-C4354C654CF4}" type="presParOf" srcId="{CA15C5B4-D737-4E5F-B625-DFD12F563B11}" destId="{2707A9E8-F628-4C22-9FF1-39F844998DD9}" srcOrd="10" destOrd="0" presId="urn:microsoft.com/office/officeart/2005/8/layout/list1"/>
    <dgm:cxn modelId="{22CD7846-6876-42C2-9848-416F83EA48CB}" type="presParOf" srcId="{CA15C5B4-D737-4E5F-B625-DFD12F563B11}" destId="{0DDAF28A-06D0-4BA7-B548-F136984003E6}" srcOrd="11" destOrd="0" presId="urn:microsoft.com/office/officeart/2005/8/layout/list1"/>
    <dgm:cxn modelId="{E5734B21-127C-4697-9E34-9CF59BACB164}" type="presParOf" srcId="{CA15C5B4-D737-4E5F-B625-DFD12F563B11}" destId="{E433D1B2-6C91-48E2-99F9-0137416D4305}" srcOrd="12" destOrd="0" presId="urn:microsoft.com/office/officeart/2005/8/layout/list1"/>
    <dgm:cxn modelId="{54AC90D1-144B-4EA8-8631-7F2C105EE3DE}" type="presParOf" srcId="{E433D1B2-6C91-48E2-99F9-0137416D4305}" destId="{01942959-F14D-4A17-A209-AA863169B8B4}" srcOrd="0" destOrd="0" presId="urn:microsoft.com/office/officeart/2005/8/layout/list1"/>
    <dgm:cxn modelId="{D985AC70-70C4-452B-A674-CCDF37CFDE12}" type="presParOf" srcId="{E433D1B2-6C91-48E2-99F9-0137416D4305}" destId="{3925ECFB-5DD9-40B0-A9E4-816EDBFD70A4}" srcOrd="1" destOrd="0" presId="urn:microsoft.com/office/officeart/2005/8/layout/list1"/>
    <dgm:cxn modelId="{8CD1D331-33F9-4F9D-BCE1-EC8FFAF676E6}" type="presParOf" srcId="{CA15C5B4-D737-4E5F-B625-DFD12F563B11}" destId="{B79D3CBD-670B-43F8-8E0F-4363CEBE5EBC}" srcOrd="13" destOrd="0" presId="urn:microsoft.com/office/officeart/2005/8/layout/list1"/>
    <dgm:cxn modelId="{9E23C714-25C1-42C3-A48C-0D672D7AA78E}" type="presParOf" srcId="{CA15C5B4-D737-4E5F-B625-DFD12F563B11}" destId="{6AE26EC5-2857-45C2-B3AA-B89EDF576BD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32848A6-00E5-460D-BFB7-0E2E5920DDA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52AE2-0D96-4F70-881A-8D058CF8DA37}">
      <dgm:prSet phldrT="[Текст]" custT="1"/>
      <dgm:spPr/>
      <dgm:t>
        <a:bodyPr/>
        <a:lstStyle/>
        <a:p>
          <a:r>
            <a:rPr lang="ru-RU" sz="2800" dirty="0" smtClean="0"/>
            <a:t>1. </a:t>
          </a:r>
          <a:r>
            <a:rPr lang="ru-RU" sz="2800" dirty="0" smtClean="0"/>
            <a:t>Географическая классификация</a:t>
          </a:r>
          <a:endParaRPr lang="ru-RU" sz="2800" dirty="0"/>
        </a:p>
      </dgm:t>
    </dgm:pt>
    <dgm:pt modelId="{E3BBE7E9-105E-4023-A478-B4D6D1865B96}" type="parTrans" cxnId="{6C328D41-B86D-4A3A-856C-EE32EDB8AFAA}">
      <dgm:prSet/>
      <dgm:spPr/>
      <dgm:t>
        <a:bodyPr/>
        <a:lstStyle/>
        <a:p>
          <a:endParaRPr lang="ru-RU" sz="2800"/>
        </a:p>
      </dgm:t>
    </dgm:pt>
    <dgm:pt modelId="{4E854F0D-4B56-4645-BEC2-16DAFA60E62D}" type="sibTrans" cxnId="{6C328D41-B86D-4A3A-856C-EE32EDB8AFAA}">
      <dgm:prSet/>
      <dgm:spPr/>
      <dgm:t>
        <a:bodyPr/>
        <a:lstStyle/>
        <a:p>
          <a:endParaRPr lang="ru-RU" sz="2800"/>
        </a:p>
      </dgm:t>
    </dgm:pt>
    <dgm:pt modelId="{1D79AFA1-9E57-4FF0-AAC7-68251FF982B7}">
      <dgm:prSet phldrT="[Текст]" custT="1"/>
      <dgm:spPr/>
      <dgm:t>
        <a:bodyPr/>
        <a:lstStyle/>
        <a:p>
          <a:r>
            <a:rPr lang="ru-RU" sz="2800" dirty="0" smtClean="0"/>
            <a:t>2. </a:t>
          </a:r>
          <a:r>
            <a:rPr lang="ru-RU" sz="2800" dirty="0" smtClean="0"/>
            <a:t>Экономико-политическая классификация</a:t>
          </a:r>
          <a:endParaRPr lang="ru-RU" sz="2800" dirty="0"/>
        </a:p>
      </dgm:t>
    </dgm:pt>
    <dgm:pt modelId="{974C4935-D4BB-4D62-9D97-2E43CB540A97}" type="parTrans" cxnId="{1B9C57F4-F4AB-4912-9C8B-165AB6BF5B09}">
      <dgm:prSet/>
      <dgm:spPr/>
      <dgm:t>
        <a:bodyPr/>
        <a:lstStyle/>
        <a:p>
          <a:endParaRPr lang="ru-RU" sz="2800"/>
        </a:p>
      </dgm:t>
    </dgm:pt>
    <dgm:pt modelId="{E6598558-2E62-46DE-9845-3DB51CD4E212}" type="sibTrans" cxnId="{1B9C57F4-F4AB-4912-9C8B-165AB6BF5B09}">
      <dgm:prSet/>
      <dgm:spPr/>
      <dgm:t>
        <a:bodyPr/>
        <a:lstStyle/>
        <a:p>
          <a:endParaRPr lang="ru-RU" sz="2800"/>
        </a:p>
      </dgm:t>
    </dgm:pt>
    <dgm:pt modelId="{446F3A29-0B08-42F4-B4B9-1C7273FCFF16}">
      <dgm:prSet phldrT="[Текст]" custT="1"/>
      <dgm:spPr/>
      <dgm:t>
        <a:bodyPr/>
        <a:lstStyle/>
        <a:p>
          <a:r>
            <a:rPr lang="ru-RU" sz="2800" dirty="0" smtClean="0"/>
            <a:t>3. </a:t>
          </a:r>
          <a:r>
            <a:rPr lang="ru-RU" sz="2800" dirty="0" smtClean="0"/>
            <a:t>Классификация по формам правления</a:t>
          </a:r>
          <a:endParaRPr lang="ru-RU" sz="2800" dirty="0"/>
        </a:p>
      </dgm:t>
    </dgm:pt>
    <dgm:pt modelId="{014043EB-0619-4FE2-910A-41942E932213}" type="parTrans" cxnId="{840347DD-5B43-4F1C-8132-CADC8D253C98}">
      <dgm:prSet/>
      <dgm:spPr/>
      <dgm:t>
        <a:bodyPr/>
        <a:lstStyle/>
        <a:p>
          <a:endParaRPr lang="ru-RU" sz="2800"/>
        </a:p>
      </dgm:t>
    </dgm:pt>
    <dgm:pt modelId="{C0230BA2-8C3E-4053-B34B-2DC2DEAAC0A8}" type="sibTrans" cxnId="{840347DD-5B43-4F1C-8132-CADC8D253C98}">
      <dgm:prSet/>
      <dgm:spPr/>
      <dgm:t>
        <a:bodyPr/>
        <a:lstStyle/>
        <a:p>
          <a:endParaRPr lang="ru-RU" sz="2800"/>
        </a:p>
      </dgm:t>
    </dgm:pt>
    <dgm:pt modelId="{9BDF7971-5C97-4525-9ED1-1D78FEA0A8C6}">
      <dgm:prSet custT="1"/>
      <dgm:spPr/>
      <dgm:t>
        <a:bodyPr/>
        <a:lstStyle/>
        <a:p>
          <a:r>
            <a:rPr lang="ru-RU" sz="2800" dirty="0" smtClean="0"/>
            <a:t>4. </a:t>
          </a:r>
          <a:r>
            <a:rPr lang="ru-RU" sz="2800" dirty="0" smtClean="0"/>
            <a:t>Политический режим</a:t>
          </a:r>
          <a:endParaRPr lang="ru-RU" sz="2800" dirty="0"/>
        </a:p>
      </dgm:t>
    </dgm:pt>
    <dgm:pt modelId="{E94302B8-7B82-4E3E-B034-ED9EB241B023}" type="parTrans" cxnId="{23AE5CB5-634B-4910-8D62-7C7DBE56172B}">
      <dgm:prSet/>
      <dgm:spPr/>
      <dgm:t>
        <a:bodyPr/>
        <a:lstStyle/>
        <a:p>
          <a:endParaRPr lang="ru-RU" sz="2800"/>
        </a:p>
      </dgm:t>
    </dgm:pt>
    <dgm:pt modelId="{94171CB8-CD90-4F1B-98C5-86501E91F107}" type="sibTrans" cxnId="{23AE5CB5-634B-4910-8D62-7C7DBE56172B}">
      <dgm:prSet/>
      <dgm:spPr/>
      <dgm:t>
        <a:bodyPr/>
        <a:lstStyle/>
        <a:p>
          <a:endParaRPr lang="ru-RU" sz="2800"/>
        </a:p>
      </dgm:t>
    </dgm:pt>
    <dgm:pt modelId="{E80CC63D-067E-4988-91CB-4FF2452E03E2}">
      <dgm:prSet custT="1"/>
      <dgm:spPr/>
      <dgm:t>
        <a:bodyPr/>
        <a:lstStyle/>
        <a:p>
          <a:r>
            <a:rPr lang="ru-RU" sz="2800" dirty="0" smtClean="0"/>
            <a:t>5. </a:t>
          </a:r>
          <a:r>
            <a:rPr lang="ru-RU" sz="2800" dirty="0" smtClean="0"/>
            <a:t>Размер территории и население</a:t>
          </a:r>
          <a:endParaRPr lang="ru-RU" sz="2800" dirty="0"/>
        </a:p>
      </dgm:t>
    </dgm:pt>
    <dgm:pt modelId="{024BF605-A4E1-41C5-8F30-562C063A7CDA}" type="parTrans" cxnId="{123DF692-BECB-4AD3-9727-BAFB3213D445}">
      <dgm:prSet/>
      <dgm:spPr/>
      <dgm:t>
        <a:bodyPr/>
        <a:lstStyle/>
        <a:p>
          <a:endParaRPr lang="ru-RU" sz="2800"/>
        </a:p>
      </dgm:t>
    </dgm:pt>
    <dgm:pt modelId="{104CB0A5-314B-4B9A-940E-38576C73A6D8}" type="sibTrans" cxnId="{123DF692-BECB-4AD3-9727-BAFB3213D445}">
      <dgm:prSet/>
      <dgm:spPr/>
      <dgm:t>
        <a:bodyPr/>
        <a:lstStyle/>
        <a:p>
          <a:endParaRPr lang="ru-RU" sz="2800"/>
        </a:p>
      </dgm:t>
    </dgm:pt>
    <dgm:pt modelId="{8D220B24-491A-4C56-9B01-62B557D7513E}">
      <dgm:prSet custT="1"/>
      <dgm:spPr/>
      <dgm:t>
        <a:bodyPr/>
        <a:lstStyle/>
        <a:p>
          <a:r>
            <a:rPr lang="ru-RU" sz="2800" dirty="0" smtClean="0"/>
            <a:t>6. Природные и климатические особенности</a:t>
          </a:r>
          <a:endParaRPr lang="ru-RU" sz="2800" dirty="0"/>
        </a:p>
      </dgm:t>
    </dgm:pt>
    <dgm:pt modelId="{34087C4E-F1B4-4ADE-88A9-154E361BF694}" type="parTrans" cxnId="{E05BF90B-5A70-43E6-B56D-A7E473709927}">
      <dgm:prSet/>
      <dgm:spPr/>
      <dgm:t>
        <a:bodyPr/>
        <a:lstStyle/>
        <a:p>
          <a:endParaRPr lang="ru-RU" sz="2800"/>
        </a:p>
      </dgm:t>
    </dgm:pt>
    <dgm:pt modelId="{4149C3C5-C45A-4BD5-8BFC-3AE52031BE8A}" type="sibTrans" cxnId="{E05BF90B-5A70-43E6-B56D-A7E473709927}">
      <dgm:prSet/>
      <dgm:spPr/>
      <dgm:t>
        <a:bodyPr/>
        <a:lstStyle/>
        <a:p>
          <a:endParaRPr lang="ru-RU" sz="2800"/>
        </a:p>
      </dgm:t>
    </dgm:pt>
    <dgm:pt modelId="{CA15C5B4-D737-4E5F-B625-DFD12F563B11}" type="pres">
      <dgm:prSet presAssocID="{032848A6-00E5-460D-BFB7-0E2E5920DD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D0E6-7821-4412-B465-011AD48E173C}" type="pres">
      <dgm:prSet presAssocID="{E8A52AE2-0D96-4F70-881A-8D058CF8DA37}" presName="parentLin" presStyleCnt="0"/>
      <dgm:spPr/>
    </dgm:pt>
    <dgm:pt modelId="{59711C87-E7E4-4C23-8002-729652050590}" type="pres">
      <dgm:prSet presAssocID="{E8A52AE2-0D96-4F70-881A-8D058CF8DA37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29251A4-F3FC-4A2F-B0C8-5BC4CE6DD3F7}" type="pres">
      <dgm:prSet presAssocID="{E8A52AE2-0D96-4F70-881A-8D058CF8DA37}" presName="parentText" presStyleLbl="node1" presStyleIdx="0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3900E-7DA8-4D2C-9501-E4AB9EDF3CBB}" type="pres">
      <dgm:prSet presAssocID="{E8A52AE2-0D96-4F70-881A-8D058CF8DA37}" presName="negativeSpace" presStyleCnt="0"/>
      <dgm:spPr/>
    </dgm:pt>
    <dgm:pt modelId="{CA196746-5157-4E11-8DFE-D651A832AC19}" type="pres">
      <dgm:prSet presAssocID="{E8A52AE2-0D96-4F70-881A-8D058CF8DA37}" presName="childText" presStyleLbl="conFgAcc1" presStyleIdx="0" presStyleCnt="6">
        <dgm:presLayoutVars>
          <dgm:bulletEnabled val="1"/>
        </dgm:presLayoutVars>
      </dgm:prSet>
      <dgm:spPr/>
    </dgm:pt>
    <dgm:pt modelId="{D181E0EA-06E6-47C4-9C33-7452B353FEC2}" type="pres">
      <dgm:prSet presAssocID="{4E854F0D-4B56-4645-BEC2-16DAFA60E62D}" presName="spaceBetweenRectangles" presStyleCnt="0"/>
      <dgm:spPr/>
    </dgm:pt>
    <dgm:pt modelId="{798BF5CF-B0F6-4278-B133-7499692B1FC1}" type="pres">
      <dgm:prSet presAssocID="{1D79AFA1-9E57-4FF0-AAC7-68251FF982B7}" presName="parentLin" presStyleCnt="0"/>
      <dgm:spPr/>
    </dgm:pt>
    <dgm:pt modelId="{CF69A73A-C941-4EA6-AD84-F87D39A71D54}" type="pres">
      <dgm:prSet presAssocID="{1D79AFA1-9E57-4FF0-AAC7-68251FF982B7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D3065F9-92A1-40FC-A56C-5EF55409A8E7}" type="pres">
      <dgm:prSet presAssocID="{1D79AFA1-9E57-4FF0-AAC7-68251FF982B7}" presName="parentText" presStyleLbl="node1" presStyleIdx="1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877D4-19AC-4829-999D-A0CCECF2C632}" type="pres">
      <dgm:prSet presAssocID="{1D79AFA1-9E57-4FF0-AAC7-68251FF982B7}" presName="negativeSpace" presStyleCnt="0"/>
      <dgm:spPr/>
    </dgm:pt>
    <dgm:pt modelId="{4B4EBD1E-D589-4CA2-A53E-314A4AC45FDB}" type="pres">
      <dgm:prSet presAssocID="{1D79AFA1-9E57-4FF0-AAC7-68251FF982B7}" presName="childText" presStyleLbl="conFgAcc1" presStyleIdx="1" presStyleCnt="6">
        <dgm:presLayoutVars>
          <dgm:bulletEnabled val="1"/>
        </dgm:presLayoutVars>
      </dgm:prSet>
      <dgm:spPr/>
    </dgm:pt>
    <dgm:pt modelId="{216A1906-22B5-499A-97D2-4413CC821941}" type="pres">
      <dgm:prSet presAssocID="{E6598558-2E62-46DE-9845-3DB51CD4E212}" presName="spaceBetweenRectangles" presStyleCnt="0"/>
      <dgm:spPr/>
    </dgm:pt>
    <dgm:pt modelId="{78E87292-5383-40CC-A2A8-232504A79CE5}" type="pres">
      <dgm:prSet presAssocID="{446F3A29-0B08-42F4-B4B9-1C7273FCFF16}" presName="parentLin" presStyleCnt="0"/>
      <dgm:spPr/>
    </dgm:pt>
    <dgm:pt modelId="{F2775739-ED55-45B9-80FF-8A988B21F29F}" type="pres">
      <dgm:prSet presAssocID="{446F3A29-0B08-42F4-B4B9-1C7273FCFF16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2322F0EE-8D32-4645-82AD-ECA1FCEF829E}" type="pres">
      <dgm:prSet presAssocID="{446F3A29-0B08-42F4-B4B9-1C7273FCFF16}" presName="parentText" presStyleLbl="node1" presStyleIdx="2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04C06-4008-4719-AE45-A504E68ED575}" type="pres">
      <dgm:prSet presAssocID="{446F3A29-0B08-42F4-B4B9-1C7273FCFF16}" presName="negativeSpace" presStyleCnt="0"/>
      <dgm:spPr/>
    </dgm:pt>
    <dgm:pt modelId="{2707A9E8-F628-4C22-9FF1-39F844998DD9}" type="pres">
      <dgm:prSet presAssocID="{446F3A29-0B08-42F4-B4B9-1C7273FCFF16}" presName="childText" presStyleLbl="conFgAcc1" presStyleIdx="2" presStyleCnt="6">
        <dgm:presLayoutVars>
          <dgm:bulletEnabled val="1"/>
        </dgm:presLayoutVars>
      </dgm:prSet>
      <dgm:spPr/>
    </dgm:pt>
    <dgm:pt modelId="{0DDAF28A-06D0-4BA7-B548-F136984003E6}" type="pres">
      <dgm:prSet presAssocID="{C0230BA2-8C3E-4053-B34B-2DC2DEAAC0A8}" presName="spaceBetweenRectangles" presStyleCnt="0"/>
      <dgm:spPr/>
    </dgm:pt>
    <dgm:pt modelId="{E433D1B2-6C91-48E2-99F9-0137416D4305}" type="pres">
      <dgm:prSet presAssocID="{9BDF7971-5C97-4525-9ED1-1D78FEA0A8C6}" presName="parentLin" presStyleCnt="0"/>
      <dgm:spPr/>
    </dgm:pt>
    <dgm:pt modelId="{01942959-F14D-4A17-A209-AA863169B8B4}" type="pres">
      <dgm:prSet presAssocID="{9BDF7971-5C97-4525-9ED1-1D78FEA0A8C6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3925ECFB-5DD9-40B0-A9E4-816EDBFD70A4}" type="pres">
      <dgm:prSet presAssocID="{9BDF7971-5C97-4525-9ED1-1D78FEA0A8C6}" presName="parentText" presStyleLbl="node1" presStyleIdx="3" presStyleCnt="6" custScaleX="136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D3CBD-670B-43F8-8E0F-4363CEBE5EBC}" type="pres">
      <dgm:prSet presAssocID="{9BDF7971-5C97-4525-9ED1-1D78FEA0A8C6}" presName="negativeSpace" presStyleCnt="0"/>
      <dgm:spPr/>
    </dgm:pt>
    <dgm:pt modelId="{6AE26EC5-2857-45C2-B3AA-B89EDF576BDD}" type="pres">
      <dgm:prSet presAssocID="{9BDF7971-5C97-4525-9ED1-1D78FEA0A8C6}" presName="childText" presStyleLbl="conFgAcc1" presStyleIdx="3" presStyleCnt="6">
        <dgm:presLayoutVars>
          <dgm:bulletEnabled val="1"/>
        </dgm:presLayoutVars>
      </dgm:prSet>
      <dgm:spPr/>
    </dgm:pt>
    <dgm:pt modelId="{A0682DAE-1E7B-470D-8AF7-5E8F5E5E8A51}" type="pres">
      <dgm:prSet presAssocID="{94171CB8-CD90-4F1B-98C5-86501E91F107}" presName="spaceBetweenRectangles" presStyleCnt="0"/>
      <dgm:spPr/>
    </dgm:pt>
    <dgm:pt modelId="{3C24DE50-8C9B-493E-91A6-5558FFB05D35}" type="pres">
      <dgm:prSet presAssocID="{E80CC63D-067E-4988-91CB-4FF2452E03E2}" presName="parentLin" presStyleCnt="0"/>
      <dgm:spPr/>
    </dgm:pt>
    <dgm:pt modelId="{892C1279-2848-48EB-8173-6D9833F158E0}" type="pres">
      <dgm:prSet presAssocID="{E80CC63D-067E-4988-91CB-4FF2452E03E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CEC5A1A4-E052-4430-9C38-8268EA312BC3}" type="pres">
      <dgm:prSet presAssocID="{E80CC63D-067E-4988-91CB-4FF2452E03E2}" presName="parentText" presStyleLbl="node1" presStyleIdx="4" presStyleCnt="6" custScaleX="136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3F90A-9B22-41AF-8D46-F5BDCE80EDC2}" type="pres">
      <dgm:prSet presAssocID="{E80CC63D-067E-4988-91CB-4FF2452E03E2}" presName="negativeSpace" presStyleCnt="0"/>
      <dgm:spPr/>
    </dgm:pt>
    <dgm:pt modelId="{E13E3434-4A3F-4FAD-8C6A-EEC7222849B3}" type="pres">
      <dgm:prSet presAssocID="{E80CC63D-067E-4988-91CB-4FF2452E03E2}" presName="childText" presStyleLbl="conFgAcc1" presStyleIdx="4" presStyleCnt="6">
        <dgm:presLayoutVars>
          <dgm:bulletEnabled val="1"/>
        </dgm:presLayoutVars>
      </dgm:prSet>
      <dgm:spPr/>
    </dgm:pt>
    <dgm:pt modelId="{1B5FBA59-9587-481A-B22F-6550EA29C031}" type="pres">
      <dgm:prSet presAssocID="{104CB0A5-314B-4B9A-940E-38576C73A6D8}" presName="spaceBetweenRectangles" presStyleCnt="0"/>
      <dgm:spPr/>
    </dgm:pt>
    <dgm:pt modelId="{E1F73365-099D-40B0-A9D9-2EE4D156474F}" type="pres">
      <dgm:prSet presAssocID="{8D220B24-491A-4C56-9B01-62B557D7513E}" presName="parentLin" presStyleCnt="0"/>
      <dgm:spPr/>
    </dgm:pt>
    <dgm:pt modelId="{6D422DC9-7EDF-4781-B44A-9E9FBB0FCE34}" type="pres">
      <dgm:prSet presAssocID="{8D220B24-491A-4C56-9B01-62B557D7513E}" presName="parentLeftMargin" presStyleLbl="node1" presStyleIdx="4" presStyleCnt="6"/>
      <dgm:spPr/>
    </dgm:pt>
    <dgm:pt modelId="{9754F8E4-AFA2-418F-A187-0067CC404A1C}" type="pres">
      <dgm:prSet presAssocID="{8D220B24-491A-4C56-9B01-62B557D7513E}" presName="parentText" presStyleLbl="node1" presStyleIdx="5" presStyleCnt="6" custScaleX="1426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457CE9-185C-4703-96A3-28FFFE1FF75E}" type="pres">
      <dgm:prSet presAssocID="{8D220B24-491A-4C56-9B01-62B557D7513E}" presName="negativeSpace" presStyleCnt="0"/>
      <dgm:spPr/>
    </dgm:pt>
    <dgm:pt modelId="{9C53EF0F-10A5-48F4-9EBD-4798EE15140D}" type="pres">
      <dgm:prSet presAssocID="{8D220B24-491A-4C56-9B01-62B557D7513E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C328D41-B86D-4A3A-856C-EE32EDB8AFAA}" srcId="{032848A6-00E5-460D-BFB7-0E2E5920DDA0}" destId="{E8A52AE2-0D96-4F70-881A-8D058CF8DA37}" srcOrd="0" destOrd="0" parTransId="{E3BBE7E9-105E-4023-A478-B4D6D1865B96}" sibTransId="{4E854F0D-4B56-4645-BEC2-16DAFA60E62D}"/>
    <dgm:cxn modelId="{188390F3-6BB3-4448-9DD4-B60E16587C3C}" type="presOf" srcId="{446F3A29-0B08-42F4-B4B9-1C7273FCFF16}" destId="{F2775739-ED55-45B9-80FF-8A988B21F29F}" srcOrd="0" destOrd="0" presId="urn:microsoft.com/office/officeart/2005/8/layout/list1"/>
    <dgm:cxn modelId="{1B9C57F4-F4AB-4912-9C8B-165AB6BF5B09}" srcId="{032848A6-00E5-460D-BFB7-0E2E5920DDA0}" destId="{1D79AFA1-9E57-4FF0-AAC7-68251FF982B7}" srcOrd="1" destOrd="0" parTransId="{974C4935-D4BB-4D62-9D97-2E43CB540A97}" sibTransId="{E6598558-2E62-46DE-9845-3DB51CD4E212}"/>
    <dgm:cxn modelId="{2886D8E6-EB6B-4ACB-995A-9A3111F76C23}" type="presOf" srcId="{1D79AFA1-9E57-4FF0-AAC7-68251FF982B7}" destId="{CF69A73A-C941-4EA6-AD84-F87D39A71D54}" srcOrd="0" destOrd="0" presId="urn:microsoft.com/office/officeart/2005/8/layout/list1"/>
    <dgm:cxn modelId="{E05BF90B-5A70-43E6-B56D-A7E473709927}" srcId="{032848A6-00E5-460D-BFB7-0E2E5920DDA0}" destId="{8D220B24-491A-4C56-9B01-62B557D7513E}" srcOrd="5" destOrd="0" parTransId="{34087C4E-F1B4-4ADE-88A9-154E361BF694}" sibTransId="{4149C3C5-C45A-4BD5-8BFC-3AE52031BE8A}"/>
    <dgm:cxn modelId="{840347DD-5B43-4F1C-8132-CADC8D253C98}" srcId="{032848A6-00E5-460D-BFB7-0E2E5920DDA0}" destId="{446F3A29-0B08-42F4-B4B9-1C7273FCFF16}" srcOrd="2" destOrd="0" parTransId="{014043EB-0619-4FE2-910A-41942E932213}" sibTransId="{C0230BA2-8C3E-4053-B34B-2DC2DEAAC0A8}"/>
    <dgm:cxn modelId="{24C636E2-94AB-40AE-8676-63B85CA91436}" type="presOf" srcId="{8D220B24-491A-4C56-9B01-62B557D7513E}" destId="{9754F8E4-AFA2-418F-A187-0067CC404A1C}" srcOrd="1" destOrd="0" presId="urn:microsoft.com/office/officeart/2005/8/layout/list1"/>
    <dgm:cxn modelId="{1E8CEECC-A9F1-4DB1-A4C5-F782E6CFE7A4}" type="presOf" srcId="{8D220B24-491A-4C56-9B01-62B557D7513E}" destId="{6D422DC9-7EDF-4781-B44A-9E9FBB0FCE34}" srcOrd="0" destOrd="0" presId="urn:microsoft.com/office/officeart/2005/8/layout/list1"/>
    <dgm:cxn modelId="{23AE5CB5-634B-4910-8D62-7C7DBE56172B}" srcId="{032848A6-00E5-460D-BFB7-0E2E5920DDA0}" destId="{9BDF7971-5C97-4525-9ED1-1D78FEA0A8C6}" srcOrd="3" destOrd="0" parTransId="{E94302B8-7B82-4E3E-B034-ED9EB241B023}" sibTransId="{94171CB8-CD90-4F1B-98C5-86501E91F107}"/>
    <dgm:cxn modelId="{DAAB06AB-8213-4AC3-8011-2B1F24E03A7A}" type="presOf" srcId="{E8A52AE2-0D96-4F70-881A-8D058CF8DA37}" destId="{59711C87-E7E4-4C23-8002-729652050590}" srcOrd="0" destOrd="0" presId="urn:microsoft.com/office/officeart/2005/8/layout/list1"/>
    <dgm:cxn modelId="{C128B791-167E-4F53-ACE3-4BF85579626D}" type="presOf" srcId="{9BDF7971-5C97-4525-9ED1-1D78FEA0A8C6}" destId="{3925ECFB-5DD9-40B0-A9E4-816EDBFD70A4}" srcOrd="1" destOrd="0" presId="urn:microsoft.com/office/officeart/2005/8/layout/list1"/>
    <dgm:cxn modelId="{123DF692-BECB-4AD3-9727-BAFB3213D445}" srcId="{032848A6-00E5-460D-BFB7-0E2E5920DDA0}" destId="{E80CC63D-067E-4988-91CB-4FF2452E03E2}" srcOrd="4" destOrd="0" parTransId="{024BF605-A4E1-41C5-8F30-562C063A7CDA}" sibTransId="{104CB0A5-314B-4B9A-940E-38576C73A6D8}"/>
    <dgm:cxn modelId="{294E519A-9E18-4ECF-BE61-61931181927A}" type="presOf" srcId="{E80CC63D-067E-4988-91CB-4FF2452E03E2}" destId="{CEC5A1A4-E052-4430-9C38-8268EA312BC3}" srcOrd="1" destOrd="0" presId="urn:microsoft.com/office/officeart/2005/8/layout/list1"/>
    <dgm:cxn modelId="{F763A117-9BEF-44C5-98AA-DCFA0F0AAF6B}" type="presOf" srcId="{E8A52AE2-0D96-4F70-881A-8D058CF8DA37}" destId="{829251A4-F3FC-4A2F-B0C8-5BC4CE6DD3F7}" srcOrd="1" destOrd="0" presId="urn:microsoft.com/office/officeart/2005/8/layout/list1"/>
    <dgm:cxn modelId="{D16486C7-44DF-4E4B-99F0-6F600EB416E1}" type="presOf" srcId="{1D79AFA1-9E57-4FF0-AAC7-68251FF982B7}" destId="{6D3065F9-92A1-40FC-A56C-5EF55409A8E7}" srcOrd="1" destOrd="0" presId="urn:microsoft.com/office/officeart/2005/8/layout/list1"/>
    <dgm:cxn modelId="{EF9F2274-875C-423A-B487-391A013C07B3}" type="presOf" srcId="{E80CC63D-067E-4988-91CB-4FF2452E03E2}" destId="{892C1279-2848-48EB-8173-6D9833F158E0}" srcOrd="0" destOrd="0" presId="urn:microsoft.com/office/officeart/2005/8/layout/list1"/>
    <dgm:cxn modelId="{24EEDDCA-B8F4-4021-AB53-44E78F9438CF}" type="presOf" srcId="{032848A6-00E5-460D-BFB7-0E2E5920DDA0}" destId="{CA15C5B4-D737-4E5F-B625-DFD12F563B11}" srcOrd="0" destOrd="0" presId="urn:microsoft.com/office/officeart/2005/8/layout/list1"/>
    <dgm:cxn modelId="{D6EE5D48-753E-4ADC-93F3-79BAC7615715}" type="presOf" srcId="{446F3A29-0B08-42F4-B4B9-1C7273FCFF16}" destId="{2322F0EE-8D32-4645-82AD-ECA1FCEF829E}" srcOrd="1" destOrd="0" presId="urn:microsoft.com/office/officeart/2005/8/layout/list1"/>
    <dgm:cxn modelId="{4C57BE0C-30ED-42DD-A338-5C305630B27D}" type="presOf" srcId="{9BDF7971-5C97-4525-9ED1-1D78FEA0A8C6}" destId="{01942959-F14D-4A17-A209-AA863169B8B4}" srcOrd="0" destOrd="0" presId="urn:microsoft.com/office/officeart/2005/8/layout/list1"/>
    <dgm:cxn modelId="{725BEFB0-9B65-4C27-ABF7-7200DD836744}" type="presParOf" srcId="{CA15C5B4-D737-4E5F-B625-DFD12F563B11}" destId="{5590D0E6-7821-4412-B465-011AD48E173C}" srcOrd="0" destOrd="0" presId="urn:microsoft.com/office/officeart/2005/8/layout/list1"/>
    <dgm:cxn modelId="{31CFC48E-4A83-480F-A455-7EC91AC85CD0}" type="presParOf" srcId="{5590D0E6-7821-4412-B465-011AD48E173C}" destId="{59711C87-E7E4-4C23-8002-729652050590}" srcOrd="0" destOrd="0" presId="urn:microsoft.com/office/officeart/2005/8/layout/list1"/>
    <dgm:cxn modelId="{FDA02CE8-9FBE-41E0-B5A5-641D9E8CDB65}" type="presParOf" srcId="{5590D0E6-7821-4412-B465-011AD48E173C}" destId="{829251A4-F3FC-4A2F-B0C8-5BC4CE6DD3F7}" srcOrd="1" destOrd="0" presId="urn:microsoft.com/office/officeart/2005/8/layout/list1"/>
    <dgm:cxn modelId="{C7E36E36-C837-491F-A747-CA5C4DC57AE6}" type="presParOf" srcId="{CA15C5B4-D737-4E5F-B625-DFD12F563B11}" destId="{2B53900E-7DA8-4D2C-9501-E4AB9EDF3CBB}" srcOrd="1" destOrd="0" presId="urn:microsoft.com/office/officeart/2005/8/layout/list1"/>
    <dgm:cxn modelId="{FA497F46-1FFE-47E5-92C2-23CCF56BD485}" type="presParOf" srcId="{CA15C5B4-D737-4E5F-B625-DFD12F563B11}" destId="{CA196746-5157-4E11-8DFE-D651A832AC19}" srcOrd="2" destOrd="0" presId="urn:microsoft.com/office/officeart/2005/8/layout/list1"/>
    <dgm:cxn modelId="{6987767D-A409-4BB5-BFE6-37BC947F0093}" type="presParOf" srcId="{CA15C5B4-D737-4E5F-B625-DFD12F563B11}" destId="{D181E0EA-06E6-47C4-9C33-7452B353FEC2}" srcOrd="3" destOrd="0" presId="urn:microsoft.com/office/officeart/2005/8/layout/list1"/>
    <dgm:cxn modelId="{75539456-0550-4DDE-BBB7-55D1B9896A6E}" type="presParOf" srcId="{CA15C5B4-D737-4E5F-B625-DFD12F563B11}" destId="{798BF5CF-B0F6-4278-B133-7499692B1FC1}" srcOrd="4" destOrd="0" presId="urn:microsoft.com/office/officeart/2005/8/layout/list1"/>
    <dgm:cxn modelId="{26783F34-9914-4E8C-9231-3D061150E299}" type="presParOf" srcId="{798BF5CF-B0F6-4278-B133-7499692B1FC1}" destId="{CF69A73A-C941-4EA6-AD84-F87D39A71D54}" srcOrd="0" destOrd="0" presId="urn:microsoft.com/office/officeart/2005/8/layout/list1"/>
    <dgm:cxn modelId="{979CAACE-CB58-4AFE-9CFC-144846655530}" type="presParOf" srcId="{798BF5CF-B0F6-4278-B133-7499692B1FC1}" destId="{6D3065F9-92A1-40FC-A56C-5EF55409A8E7}" srcOrd="1" destOrd="0" presId="urn:microsoft.com/office/officeart/2005/8/layout/list1"/>
    <dgm:cxn modelId="{236C1DA7-8D8D-4D2F-AE11-8236758AC627}" type="presParOf" srcId="{CA15C5B4-D737-4E5F-B625-DFD12F563B11}" destId="{034877D4-19AC-4829-999D-A0CCECF2C632}" srcOrd="5" destOrd="0" presId="urn:microsoft.com/office/officeart/2005/8/layout/list1"/>
    <dgm:cxn modelId="{E962A37B-DCA2-4CD0-8B23-6F59048CBB9B}" type="presParOf" srcId="{CA15C5B4-D737-4E5F-B625-DFD12F563B11}" destId="{4B4EBD1E-D589-4CA2-A53E-314A4AC45FDB}" srcOrd="6" destOrd="0" presId="urn:microsoft.com/office/officeart/2005/8/layout/list1"/>
    <dgm:cxn modelId="{E23C0EAE-DE33-42EF-914C-E1091C452014}" type="presParOf" srcId="{CA15C5B4-D737-4E5F-B625-DFD12F563B11}" destId="{216A1906-22B5-499A-97D2-4413CC821941}" srcOrd="7" destOrd="0" presId="urn:microsoft.com/office/officeart/2005/8/layout/list1"/>
    <dgm:cxn modelId="{DC49CC6B-55B3-47BE-9FE9-B33CD853DBF4}" type="presParOf" srcId="{CA15C5B4-D737-4E5F-B625-DFD12F563B11}" destId="{78E87292-5383-40CC-A2A8-232504A79CE5}" srcOrd="8" destOrd="0" presId="urn:microsoft.com/office/officeart/2005/8/layout/list1"/>
    <dgm:cxn modelId="{BE5A6F7B-336A-4140-B6F3-2021547EAE0B}" type="presParOf" srcId="{78E87292-5383-40CC-A2A8-232504A79CE5}" destId="{F2775739-ED55-45B9-80FF-8A988B21F29F}" srcOrd="0" destOrd="0" presId="urn:microsoft.com/office/officeart/2005/8/layout/list1"/>
    <dgm:cxn modelId="{17A7BAD3-5154-4932-B536-588B90E52EAB}" type="presParOf" srcId="{78E87292-5383-40CC-A2A8-232504A79CE5}" destId="{2322F0EE-8D32-4645-82AD-ECA1FCEF829E}" srcOrd="1" destOrd="0" presId="urn:microsoft.com/office/officeart/2005/8/layout/list1"/>
    <dgm:cxn modelId="{36FD3633-ABFD-430E-82C9-C0B8A28730D0}" type="presParOf" srcId="{CA15C5B4-D737-4E5F-B625-DFD12F563B11}" destId="{89904C06-4008-4719-AE45-A504E68ED575}" srcOrd="9" destOrd="0" presId="urn:microsoft.com/office/officeart/2005/8/layout/list1"/>
    <dgm:cxn modelId="{23AEAE2D-E480-42B8-BA14-C19BDB525835}" type="presParOf" srcId="{CA15C5B4-D737-4E5F-B625-DFD12F563B11}" destId="{2707A9E8-F628-4C22-9FF1-39F844998DD9}" srcOrd="10" destOrd="0" presId="urn:microsoft.com/office/officeart/2005/8/layout/list1"/>
    <dgm:cxn modelId="{81E80C33-86B7-468D-B3A4-80D435D65F37}" type="presParOf" srcId="{CA15C5B4-D737-4E5F-B625-DFD12F563B11}" destId="{0DDAF28A-06D0-4BA7-B548-F136984003E6}" srcOrd="11" destOrd="0" presId="urn:microsoft.com/office/officeart/2005/8/layout/list1"/>
    <dgm:cxn modelId="{9C756423-0FAC-4689-B597-6FDEF20CC984}" type="presParOf" srcId="{CA15C5B4-D737-4E5F-B625-DFD12F563B11}" destId="{E433D1B2-6C91-48E2-99F9-0137416D4305}" srcOrd="12" destOrd="0" presId="urn:microsoft.com/office/officeart/2005/8/layout/list1"/>
    <dgm:cxn modelId="{7FFCCBF5-C203-4FC9-91E7-A184D614774E}" type="presParOf" srcId="{E433D1B2-6C91-48E2-99F9-0137416D4305}" destId="{01942959-F14D-4A17-A209-AA863169B8B4}" srcOrd="0" destOrd="0" presId="urn:microsoft.com/office/officeart/2005/8/layout/list1"/>
    <dgm:cxn modelId="{C3C12F94-7A92-47D4-AE01-C51B93A1A662}" type="presParOf" srcId="{E433D1B2-6C91-48E2-99F9-0137416D4305}" destId="{3925ECFB-5DD9-40B0-A9E4-816EDBFD70A4}" srcOrd="1" destOrd="0" presId="urn:microsoft.com/office/officeart/2005/8/layout/list1"/>
    <dgm:cxn modelId="{92EFBE2F-9A2B-4B1E-B877-C2138F08366B}" type="presParOf" srcId="{CA15C5B4-D737-4E5F-B625-DFD12F563B11}" destId="{B79D3CBD-670B-43F8-8E0F-4363CEBE5EBC}" srcOrd="13" destOrd="0" presId="urn:microsoft.com/office/officeart/2005/8/layout/list1"/>
    <dgm:cxn modelId="{041ABCAC-A1B7-434C-8918-C7058392B372}" type="presParOf" srcId="{CA15C5B4-D737-4E5F-B625-DFD12F563B11}" destId="{6AE26EC5-2857-45C2-B3AA-B89EDF576BDD}" srcOrd="14" destOrd="0" presId="urn:microsoft.com/office/officeart/2005/8/layout/list1"/>
    <dgm:cxn modelId="{7BC31CE8-2BAB-46BA-B793-98D9CBCD7499}" type="presParOf" srcId="{CA15C5B4-D737-4E5F-B625-DFD12F563B11}" destId="{A0682DAE-1E7B-470D-8AF7-5E8F5E5E8A51}" srcOrd="15" destOrd="0" presId="urn:microsoft.com/office/officeart/2005/8/layout/list1"/>
    <dgm:cxn modelId="{FE2DACD1-B99C-4D9A-BFFB-47924C299860}" type="presParOf" srcId="{CA15C5B4-D737-4E5F-B625-DFD12F563B11}" destId="{3C24DE50-8C9B-493E-91A6-5558FFB05D35}" srcOrd="16" destOrd="0" presId="urn:microsoft.com/office/officeart/2005/8/layout/list1"/>
    <dgm:cxn modelId="{D0B7DACF-5493-4FC6-B858-18AE7A367ED6}" type="presParOf" srcId="{3C24DE50-8C9B-493E-91A6-5558FFB05D35}" destId="{892C1279-2848-48EB-8173-6D9833F158E0}" srcOrd="0" destOrd="0" presId="urn:microsoft.com/office/officeart/2005/8/layout/list1"/>
    <dgm:cxn modelId="{048482F7-CBCF-4555-ACCD-2D95BA07614A}" type="presParOf" srcId="{3C24DE50-8C9B-493E-91A6-5558FFB05D35}" destId="{CEC5A1A4-E052-4430-9C38-8268EA312BC3}" srcOrd="1" destOrd="0" presId="urn:microsoft.com/office/officeart/2005/8/layout/list1"/>
    <dgm:cxn modelId="{A64A7F90-4E6D-4A15-B028-626D58D3B4A7}" type="presParOf" srcId="{CA15C5B4-D737-4E5F-B625-DFD12F563B11}" destId="{8713F90A-9B22-41AF-8D46-F5BDCE80EDC2}" srcOrd="17" destOrd="0" presId="urn:microsoft.com/office/officeart/2005/8/layout/list1"/>
    <dgm:cxn modelId="{2FC3D7AB-070F-4D4E-A8B2-16A0446D8AC5}" type="presParOf" srcId="{CA15C5B4-D737-4E5F-B625-DFD12F563B11}" destId="{E13E3434-4A3F-4FAD-8C6A-EEC7222849B3}" srcOrd="18" destOrd="0" presId="urn:microsoft.com/office/officeart/2005/8/layout/list1"/>
    <dgm:cxn modelId="{2B19F1CB-B943-462B-A237-91D234641236}" type="presParOf" srcId="{CA15C5B4-D737-4E5F-B625-DFD12F563B11}" destId="{1B5FBA59-9587-481A-B22F-6550EA29C031}" srcOrd="19" destOrd="0" presId="urn:microsoft.com/office/officeart/2005/8/layout/list1"/>
    <dgm:cxn modelId="{63D9AEEC-379E-4502-9F3D-E6E469C653FA}" type="presParOf" srcId="{CA15C5B4-D737-4E5F-B625-DFD12F563B11}" destId="{E1F73365-099D-40B0-A9D9-2EE4D156474F}" srcOrd="20" destOrd="0" presId="urn:microsoft.com/office/officeart/2005/8/layout/list1"/>
    <dgm:cxn modelId="{7CD6D351-880B-4123-8521-9BD90EEF9796}" type="presParOf" srcId="{E1F73365-099D-40B0-A9D9-2EE4D156474F}" destId="{6D422DC9-7EDF-4781-B44A-9E9FBB0FCE34}" srcOrd="0" destOrd="0" presId="urn:microsoft.com/office/officeart/2005/8/layout/list1"/>
    <dgm:cxn modelId="{68F1F8AE-9BBB-4670-A20E-5E2EC092BD97}" type="presParOf" srcId="{E1F73365-099D-40B0-A9D9-2EE4D156474F}" destId="{9754F8E4-AFA2-418F-A187-0067CC404A1C}" srcOrd="1" destOrd="0" presId="urn:microsoft.com/office/officeart/2005/8/layout/list1"/>
    <dgm:cxn modelId="{A9E5FA97-D33F-4F56-9834-57E1DA6E699E}" type="presParOf" srcId="{CA15C5B4-D737-4E5F-B625-DFD12F563B11}" destId="{BD457CE9-185C-4703-96A3-28FFFE1FF75E}" srcOrd="21" destOrd="0" presId="urn:microsoft.com/office/officeart/2005/8/layout/list1"/>
    <dgm:cxn modelId="{201D67C1-6B32-4744-8FF9-9198F05D48B0}" type="presParOf" srcId="{CA15C5B4-D737-4E5F-B625-DFD12F563B11}" destId="{9C53EF0F-10A5-48F4-9EBD-4798EE15140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96746-5157-4E11-8DFE-D651A832AC19}">
      <dsp:nvSpPr>
        <dsp:cNvPr id="0" name=""/>
        <dsp:cNvSpPr/>
      </dsp:nvSpPr>
      <dsp:spPr>
        <a:xfrm>
          <a:off x="0" y="406773"/>
          <a:ext cx="8667335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251A4-F3FC-4A2F-B0C8-5BC4CE6DD3F7}">
      <dsp:nvSpPr>
        <dsp:cNvPr id="0" name=""/>
        <dsp:cNvSpPr/>
      </dsp:nvSpPr>
      <dsp:spPr>
        <a:xfrm>
          <a:off x="412629" y="52533"/>
          <a:ext cx="8252581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1. Война в Афганистане (2001—2021)</a:t>
          </a:r>
          <a:endParaRPr lang="ru-RU" sz="2400" kern="1200" dirty="0"/>
        </a:p>
      </dsp:txBody>
      <dsp:txXfrm>
        <a:off x="447214" y="87118"/>
        <a:ext cx="8183411" cy="639310"/>
      </dsp:txXfrm>
    </dsp:sp>
    <dsp:sp modelId="{4B4EBD1E-D589-4CA2-A53E-314A4AC45FDB}">
      <dsp:nvSpPr>
        <dsp:cNvPr id="0" name=""/>
        <dsp:cNvSpPr/>
      </dsp:nvSpPr>
      <dsp:spPr>
        <a:xfrm>
          <a:off x="0" y="1495413"/>
          <a:ext cx="8667335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065F9-92A1-40FC-A56C-5EF55409A8E7}">
      <dsp:nvSpPr>
        <dsp:cNvPr id="0" name=""/>
        <dsp:cNvSpPr/>
      </dsp:nvSpPr>
      <dsp:spPr>
        <a:xfrm>
          <a:off x="412629" y="1141173"/>
          <a:ext cx="8252581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2. Вторжение в Ирак (2003—2011)</a:t>
          </a:r>
          <a:endParaRPr lang="ru-RU" sz="2400" kern="1200" dirty="0"/>
        </a:p>
      </dsp:txBody>
      <dsp:txXfrm>
        <a:off x="447214" y="1175758"/>
        <a:ext cx="8183411" cy="639310"/>
      </dsp:txXfrm>
    </dsp:sp>
    <dsp:sp modelId="{2707A9E8-F628-4C22-9FF1-39F844998DD9}">
      <dsp:nvSpPr>
        <dsp:cNvPr id="0" name=""/>
        <dsp:cNvSpPr/>
      </dsp:nvSpPr>
      <dsp:spPr>
        <a:xfrm>
          <a:off x="0" y="2584053"/>
          <a:ext cx="8667335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2F0EE-8D32-4645-82AD-ECA1FCEF829E}">
      <dsp:nvSpPr>
        <dsp:cNvPr id="0" name=""/>
        <dsp:cNvSpPr/>
      </dsp:nvSpPr>
      <dsp:spPr>
        <a:xfrm>
          <a:off x="412629" y="2229813"/>
          <a:ext cx="8252581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3. Гражданская война в Сирии (началась в 2011 году)</a:t>
          </a:r>
          <a:endParaRPr lang="ru-RU" sz="2400" kern="1200" dirty="0"/>
        </a:p>
      </dsp:txBody>
      <dsp:txXfrm>
        <a:off x="447214" y="2264398"/>
        <a:ext cx="8183411" cy="639310"/>
      </dsp:txXfrm>
    </dsp:sp>
    <dsp:sp modelId="{6AE26EC5-2857-45C2-B3AA-B89EDF576BDD}">
      <dsp:nvSpPr>
        <dsp:cNvPr id="0" name=""/>
        <dsp:cNvSpPr/>
      </dsp:nvSpPr>
      <dsp:spPr>
        <a:xfrm>
          <a:off x="0" y="3672693"/>
          <a:ext cx="8667335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5ECFB-5DD9-40B0-A9E4-816EDBFD70A4}">
      <dsp:nvSpPr>
        <dsp:cNvPr id="0" name=""/>
        <dsp:cNvSpPr/>
      </dsp:nvSpPr>
      <dsp:spPr>
        <a:xfrm>
          <a:off x="429557" y="3318453"/>
          <a:ext cx="823386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4. Конфликт в Ливии (2011—</a:t>
          </a:r>
          <a:r>
            <a:rPr lang="ru-RU" sz="2400" kern="1200" dirty="0" err="1" smtClean="0"/>
            <a:t>н.в</a:t>
          </a:r>
          <a:r>
            <a:rPr lang="ru-RU" sz="2400" kern="1200" dirty="0" smtClean="0"/>
            <a:t>.)</a:t>
          </a:r>
          <a:endParaRPr lang="ru-RU" sz="2400" kern="1200" dirty="0"/>
        </a:p>
      </dsp:txBody>
      <dsp:txXfrm>
        <a:off x="464142" y="3353038"/>
        <a:ext cx="8164698" cy="639310"/>
      </dsp:txXfrm>
    </dsp:sp>
    <dsp:sp modelId="{E13E3434-4A3F-4FAD-8C6A-EEC7222849B3}">
      <dsp:nvSpPr>
        <dsp:cNvPr id="0" name=""/>
        <dsp:cNvSpPr/>
      </dsp:nvSpPr>
      <dsp:spPr>
        <a:xfrm>
          <a:off x="0" y="4761333"/>
          <a:ext cx="8667335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A1A4-E052-4430-9C38-8268EA312BC3}">
      <dsp:nvSpPr>
        <dsp:cNvPr id="0" name=""/>
        <dsp:cNvSpPr/>
      </dsp:nvSpPr>
      <dsp:spPr>
        <a:xfrm>
          <a:off x="429557" y="4407093"/>
          <a:ext cx="823386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5. Российско-грузинская война (2008)</a:t>
          </a:r>
          <a:endParaRPr lang="ru-RU" sz="2400" kern="1200" dirty="0"/>
        </a:p>
      </dsp:txBody>
      <dsp:txXfrm>
        <a:off x="464142" y="4441678"/>
        <a:ext cx="8164698" cy="6393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96746-5157-4E11-8DFE-D651A832AC19}">
      <dsp:nvSpPr>
        <dsp:cNvPr id="0" name=""/>
        <dsp:cNvSpPr/>
      </dsp:nvSpPr>
      <dsp:spPr>
        <a:xfrm>
          <a:off x="0" y="511533"/>
          <a:ext cx="866733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251A4-F3FC-4A2F-B0C8-5BC4CE6DD3F7}">
      <dsp:nvSpPr>
        <dsp:cNvPr id="0" name=""/>
        <dsp:cNvSpPr/>
      </dsp:nvSpPr>
      <dsp:spPr>
        <a:xfrm>
          <a:off x="412629" y="68733"/>
          <a:ext cx="8252581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6. Донбасский кризис (начался в 2014 году)</a:t>
          </a:r>
          <a:endParaRPr lang="ru-RU" sz="2400" kern="1200" dirty="0"/>
        </a:p>
      </dsp:txBody>
      <dsp:txXfrm>
        <a:off x="455860" y="111964"/>
        <a:ext cx="8166119" cy="799138"/>
      </dsp:txXfrm>
    </dsp:sp>
    <dsp:sp modelId="{4B4EBD1E-D589-4CA2-A53E-314A4AC45FDB}">
      <dsp:nvSpPr>
        <dsp:cNvPr id="0" name=""/>
        <dsp:cNvSpPr/>
      </dsp:nvSpPr>
      <dsp:spPr>
        <a:xfrm>
          <a:off x="0" y="1872333"/>
          <a:ext cx="866733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065F9-92A1-40FC-A56C-5EF55409A8E7}">
      <dsp:nvSpPr>
        <dsp:cNvPr id="0" name=""/>
        <dsp:cNvSpPr/>
      </dsp:nvSpPr>
      <dsp:spPr>
        <a:xfrm>
          <a:off x="412629" y="1429533"/>
          <a:ext cx="8252581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7. Иракская кампания против ИГИЛ (2014—2017)</a:t>
          </a:r>
          <a:endParaRPr lang="ru-RU" sz="2400" kern="1200" dirty="0"/>
        </a:p>
      </dsp:txBody>
      <dsp:txXfrm>
        <a:off x="455860" y="1472764"/>
        <a:ext cx="8166119" cy="799138"/>
      </dsp:txXfrm>
    </dsp:sp>
    <dsp:sp modelId="{2707A9E8-F628-4C22-9FF1-39F844998DD9}">
      <dsp:nvSpPr>
        <dsp:cNvPr id="0" name=""/>
        <dsp:cNvSpPr/>
      </dsp:nvSpPr>
      <dsp:spPr>
        <a:xfrm>
          <a:off x="0" y="3233133"/>
          <a:ext cx="866733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2F0EE-8D32-4645-82AD-ECA1FCEF829E}">
      <dsp:nvSpPr>
        <dsp:cNvPr id="0" name=""/>
        <dsp:cNvSpPr/>
      </dsp:nvSpPr>
      <dsp:spPr>
        <a:xfrm>
          <a:off x="412629" y="2790333"/>
          <a:ext cx="8252581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8. Операция «Ан-</a:t>
          </a:r>
          <a:r>
            <a:rPr lang="ru-RU" sz="2400" kern="1200" dirty="0" err="1" smtClean="0"/>
            <a:t>Насир</a:t>
          </a:r>
          <a:r>
            <a:rPr lang="ru-RU" sz="2400" kern="1200" dirty="0" smtClean="0"/>
            <a:t>» в Йемене (началась в 2015 году)</a:t>
          </a:r>
          <a:endParaRPr lang="ru-RU" sz="2400" kern="1200" dirty="0"/>
        </a:p>
      </dsp:txBody>
      <dsp:txXfrm>
        <a:off x="455860" y="2833564"/>
        <a:ext cx="8166119" cy="799138"/>
      </dsp:txXfrm>
    </dsp:sp>
    <dsp:sp modelId="{6AE26EC5-2857-45C2-B3AA-B89EDF576BDD}">
      <dsp:nvSpPr>
        <dsp:cNvPr id="0" name=""/>
        <dsp:cNvSpPr/>
      </dsp:nvSpPr>
      <dsp:spPr>
        <a:xfrm>
          <a:off x="0" y="4593933"/>
          <a:ext cx="866733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5ECFB-5DD9-40B0-A9E4-816EDBFD70A4}">
      <dsp:nvSpPr>
        <dsp:cNvPr id="0" name=""/>
        <dsp:cNvSpPr/>
      </dsp:nvSpPr>
      <dsp:spPr>
        <a:xfrm>
          <a:off x="429557" y="4151133"/>
          <a:ext cx="8233868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9. Спецоперация России на Украине (началась в феврале 2022 года)</a:t>
          </a:r>
          <a:endParaRPr lang="ru-RU" sz="2400" kern="1200" dirty="0"/>
        </a:p>
      </dsp:txBody>
      <dsp:txXfrm>
        <a:off x="472788" y="4194364"/>
        <a:ext cx="8147406" cy="7991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96746-5157-4E11-8DFE-D651A832AC19}">
      <dsp:nvSpPr>
        <dsp:cNvPr id="0" name=""/>
        <dsp:cNvSpPr/>
      </dsp:nvSpPr>
      <dsp:spPr>
        <a:xfrm>
          <a:off x="0" y="336933"/>
          <a:ext cx="866733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251A4-F3FC-4A2F-B0C8-5BC4CE6DD3F7}">
      <dsp:nvSpPr>
        <dsp:cNvPr id="0" name=""/>
        <dsp:cNvSpPr/>
      </dsp:nvSpPr>
      <dsp:spPr>
        <a:xfrm>
          <a:off x="412629" y="41733"/>
          <a:ext cx="8252581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1. </a:t>
          </a:r>
          <a:r>
            <a:rPr lang="ru-RU" sz="2800" kern="1200" dirty="0" smtClean="0"/>
            <a:t>Географическая классификация</a:t>
          </a:r>
          <a:endParaRPr lang="ru-RU" sz="2800" kern="1200" dirty="0"/>
        </a:p>
      </dsp:txBody>
      <dsp:txXfrm>
        <a:off x="441450" y="70554"/>
        <a:ext cx="8194939" cy="532758"/>
      </dsp:txXfrm>
    </dsp:sp>
    <dsp:sp modelId="{4B4EBD1E-D589-4CA2-A53E-314A4AC45FDB}">
      <dsp:nvSpPr>
        <dsp:cNvPr id="0" name=""/>
        <dsp:cNvSpPr/>
      </dsp:nvSpPr>
      <dsp:spPr>
        <a:xfrm>
          <a:off x="0" y="1244133"/>
          <a:ext cx="866733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065F9-92A1-40FC-A56C-5EF55409A8E7}">
      <dsp:nvSpPr>
        <dsp:cNvPr id="0" name=""/>
        <dsp:cNvSpPr/>
      </dsp:nvSpPr>
      <dsp:spPr>
        <a:xfrm>
          <a:off x="412629" y="948933"/>
          <a:ext cx="8252581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2. </a:t>
          </a:r>
          <a:r>
            <a:rPr lang="ru-RU" sz="2800" kern="1200" dirty="0" smtClean="0"/>
            <a:t>Экономико-политическая классификация</a:t>
          </a:r>
          <a:endParaRPr lang="ru-RU" sz="2800" kern="1200" dirty="0"/>
        </a:p>
      </dsp:txBody>
      <dsp:txXfrm>
        <a:off x="441450" y="977754"/>
        <a:ext cx="8194939" cy="532758"/>
      </dsp:txXfrm>
    </dsp:sp>
    <dsp:sp modelId="{2707A9E8-F628-4C22-9FF1-39F844998DD9}">
      <dsp:nvSpPr>
        <dsp:cNvPr id="0" name=""/>
        <dsp:cNvSpPr/>
      </dsp:nvSpPr>
      <dsp:spPr>
        <a:xfrm>
          <a:off x="0" y="2151333"/>
          <a:ext cx="866733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2F0EE-8D32-4645-82AD-ECA1FCEF829E}">
      <dsp:nvSpPr>
        <dsp:cNvPr id="0" name=""/>
        <dsp:cNvSpPr/>
      </dsp:nvSpPr>
      <dsp:spPr>
        <a:xfrm>
          <a:off x="412629" y="1856133"/>
          <a:ext cx="8252581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3. </a:t>
          </a:r>
          <a:r>
            <a:rPr lang="ru-RU" sz="2800" kern="1200" dirty="0" smtClean="0"/>
            <a:t>Классификация по формам правления</a:t>
          </a:r>
          <a:endParaRPr lang="ru-RU" sz="2800" kern="1200" dirty="0"/>
        </a:p>
      </dsp:txBody>
      <dsp:txXfrm>
        <a:off x="441450" y="1884954"/>
        <a:ext cx="8194939" cy="532758"/>
      </dsp:txXfrm>
    </dsp:sp>
    <dsp:sp modelId="{6AE26EC5-2857-45C2-B3AA-B89EDF576BDD}">
      <dsp:nvSpPr>
        <dsp:cNvPr id="0" name=""/>
        <dsp:cNvSpPr/>
      </dsp:nvSpPr>
      <dsp:spPr>
        <a:xfrm>
          <a:off x="0" y="3058533"/>
          <a:ext cx="866733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5ECFB-5DD9-40B0-A9E4-816EDBFD70A4}">
      <dsp:nvSpPr>
        <dsp:cNvPr id="0" name=""/>
        <dsp:cNvSpPr/>
      </dsp:nvSpPr>
      <dsp:spPr>
        <a:xfrm>
          <a:off x="429557" y="2763333"/>
          <a:ext cx="8233868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4. </a:t>
          </a:r>
          <a:r>
            <a:rPr lang="ru-RU" sz="2800" kern="1200" dirty="0" smtClean="0"/>
            <a:t>Политический режим</a:t>
          </a:r>
          <a:endParaRPr lang="ru-RU" sz="2800" kern="1200" dirty="0"/>
        </a:p>
      </dsp:txBody>
      <dsp:txXfrm>
        <a:off x="458378" y="2792154"/>
        <a:ext cx="8176226" cy="532758"/>
      </dsp:txXfrm>
    </dsp:sp>
    <dsp:sp modelId="{E13E3434-4A3F-4FAD-8C6A-EEC7222849B3}">
      <dsp:nvSpPr>
        <dsp:cNvPr id="0" name=""/>
        <dsp:cNvSpPr/>
      </dsp:nvSpPr>
      <dsp:spPr>
        <a:xfrm>
          <a:off x="0" y="3965733"/>
          <a:ext cx="866733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A1A4-E052-4430-9C38-8268EA312BC3}">
      <dsp:nvSpPr>
        <dsp:cNvPr id="0" name=""/>
        <dsp:cNvSpPr/>
      </dsp:nvSpPr>
      <dsp:spPr>
        <a:xfrm>
          <a:off x="429557" y="3670533"/>
          <a:ext cx="8233868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5. </a:t>
          </a:r>
          <a:r>
            <a:rPr lang="ru-RU" sz="2800" kern="1200" dirty="0" smtClean="0"/>
            <a:t>Размер территории и население</a:t>
          </a:r>
          <a:endParaRPr lang="ru-RU" sz="2800" kern="1200" dirty="0"/>
        </a:p>
      </dsp:txBody>
      <dsp:txXfrm>
        <a:off x="458378" y="3699354"/>
        <a:ext cx="8176226" cy="532758"/>
      </dsp:txXfrm>
    </dsp:sp>
    <dsp:sp modelId="{9C53EF0F-10A5-48F4-9EBD-4798EE15140D}">
      <dsp:nvSpPr>
        <dsp:cNvPr id="0" name=""/>
        <dsp:cNvSpPr/>
      </dsp:nvSpPr>
      <dsp:spPr>
        <a:xfrm>
          <a:off x="0" y="4872933"/>
          <a:ext cx="866733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54F8E4-AFA2-418F-A187-0067CC404A1C}">
      <dsp:nvSpPr>
        <dsp:cNvPr id="0" name=""/>
        <dsp:cNvSpPr/>
      </dsp:nvSpPr>
      <dsp:spPr>
        <a:xfrm>
          <a:off x="413052" y="4577733"/>
          <a:ext cx="8251619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323" tIns="0" rIns="229323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6. Природные и климатические особенности</a:t>
          </a:r>
          <a:endParaRPr lang="ru-RU" sz="2800" kern="1200" dirty="0"/>
        </a:p>
      </dsp:txBody>
      <dsp:txXfrm>
        <a:off x="441873" y="4606554"/>
        <a:ext cx="8193977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6A09E-2694-41E8-BE94-EBEB047067C5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FFE8D-BF81-433E-AD7C-6F3C16BC7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268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983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613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74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145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659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53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395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247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412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24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451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724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655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942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301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028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105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7948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949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701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480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870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8860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553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256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6796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29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3545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2026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3802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8697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1929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08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2A600-6048-4DA5-B70D-3900EB7D51F1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22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F859-B2CC-4D5A-95A6-A1802B441F3E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3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E365-AA03-4036-A00B-98E1D47768E2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8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1C55-C721-48F3-AAD0-F2BD1CCFEF2A}" type="datetime1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5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7985-5DDA-47AD-85E5-022C6B346AD5}" type="datetime1">
              <a:rPr lang="ru-RU" smtClean="0"/>
              <a:t>13.03.2026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22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2BE2D-A6B7-4B8C-B180-7B8F1AFA2753}" type="datetime1">
              <a:rPr lang="ru-RU" smtClean="0"/>
              <a:t>13.03.2026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2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9617-7C64-47A0-9AEF-CF0A959FC763}" type="datetime1">
              <a:rPr lang="ru-RU" smtClean="0"/>
              <a:t>13.03.2026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5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A64-80DB-46A7-895F-03B7BF21F365}" type="datetime1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26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E8423-635B-493C-9E36-C9727D743391}" type="datetime1">
              <a:rPr lang="ru-RU" smtClean="0"/>
              <a:t>13.03.2026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9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1D72-9504-47F9-B8DE-76B3614FD9E4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7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E0846-69B0-4648-8BC0-544A42DC6C23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046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60B1-196E-4586-BE70-6654B5B6A9F2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97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57F4-7587-46AB-97A9-C5D82928FA5D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954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39E31-6C06-4BDA-B0BC-20DE695ED2C4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39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E553-4601-4937-9536-7ED4CD60F20D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1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7F0D3-ACF9-4CA9-90E4-0DC76E0E327F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06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51FBC-1BD2-407F-8918-1E85E26996C6}" type="datetime1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6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6B34530-4627-89EB-248C-E6EBC0676527}"/>
              </a:ext>
            </a:extLst>
          </p:cNvPr>
          <p:cNvSpPr txBox="1"/>
          <p:nvPr/>
        </p:nvSpPr>
        <p:spPr>
          <a:xfrm>
            <a:off x="1389024" y="2343237"/>
            <a:ext cx="73356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Политическая карта мира. </a:t>
            </a:r>
            <a:endParaRPr lang="en-US" sz="3200" dirty="0" smtClean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Социально-экономическая</a:t>
            </a:r>
            <a:endParaRPr lang="ru-RU" sz="3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типология стран современного мира.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0A6D14-C786-8EB9-F2FB-584A61ACB40D}"/>
              </a:ext>
            </a:extLst>
          </p:cNvPr>
          <p:cNvSpPr txBox="1"/>
          <p:nvPr/>
        </p:nvSpPr>
        <p:spPr>
          <a:xfrm>
            <a:off x="4065563" y="1758462"/>
            <a:ext cx="15488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ТЕМА </a:t>
            </a:r>
            <a:r>
              <a:rPr lang="en-US" sz="32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514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00130555"/>
              </p:ext>
            </p:extLst>
          </p:nvPr>
        </p:nvGraphicFramePr>
        <p:xfrm>
          <a:off x="752030" y="982277"/>
          <a:ext cx="8587574" cy="5725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0887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621469" y="1154170"/>
            <a:ext cx="9291178" cy="1216800"/>
            <a:chOff x="0" y="755433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 smtClean="0"/>
                <a:t>Элементы политической карты мира</a:t>
              </a:r>
              <a:r>
                <a:rPr lang="ru-RU" sz="4400" dirty="0"/>
                <a:t> </a:t>
              </a:r>
              <a:endParaRPr lang="ru-RU" sz="4400" b="1" kern="1200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263604" y="2563983"/>
            <a:ext cx="770093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Границы государств</a:t>
            </a:r>
            <a:endParaRPr lang="ru-RU" sz="3600" dirty="0" smtClean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Государственные символы</a:t>
            </a:r>
            <a:endParaRPr lang="ru-RU" sz="36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Международные организации</a:t>
            </a:r>
            <a:endParaRPr lang="ru-RU" sz="3600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Географические </a:t>
            </a:r>
            <a:r>
              <a:rPr lang="ru-RU" sz="36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объекты</a:t>
            </a:r>
          </a:p>
        </p:txBody>
      </p:sp>
    </p:spTree>
    <p:extLst>
      <p:ext uri="{BB962C8B-B14F-4D97-AF65-F5344CB8AC3E}">
        <p14:creationId xmlns:p14="http://schemas.microsoft.com/office/powerpoint/2010/main" val="216846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151347363"/>
              </p:ext>
            </p:extLst>
          </p:nvPr>
        </p:nvGraphicFramePr>
        <p:xfrm>
          <a:off x="553576" y="1155501"/>
          <a:ext cx="85733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8704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40970696"/>
              </p:ext>
            </p:extLst>
          </p:nvPr>
        </p:nvGraphicFramePr>
        <p:xfrm>
          <a:off x="478565" y="854514"/>
          <a:ext cx="9245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5672" y="1718060"/>
            <a:ext cx="2319916" cy="3093221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9708022" y="2324456"/>
            <a:ext cx="1393366" cy="590194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9705378" y="2324456"/>
            <a:ext cx="1141216" cy="1273613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9717504" y="2324456"/>
            <a:ext cx="1212391" cy="1676044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9705378" y="4000500"/>
            <a:ext cx="1331716" cy="58883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9705378" y="3905912"/>
            <a:ext cx="1193603" cy="683418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9717504" y="4095088"/>
            <a:ext cx="459959" cy="48546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44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386792" y="118399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Изменения на политической карте</a:t>
              </a:r>
              <a:r>
                <a:rPr lang="ru-RU" sz="3600" kern="1200" dirty="0" smtClean="0"/>
                <a:t> </a:t>
              </a:r>
              <a:endParaRPr lang="ru-RU" sz="3600" kern="1200" dirty="0"/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31254086"/>
              </p:ext>
            </p:extLst>
          </p:nvPr>
        </p:nvGraphicFramePr>
        <p:xfrm>
          <a:off x="387350" y="1037076"/>
          <a:ext cx="9880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7937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170" y="802279"/>
            <a:ext cx="8096477" cy="6055721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2386792" y="118399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/>
                <a:t>Страны Европейского союза (ЕС)</a:t>
              </a:r>
              <a:r>
                <a:rPr lang="ru-RU" sz="3600" kern="1200" dirty="0" smtClean="0"/>
                <a:t> </a:t>
              </a:r>
              <a:endParaRPr lang="ru-RU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038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00613" y="889844"/>
            <a:ext cx="744338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333333"/>
              </a:solidFill>
              <a:latin typeface="YS Text"/>
            </a:endParaRPr>
          </a:p>
          <a:p>
            <a:pPr>
              <a:spcAft>
                <a:spcPts val="600"/>
              </a:spcAft>
            </a:pPr>
            <a:r>
              <a:rPr lang="ru-RU" dirty="0" smtClean="0">
                <a:solidFill>
                  <a:srgbClr val="333333"/>
                </a:solidFill>
                <a:latin typeface="YS Text"/>
              </a:rPr>
              <a:t>1949 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— Бельгия, Нидерланды, Франция, Люксембург, Великобритания, США, Канада, Португалия, Италия, Норвегия, Дания, Исландия;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1952 — Греция, Турция;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1955 — Германия (в момент присоединения — Западная Германия);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1982 — Испания;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1999 — Польша, Чехия, Венгрия;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2004 — Эстония, Болгария, Литва, Латвия, Румыния, Словакия, Словения;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2009 — Албания, Хорватия, Франция (заново присоединилась к структурам военного командования);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2017 — Черногория;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2020 — Северная Македония;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2023 — Финляндия;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YS Text"/>
              </a:rPr>
              <a:t>2024 — Швеция.</a:t>
            </a:r>
            <a:endParaRPr lang="ru-RU" b="0" i="0" dirty="0">
              <a:solidFill>
                <a:srgbClr val="333333"/>
              </a:solidFill>
              <a:effectLst/>
              <a:latin typeface="YS Text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386792" y="118399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/>
                <a:t>Страны </a:t>
              </a:r>
              <a:r>
                <a:rPr lang="ru-RU" sz="2000" dirty="0"/>
                <a:t>— члены НАТО в порядке присоединения: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6524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63" y="961156"/>
            <a:ext cx="9702129" cy="589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422" y="1110418"/>
            <a:ext cx="7220395" cy="4583595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2224422" y="176378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Association of South East Asian </a:t>
              </a:r>
              <a:r>
                <a:rPr lang="en-US" sz="2000" dirty="0" smtClean="0"/>
                <a:t>Nations</a:t>
              </a:r>
              <a:r>
                <a:rPr lang="ru-RU" sz="2000" dirty="0" smtClean="0"/>
                <a:t> (АСЕАН)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344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https://avatars.mds.yandex.net/i?id=e44bdc0cba94f2d4993c24c2a8ed7246_l-5309142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44" y="1477963"/>
            <a:ext cx="8229600" cy="45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224422" y="176378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Международный валютный фонд (МВФ) 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744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073" y="2144994"/>
            <a:ext cx="6904769" cy="4247827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2224422" y="176378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Европейская ассоциация свободной торговли 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198785" y="842950"/>
            <a:ext cx="7223933" cy="608400"/>
            <a:chOff x="0" y="318146"/>
            <a:chExt cx="9291178" cy="121680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European Free Trade </a:t>
              </a:r>
              <a:r>
                <a:rPr lang="en-US" sz="2000" dirty="0" smtClean="0"/>
                <a:t>Association</a:t>
              </a:r>
              <a:r>
                <a:rPr lang="ru-RU" sz="2000" dirty="0" smtClean="0"/>
                <a:t> (</a:t>
              </a:r>
              <a:r>
                <a:rPr lang="en-US" sz="2000" dirty="0" smtClean="0"/>
                <a:t>EFTA</a:t>
              </a:r>
              <a:r>
                <a:rPr lang="ru-RU" sz="2000" dirty="0" smtClean="0"/>
                <a:t>)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422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43847621"/>
              </p:ext>
            </p:extLst>
          </p:nvPr>
        </p:nvGraphicFramePr>
        <p:xfrm>
          <a:off x="1219200" y="-219074"/>
          <a:ext cx="8648700" cy="6038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4153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224422" y="176378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Этапы формирования политической карты мира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16539008"/>
              </p:ext>
            </p:extLst>
          </p:nvPr>
        </p:nvGraphicFramePr>
        <p:xfrm>
          <a:off x="1664531" y="8634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4825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224422" y="176378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Этапы формирования политической карты мира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42138593"/>
              </p:ext>
            </p:extLst>
          </p:nvPr>
        </p:nvGraphicFramePr>
        <p:xfrm>
          <a:off x="1664531" y="8634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7689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38733707"/>
              </p:ext>
            </p:extLst>
          </p:nvPr>
        </p:nvGraphicFramePr>
        <p:xfrm>
          <a:off x="-18048" y="1073044"/>
          <a:ext cx="12210047" cy="5258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0" name="Группа 9"/>
          <p:cNvGrpSpPr/>
          <p:nvPr/>
        </p:nvGrpSpPr>
        <p:grpSpPr>
          <a:xfrm>
            <a:off x="2224422" y="176378"/>
            <a:ext cx="7223933" cy="608400"/>
            <a:chOff x="0" y="318146"/>
            <a:chExt cx="9291178" cy="12168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Основные объекты политической карты мира 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0889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84963572"/>
              </p:ext>
            </p:extLst>
          </p:nvPr>
        </p:nvGraphicFramePr>
        <p:xfrm>
          <a:off x="743484" y="597067"/>
          <a:ext cx="9474438" cy="5688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3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313" y="961157"/>
            <a:ext cx="8173665" cy="41583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1653" y="5119509"/>
            <a:ext cx="95969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dirty="0"/>
              <a:t>Колонии, официально включенные в список ООН (перечень территорий, на которые конкретно распространяется требование ООН о предоставлении независимости)</a:t>
            </a:r>
          </a:p>
        </p:txBody>
      </p:sp>
    </p:spTree>
    <p:extLst>
      <p:ext uri="{BB962C8B-B14F-4D97-AF65-F5344CB8AC3E}">
        <p14:creationId xmlns:p14="http://schemas.microsoft.com/office/powerpoint/2010/main" val="12825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19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439" y="1448067"/>
            <a:ext cx="7791450" cy="3790950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1976594" y="656957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/>
                <a:t>Великобритания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455439" y="5505061"/>
            <a:ext cx="8266241" cy="608400"/>
            <a:chOff x="-288857" y="377546"/>
            <a:chExt cx="10058116" cy="121680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9399" y="3775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-288857" y="496345"/>
              <a:ext cx="10058116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Британские заморские территории </a:t>
              </a:r>
              <a:r>
                <a:rPr lang="ru-RU" sz="2000" dirty="0" smtClean="0"/>
                <a:t>(</a:t>
              </a:r>
              <a:r>
                <a:rPr lang="ru-RU" sz="2000" dirty="0" err="1" smtClean="0"/>
                <a:t>British</a:t>
              </a:r>
              <a:r>
                <a:rPr lang="ru-RU" sz="2000" dirty="0" smtClean="0"/>
                <a:t> </a:t>
              </a:r>
              <a:r>
                <a:rPr lang="ru-RU" sz="2000" dirty="0" err="1"/>
                <a:t>Overseas</a:t>
              </a:r>
              <a:r>
                <a:rPr lang="ru-RU" sz="2000" dirty="0"/>
                <a:t> </a:t>
              </a:r>
              <a:r>
                <a:rPr lang="ru-RU" sz="2000" dirty="0" err="1"/>
                <a:t>Territories</a:t>
              </a:r>
              <a:r>
                <a:rPr lang="ru-RU" sz="2000" dirty="0"/>
                <a:t>)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8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8" name="Picture 4" descr="Колониальные империи до сих пор живы: в современном мире существует более 50 коло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28" y="1235658"/>
            <a:ext cx="7810500" cy="47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976594" y="656957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/>
                <a:t>Франция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07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976594" y="656957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Королевство </a:t>
              </a:r>
              <a:r>
                <a:rPr lang="ru-RU" sz="2000" dirty="0" smtClean="0"/>
                <a:t>Нидерландов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pic>
        <p:nvPicPr>
          <p:cNvPr id="6146" name="Picture 2" descr="Колониальные империи до сих пор живы: в современном мире существует более 50 коло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70" y="1922314"/>
            <a:ext cx="78105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36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976594" y="656957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/>
                <a:t>Португалия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pic>
        <p:nvPicPr>
          <p:cNvPr id="7170" name="Picture 2" descr="Колониальные империи до сих пор живы: в современном мире существует более 50 коло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777" y="1465855"/>
            <a:ext cx="6667500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59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976594" y="656957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/>
                <a:t>Испания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pic>
        <p:nvPicPr>
          <p:cNvPr id="8194" name="Picture 2" descr="Колониальные империи до сих пор живы: в современном мире существует более 50 коло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94" y="1544504"/>
            <a:ext cx="78105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0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Конфликты начала XXI века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53047487"/>
              </p:ext>
            </p:extLst>
          </p:nvPr>
        </p:nvGraphicFramePr>
        <p:xfrm>
          <a:off x="835587" y="1037076"/>
          <a:ext cx="86673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6215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Конфликты начала XXI века</a:t>
              </a:r>
              <a:r>
                <a:rPr lang="ru-RU" sz="2000" kern="1200" dirty="0" smtClean="0"/>
                <a:t> </a:t>
              </a:r>
              <a:endParaRPr lang="ru-RU" sz="2000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35421068"/>
              </p:ext>
            </p:extLst>
          </p:nvPr>
        </p:nvGraphicFramePr>
        <p:xfrm>
          <a:off x="835587" y="1037076"/>
          <a:ext cx="86673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0197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Классификация стран</a:t>
              </a:r>
              <a:r>
                <a:rPr lang="ru-RU" sz="3200" kern="1200" dirty="0" smtClean="0"/>
                <a:t> </a:t>
              </a:r>
              <a:endParaRPr lang="ru-RU" sz="3200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00379"/>
              </p:ext>
            </p:extLst>
          </p:nvPr>
        </p:nvGraphicFramePr>
        <p:xfrm>
          <a:off x="835587" y="1037076"/>
          <a:ext cx="86673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7815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27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74" y="1281870"/>
            <a:ext cx="7403475" cy="5272756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/>
                <a:t>Европа</a:t>
              </a:r>
              <a:r>
                <a:rPr lang="ru-RU" sz="3200" kern="1200" dirty="0" smtClean="0"/>
                <a:t> </a:t>
              </a:r>
              <a:endParaRPr lang="ru-RU" sz="3200" kern="1200" dirty="0"/>
            </a:p>
          </p:txBody>
        </p:sp>
      </p:grpSp>
      <p:pic>
        <p:nvPicPr>
          <p:cNvPr id="1028" name="Picture 4" descr="undefin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213" y="2622724"/>
            <a:ext cx="2205651" cy="220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51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/>
                <a:t>Азия</a:t>
              </a:r>
              <a:r>
                <a:rPr lang="ru-RU" sz="3200" kern="1200" dirty="0" smtClean="0"/>
                <a:t> </a:t>
              </a:r>
              <a:endParaRPr lang="ru-RU" sz="3200" kern="1200"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714" y="845198"/>
            <a:ext cx="7023325" cy="5558705"/>
          </a:xfrm>
          <a:prstGeom prst="rect">
            <a:avLst/>
          </a:prstGeom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80" y="2236476"/>
            <a:ext cx="1727022" cy="172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32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29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074" name="Picture 2" descr="https://image.jimcdn.com/app/cms/image/transf/none/path/s8fa37448358895fa/image/i5a10ef6496ba728e/version/1584813944/im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490" y="1081586"/>
            <a:ext cx="6683185" cy="528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/>
                <a:t>Северная Америка</a:t>
              </a:r>
              <a:r>
                <a:rPr lang="ru-RU" sz="3200" kern="1200" dirty="0" smtClean="0"/>
                <a:t> </a:t>
              </a:r>
              <a:endParaRPr lang="ru-RU" sz="3200" kern="1200" dirty="0"/>
            </a:p>
          </p:txBody>
        </p:sp>
      </p:grpSp>
      <p:pic>
        <p:nvPicPr>
          <p:cNvPr id="3076" name="Picture 4" descr="https://avatars.mds.yandex.net/get-entity_search/2269087/1247954721/S600xU_2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845" y="1802405"/>
            <a:ext cx="1940807" cy="194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36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/>
                <a:t>Южная Америка</a:t>
              </a:r>
              <a:r>
                <a:rPr lang="ru-RU" sz="3200" kern="1200" dirty="0" smtClean="0"/>
                <a:t> </a:t>
              </a:r>
              <a:endParaRPr lang="ru-RU" sz="3200" kern="1200" dirty="0"/>
            </a:p>
          </p:txBody>
        </p:sp>
      </p:grp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97" y="961157"/>
            <a:ext cx="2358638" cy="235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112" y="756499"/>
            <a:ext cx="4535859" cy="6026978"/>
          </a:xfrm>
          <a:prstGeom prst="rect">
            <a:avLst/>
          </a:prstGeom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36" y="961157"/>
            <a:ext cx="2860893" cy="286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093926" y="2948299"/>
            <a:ext cx="12682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/>
              <a:t>Falkland</a:t>
            </a:r>
            <a:r>
              <a:rPr lang="ru-RU" sz="1200" dirty="0"/>
              <a:t> </a:t>
            </a:r>
            <a:r>
              <a:rPr lang="ru-RU" sz="1200" dirty="0" err="1"/>
              <a:t>Islands</a:t>
            </a:r>
            <a:endParaRPr lang="ru-RU" sz="1200" dirty="0"/>
          </a:p>
        </p:txBody>
      </p:sp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926" y="3849930"/>
            <a:ext cx="2929727" cy="293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923587" y="5503740"/>
            <a:ext cx="1100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South Georgia </a:t>
            </a:r>
            <a:endParaRPr lang="ru-RU" sz="1100" dirty="0" smtClean="0"/>
          </a:p>
          <a:p>
            <a:r>
              <a:rPr lang="en-US" sz="1100" dirty="0" smtClean="0"/>
              <a:t>and </a:t>
            </a:r>
            <a:r>
              <a:rPr lang="en-US" sz="1100" dirty="0"/>
              <a:t>the South </a:t>
            </a:r>
            <a:endParaRPr lang="ru-RU" sz="1100" dirty="0" smtClean="0"/>
          </a:p>
          <a:p>
            <a:r>
              <a:rPr lang="en-US" sz="1100" dirty="0" smtClean="0"/>
              <a:t>Sandwich </a:t>
            </a:r>
            <a:r>
              <a:rPr lang="en-US" sz="1100" dirty="0"/>
              <a:t>Islands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39805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 smtClean="0"/>
                <a:t>Африка</a:t>
              </a:r>
              <a:r>
                <a:rPr lang="ru-RU" sz="3200" kern="1200" dirty="0" smtClean="0"/>
                <a:t> </a:t>
              </a:r>
              <a:endParaRPr lang="ru-RU" sz="3200" kern="1200" dirty="0"/>
            </a:p>
          </p:txBody>
        </p:sp>
      </p:grpSp>
      <p:pic>
        <p:nvPicPr>
          <p:cNvPr id="5122" name="Picture 2" descr="https://avatars.mds.yandex.net/get-entity_search/1948726/1244680432/S600xU_2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562" y="2593392"/>
            <a:ext cx="2585511" cy="258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61" y="961157"/>
            <a:ext cx="6118430" cy="585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8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32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18399"/>
            <a:ext cx="7223933" cy="608400"/>
            <a:chOff x="0" y="318146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318146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377545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Австралия и Океания</a:t>
              </a:r>
              <a:r>
                <a:rPr lang="ru-RU" sz="3200" kern="1200" dirty="0" smtClean="0"/>
                <a:t> </a:t>
              </a:r>
              <a:endParaRPr lang="ru-RU" sz="3200" kern="1200"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23" y="1441902"/>
            <a:ext cx="6500886" cy="40052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2609" y="2149116"/>
            <a:ext cx="2574890" cy="23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3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92195" y="6273181"/>
            <a:ext cx="683339" cy="365125"/>
          </a:xfrm>
        </p:spPr>
        <p:txBody>
          <a:bodyPr/>
          <a:lstStyle/>
          <a:p>
            <a:fld id="{C3024DB0-1FED-4BF8-85B7-AD8D64825EF0}" type="slidenum">
              <a:rPr lang="ru-RU" sz="1800" smtClean="0">
                <a:solidFill>
                  <a:schemeClr val="bg1"/>
                </a:solidFill>
              </a:rPr>
              <a:t>33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7227" y="2000897"/>
            <a:ext cx="654538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>
                <a:solidFill>
                  <a:srgbClr val="00206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6600" dirty="0"/>
              <a:t>СПАСИБО </a:t>
            </a:r>
          </a:p>
          <a:p>
            <a:r>
              <a:rPr lang="ru-RU" sz="6600" dirty="0"/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286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56db79cd3befcd9914a445793ec89a348e92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1779</TotalTime>
  <Words>660</Words>
  <Application>Microsoft Office PowerPoint</Application>
  <PresentationFormat>Широкоэкранный</PresentationFormat>
  <Paragraphs>214</Paragraphs>
  <Slides>33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Trebuchet MS</vt:lpstr>
      <vt:lpstr>Wingdings 3</vt:lpstr>
      <vt:lpstr>YS Text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Гриванов Игорь</dc:creator>
  <cp:lastModifiedBy>Гриванов Игорь</cp:lastModifiedBy>
  <cp:revision>67</cp:revision>
  <dcterms:created xsi:type="dcterms:W3CDTF">2020-05-14T00:32:41Z</dcterms:created>
  <dcterms:modified xsi:type="dcterms:W3CDTF">2026-03-13T02:38:37Z</dcterms:modified>
</cp:coreProperties>
</file>