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ED9AFF3-B1B5-4D26-992F-054D1B654CF9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FE24250-A59E-4DC5-8C0A-23781A49F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Концерны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2276872"/>
            <a:ext cx="7239000" cy="3672408"/>
          </a:xfrm>
        </p:spPr>
        <p:txBody>
          <a:bodyPr/>
          <a:lstStyle/>
          <a:p>
            <a:pPr indent="274320" algn="just">
              <a:buNone/>
            </a:pPr>
            <a:r>
              <a:rPr lang="ru-RU" b="1" dirty="0" smtClean="0"/>
              <a:t>Концерн</a:t>
            </a:r>
            <a:r>
              <a:rPr lang="ru-RU" dirty="0" smtClean="0"/>
              <a:t> — объединение предприятий, при котором они сохраняют свою юридическую самостоятельность, но финансовый контроль и определенные функции по снабжению, производству, маркетингу предприятий взяты под единое управление.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620688"/>
            <a:ext cx="42484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КОНЦЕРН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09273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особенности деятельности концернов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412776"/>
            <a:ext cx="7200800" cy="244827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Формально предприятия концерна сохраняют самостоятельность, фактически имеют финансовую зависимость и контролируются головной компанией (правлением концерна, председателями).</a:t>
            </a:r>
          </a:p>
          <a:p>
            <a:pPr>
              <a:buNone/>
            </a:pPr>
            <a:r>
              <a:rPr lang="ru-RU" dirty="0" smtClean="0"/>
              <a:t>Участники концерна не могут одновременно входить в состав других концернов. Типичные современные концерны сочетают вертикальную интеграцию производства с диверсификацией, т. е. располагают полным технологическим циклом одновременно в нескольких отраслях и сферах экономики.</a:t>
            </a:r>
          </a:p>
          <a:p>
            <a:pPr>
              <a:buNone/>
            </a:pPr>
            <a:r>
              <a:rPr lang="ru-RU" dirty="0" smtClean="0"/>
              <a:t>В России концерны создаются на базе крупных государственных предприятий и объединений. Такие предприятия при вхождении в концерн утрачивают ведомственную принадлежность.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30" name="Picture 6" descr="http://go3.imgsmail.ru/imgpreview?key=http%3A//www.fullhdoboi.ru/_ph/31/744419863.jpg&amp;mb=imgdb_preview_2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789040"/>
            <a:ext cx="4608512" cy="2708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772816"/>
            <a:ext cx="7239000" cy="3600400"/>
          </a:xfrm>
        </p:spPr>
        <p:txBody>
          <a:bodyPr/>
          <a:lstStyle/>
          <a:p>
            <a:pPr indent="274320" algn="just">
              <a:buNone/>
            </a:pPr>
            <a:r>
              <a:rPr lang="ru-RU" sz="2000" dirty="0" smtClean="0"/>
              <a:t>Важный признак концернов -</a:t>
            </a:r>
            <a:r>
              <a:rPr lang="ru-RU" sz="2000" b="1" dirty="0" smtClean="0"/>
              <a:t> единство собственности</a:t>
            </a:r>
            <a:r>
              <a:rPr lang="ru-RU" sz="2000" dirty="0" smtClean="0"/>
              <a:t> входящих фирм, предприятий, банков. Участники концернов взаимозависимы по существу экономических отношений.</a:t>
            </a:r>
          </a:p>
          <a:p>
            <a:pPr indent="274320" algn="just">
              <a:buNone/>
            </a:pPr>
            <a:r>
              <a:rPr lang="ru-RU" sz="2000" dirty="0" smtClean="0"/>
              <a:t>Одной из основных функций промышленных концернов стала функция сбыта. Концерны, создавшие хорошо отлаженный сбытовой аппарат, обладают сильным преимуществом в конкурентной борьбе.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88640"/>
            <a:ext cx="7560840" cy="3168352"/>
          </a:xfrm>
        </p:spPr>
        <p:txBody>
          <a:bodyPr/>
          <a:lstStyle/>
          <a:p>
            <a:pPr algn="ctr">
              <a:buNone/>
            </a:pPr>
            <a:r>
              <a:rPr lang="ru-RU" sz="1800" dirty="0" smtClean="0"/>
              <a:t>В России концерны существуют в разных формах:</a:t>
            </a:r>
          </a:p>
          <a:p>
            <a:r>
              <a:rPr lang="ru-RU" sz="1800" dirty="0" smtClean="0"/>
              <a:t>в форме государственных акционерных отраслевых комплексов (Газпром, </a:t>
            </a:r>
            <a:r>
              <a:rPr lang="ru-RU" sz="1800" dirty="0" err="1" smtClean="0"/>
              <a:t>Нефтехим</a:t>
            </a:r>
            <a:r>
              <a:rPr lang="ru-RU" sz="1800" dirty="0" smtClean="0"/>
              <a:t>);</a:t>
            </a:r>
          </a:p>
          <a:p>
            <a:r>
              <a:rPr lang="ru-RU" sz="1800" dirty="0" smtClean="0"/>
              <a:t>в военно-промышленном комплексе как государственно-кооперативные концерны (АНТ);</a:t>
            </a:r>
          </a:p>
          <a:p>
            <a:r>
              <a:rPr lang="ru-RU" sz="1800" dirty="0" smtClean="0"/>
              <a:t>в виде</a:t>
            </a:r>
            <a:r>
              <a:rPr lang="ru-RU" sz="1800" b="1" dirty="0" smtClean="0"/>
              <a:t> </a:t>
            </a:r>
            <a:r>
              <a:rPr lang="ru-RU" sz="1800" dirty="0" smtClean="0"/>
              <a:t>«народных», т.е. без участия государственных структур (БУТЭК).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6386" name="Picture 2" descr="http://gdb.rferl.org/2AD941FF-C9C4-47BB-A92C-51E87010DF83_w640_r1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852936"/>
            <a:ext cx="6096000" cy="342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cap="small" dirty="0" smtClean="0"/>
              <a:t>Виды концернов</a:t>
            </a:r>
            <a:br>
              <a:rPr lang="ru-RU" cap="small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9416"/>
            <a:ext cx="7239000" cy="29717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Различают следующие виды концернов: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вертикальные;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горизонтальные;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смешанные (конгломераты);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260648"/>
            <a:ext cx="4824536" cy="2376264"/>
          </a:xfrm>
        </p:spPr>
        <p:txBody>
          <a:bodyPr>
            <a:normAutofit/>
          </a:bodyPr>
          <a:lstStyle/>
          <a:p>
            <a:pPr indent="274320">
              <a:buNone/>
            </a:pPr>
            <a:r>
              <a:rPr lang="ru-RU" sz="1700" dirty="0" smtClean="0"/>
              <a:t>Под </a:t>
            </a:r>
            <a:r>
              <a:rPr lang="ru-RU" sz="1700" b="1" dirty="0" smtClean="0"/>
              <a:t>вертикальными</a:t>
            </a:r>
            <a:r>
              <a:rPr lang="ru-RU" sz="1700" dirty="0" smtClean="0"/>
              <a:t> понимаются объединения фирм, охватывающие весь цикл от закупки материалов через производство до сбыта одного определённого вида продукции, например концерн </a:t>
            </a:r>
            <a:r>
              <a:rPr lang="ru-RU" sz="1700" dirty="0" err="1" smtClean="0"/>
              <a:t>Мустерман</a:t>
            </a:r>
            <a:r>
              <a:rPr lang="ru-RU" sz="1700" dirty="0" smtClean="0"/>
              <a:t>, занимающийся всеми аспектами издательского дела и продажи книг и другой продукции.</a:t>
            </a:r>
          </a:p>
          <a:p>
            <a:pPr indent="274320">
              <a:buNone/>
            </a:pPr>
            <a:endParaRPr lang="ru-RU" sz="2000" dirty="0" smtClean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51520" y="3140968"/>
            <a:ext cx="4680520" cy="352839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Горизонтальные концерны</a:t>
            </a:r>
            <a:r>
              <a:rPr kumimoji="0" lang="ru-RU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обычно объединяют похожие фирмы с различной клиентурой, например объединение пивоварен с различными сортами пива. Большую роль в становлении современных концернов сыграла динамика финансовых рынков 60-х, с типично перемежающимися спадами и </a:t>
            </a:r>
            <a:r>
              <a:rPr kumimoji="0" lang="ru-RU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подъёмами.Так</a:t>
            </a:r>
            <a:r>
              <a:rPr kumimoji="0" lang="ru-RU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возникли или получили сильное развитие американский </a:t>
            </a:r>
            <a:r>
              <a:rPr kumimoji="0" lang="ru-RU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Дженерал</a:t>
            </a:r>
            <a:r>
              <a:rPr kumimoji="0" lang="ru-RU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Электрик, немецкий Сименс, японская </a:t>
            </a:r>
            <a:r>
              <a:rPr kumimoji="0" lang="ru-RU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Мицубиси</a:t>
            </a:r>
            <a:r>
              <a:rPr kumimoji="0" lang="ru-RU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438" name="Picture 6" descr="http://go3.imgsmail.ru/imgpreview?key=http%3A//www.mforum.ru/cmsbin/2009/28/siem/benq-siemens-logo_full308x231.jpg&amp;mb=imgdb_preview_13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196752"/>
            <a:ext cx="3096344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>Концерн подчинения и координации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239000" cy="35283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С точки зрения системы участия в капитале можно выделить два вида концернов:</a:t>
            </a:r>
          </a:p>
          <a:p>
            <a:r>
              <a:rPr lang="ru-RU" sz="1800" b="1" dirty="0" smtClean="0"/>
              <a:t>концерн подчинения</a:t>
            </a:r>
            <a:r>
              <a:rPr lang="ru-RU" sz="1800" dirty="0" smtClean="0"/>
              <a:t>, организованный в виде материнской и дочерних компаний;</a:t>
            </a:r>
          </a:p>
          <a:p>
            <a:r>
              <a:rPr lang="ru-RU" sz="1800" b="1" dirty="0" smtClean="0"/>
              <a:t>концерн координации</a:t>
            </a:r>
            <a:r>
              <a:rPr lang="ru-RU" sz="1800" dirty="0" smtClean="0"/>
              <a:t>, состоящий из сестринских обществ, т.е. созданный таким образом, что отдельные входящие в него компании производят взаимный обмен акциями. Тем самым все члены концерна оказывают взаимное влияние на проводимую концерном политику, и в то же время он остается под единым руководством.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34</TotalTime>
  <Words>135</Words>
  <Application>Microsoft Office PowerPoint</Application>
  <PresentationFormat>Экран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 Концерны </vt:lpstr>
      <vt:lpstr>Слайд 2</vt:lpstr>
      <vt:lpstr>особенности деятельности концернов </vt:lpstr>
      <vt:lpstr>Слайд 4</vt:lpstr>
      <vt:lpstr>Слайд 5</vt:lpstr>
      <vt:lpstr>Виды концернов </vt:lpstr>
      <vt:lpstr>Слайд 7</vt:lpstr>
      <vt:lpstr>Концерн подчинения и координации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Концерны</dc:title>
  <dc:creator>Ульяна</dc:creator>
  <cp:lastModifiedBy>Алекс</cp:lastModifiedBy>
  <cp:revision>6</cp:revision>
  <dcterms:created xsi:type="dcterms:W3CDTF">2013-12-08T05:16:25Z</dcterms:created>
  <dcterms:modified xsi:type="dcterms:W3CDTF">2013-12-19T00:38:45Z</dcterms:modified>
</cp:coreProperties>
</file>