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944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30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099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20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94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2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08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856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644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358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10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FD9D3-23D9-46B8-9B87-EF5D4BDA03B2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0503A-DFFC-4436-AE62-B269F4B66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63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evo-info.ru/articles/13410.html" TargetMode="External"/><Relationship Id="rId2" Type="http://schemas.openxmlformats.org/officeDocument/2006/relationships/hyperlink" Target="https://drevo-info.ru/articles/find/878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drevo-info.ru/articles/4403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0432" y="397433"/>
            <a:ext cx="9144000" cy="739389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Британия в эпоху Римлян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0216" y="1351005"/>
            <a:ext cx="9967784" cy="4959179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/>
              <a:t>В середине 1 в. До н.э. континентальная </a:t>
            </a:r>
            <a:r>
              <a:rPr lang="ru-RU" sz="1600" dirty="0" smtClean="0"/>
              <a:t>Галлия (Франция) </a:t>
            </a:r>
            <a:r>
              <a:rPr lang="ru-RU" sz="1600" dirty="0" smtClean="0"/>
              <a:t>была завоевана Римом. </a:t>
            </a:r>
          </a:p>
          <a:p>
            <a:pPr algn="just"/>
            <a:r>
              <a:rPr lang="ru-RU" sz="1600" dirty="0" smtClean="0"/>
              <a:t>В 55 и 54 гг. до н.э. Гай Юлий Цезарь предпринял два похода через Ла </a:t>
            </a:r>
            <a:r>
              <a:rPr lang="ru-RU" sz="1600" dirty="0" err="1" smtClean="0"/>
              <a:t>Манш</a:t>
            </a:r>
            <a:r>
              <a:rPr lang="ru-RU" sz="1600" dirty="0" smtClean="0"/>
              <a:t> в Британию.</a:t>
            </a:r>
          </a:p>
          <a:p>
            <a:pPr algn="just"/>
            <a:r>
              <a:rPr lang="ru-RU" sz="1600" dirty="0" smtClean="0"/>
              <a:t>В 43 г. Н.э. римляне стали постепенно продвигаться вглубь Британии, и в 60-х гг. покорили большинство ее территорий, сделав своей провинцией</a:t>
            </a:r>
            <a:r>
              <a:rPr lang="ru-RU" sz="1600" dirty="0" smtClean="0"/>
              <a:t>. </a:t>
            </a:r>
            <a:r>
              <a:rPr lang="ru-RU" sz="1600" b="1" dirty="0" smtClean="0"/>
              <a:t>Фактически завоевал Британию император Клавдий</a:t>
            </a:r>
          </a:p>
          <a:p>
            <a:pPr algn="just"/>
            <a:r>
              <a:rPr lang="ru-RU" sz="1600" dirty="0" smtClean="0"/>
              <a:t>Восстание королевы </a:t>
            </a:r>
            <a:r>
              <a:rPr lang="ru-RU" sz="1600" dirty="0" err="1" smtClean="0"/>
              <a:t>Боудики</a:t>
            </a:r>
            <a:r>
              <a:rPr lang="ru-RU" sz="1600" dirty="0" smtClean="0"/>
              <a:t> </a:t>
            </a:r>
            <a:r>
              <a:rPr lang="en-US" sz="1600" dirty="0" smtClean="0"/>
              <a:t>(Boudicca)</a:t>
            </a:r>
            <a:r>
              <a:rPr lang="ru-RU" sz="1600" dirty="0" smtClean="0"/>
              <a:t> в 61 г.</a:t>
            </a:r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В качестве международного языка общения стал выступать латинский.</a:t>
            </a:r>
          </a:p>
          <a:p>
            <a:pPr algn="just"/>
            <a:r>
              <a:rPr lang="ru-RU" sz="1600" dirty="0" smtClean="0"/>
              <a:t>С течением веков власть Римской империи ослабевала и к концу 3 в. Британию впервые стали тревожить германские племена саксов, совершая набеги с континента</a:t>
            </a: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98231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411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Англосаксонское завоевание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78013"/>
            <a:ext cx="10515600" cy="49756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 smtClean="0"/>
              <a:t>Со второй половины 5 в. На </a:t>
            </a:r>
            <a:r>
              <a:rPr lang="ru-RU" sz="1600" dirty="0" err="1" smtClean="0"/>
              <a:t>Британю</a:t>
            </a:r>
            <a:r>
              <a:rPr lang="ru-RU" sz="1600" dirty="0" smtClean="0"/>
              <a:t> начинают нападать юты, англы, саксы. Они высаживались с моря, истребляли жилища, грабили население. Люди были охвачены ужасом, полностью деморализованы и не могли должным образом оказывать сопротивление. Саксонские вожди </a:t>
            </a:r>
            <a:r>
              <a:rPr lang="ru-RU" sz="1600" dirty="0" err="1" smtClean="0"/>
              <a:t>Цедрик</a:t>
            </a:r>
            <a:r>
              <a:rPr lang="ru-RU" sz="1600" dirty="0" smtClean="0"/>
              <a:t> и </a:t>
            </a:r>
            <a:r>
              <a:rPr lang="ru-RU" sz="1600" dirty="0" err="1" smtClean="0"/>
              <a:t>Кюнерик</a:t>
            </a:r>
            <a:r>
              <a:rPr lang="ru-RU" sz="1600" dirty="0" smtClean="0"/>
              <a:t> в 494 г. </a:t>
            </a:r>
            <a:r>
              <a:rPr lang="ru-RU" sz="1600" dirty="0"/>
              <a:t>о</a:t>
            </a:r>
            <a:r>
              <a:rPr lang="ru-RU" sz="1600" dirty="0" smtClean="0"/>
              <a:t>сновали королевство западных саксов Уэссекс.         </a:t>
            </a:r>
            <a:endParaRPr lang="ru-RU" sz="1600" dirty="0" smtClean="0"/>
          </a:p>
          <a:p>
            <a:pPr marL="0" indent="0" algn="just">
              <a:buNone/>
            </a:pPr>
            <a:r>
              <a:rPr lang="ru-RU" sz="1600" dirty="0" smtClean="0"/>
              <a:t>Сочинение </a:t>
            </a:r>
            <a:r>
              <a:rPr lang="ru-RU" sz="1600" dirty="0" err="1" smtClean="0"/>
              <a:t>Гильдаса</a:t>
            </a:r>
            <a:r>
              <a:rPr lang="ru-RU" sz="1600" dirty="0" smtClean="0"/>
              <a:t> «О разорении Британии» (</a:t>
            </a:r>
            <a:r>
              <a:rPr lang="ru-RU" sz="1600" dirty="0" err="1" smtClean="0"/>
              <a:t>ок</a:t>
            </a:r>
            <a:r>
              <a:rPr lang="ru-RU" sz="1600" dirty="0" smtClean="0"/>
              <a:t> 550 г) «Советники вместе с гордым королем ввели в страну яростных саксов, ненавистных богу и людям, для отпора северным племенам.»</a:t>
            </a:r>
            <a:r>
              <a:rPr lang="ru-RU" sz="1600" dirty="0" smtClean="0"/>
              <a:t>                                                                                                    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65" y="2749378"/>
            <a:ext cx="5897135" cy="367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94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6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81712"/>
            <a:ext cx="10515600" cy="14118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 smtClean="0"/>
              <a:t>С конца 5 в. Амвросий </a:t>
            </a:r>
            <a:r>
              <a:rPr lang="ru-RU" sz="1600" dirty="0" err="1" smtClean="0"/>
              <a:t>Аврелиан</a:t>
            </a:r>
            <a:r>
              <a:rPr lang="ru-RU" sz="1600" dirty="0" smtClean="0"/>
              <a:t> (римлян) собрал бриттов и начал борьбу с завоевателями. Он дал ряд сражений и одержал несколько побед, из которых самая значимая победа при </a:t>
            </a:r>
            <a:r>
              <a:rPr lang="ru-RU" sz="1600" dirty="0" err="1" smtClean="0"/>
              <a:t>Бэддон</a:t>
            </a:r>
            <a:r>
              <a:rPr lang="ru-RU" sz="1600" dirty="0" smtClean="0"/>
              <a:t> Хилле в 516 г. После этой битвы 50 лет саксы не повторяли своих набегов.</a:t>
            </a:r>
          </a:p>
          <a:p>
            <a:pPr marL="0" indent="0" algn="just">
              <a:buNone/>
            </a:pPr>
            <a:r>
              <a:rPr lang="ru-RU" sz="1600" dirty="0" smtClean="0"/>
              <a:t>Имя Амвросия </a:t>
            </a:r>
            <a:r>
              <a:rPr lang="ru-RU" sz="1600" dirty="0" err="1" smtClean="0"/>
              <a:t>Аврелиана</a:t>
            </a:r>
            <a:r>
              <a:rPr lang="ru-RU" sz="1600" dirty="0" smtClean="0"/>
              <a:t> связывают с </a:t>
            </a:r>
            <a:r>
              <a:rPr lang="ru-RU" sz="1600" dirty="0" err="1" smtClean="0"/>
              <a:t>Неннием</a:t>
            </a:r>
            <a:r>
              <a:rPr lang="ru-RU" sz="1600" dirty="0" smtClean="0"/>
              <a:t> </a:t>
            </a:r>
            <a:r>
              <a:rPr lang="ru-RU" sz="1600" dirty="0" err="1" smtClean="0"/>
              <a:t>Арториусом</a:t>
            </a:r>
            <a:r>
              <a:rPr lang="ru-RU" sz="1600" dirty="0" smtClean="0"/>
              <a:t>, одержавшим 12 побед над завоевателями. Скорее сего, его и имеют в виду легенды о Короле Артуре.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549" y="1878227"/>
            <a:ext cx="3799057" cy="482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608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923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Гептархия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78275"/>
            <a:ext cx="10515600" cy="6622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 smtClean="0"/>
              <a:t>После 600 г. Образовалась эпоха семи королевств: Эссекс, Суссекс, Уэссекс, Нортумбрия, </a:t>
            </a:r>
            <a:r>
              <a:rPr lang="ru-RU" sz="1600" dirty="0" err="1" smtClean="0"/>
              <a:t>Мерсия</a:t>
            </a:r>
            <a:r>
              <a:rPr lang="ru-RU" sz="1600" dirty="0" smtClean="0"/>
              <a:t>, Восточная Англия и Кент. Наиболее могущественными были Нортумбрия, </a:t>
            </a:r>
            <a:r>
              <a:rPr lang="ru-RU" sz="1600" dirty="0" err="1" smtClean="0"/>
              <a:t>Мерсия</a:t>
            </a:r>
            <a:r>
              <a:rPr lang="ru-RU" sz="1600" dirty="0"/>
              <a:t> </a:t>
            </a:r>
            <a:r>
              <a:rPr lang="ru-RU" sz="1600" dirty="0" smtClean="0"/>
              <a:t>и Уэссекс.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46" y="1540476"/>
            <a:ext cx="4575300" cy="512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59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03286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4133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 smtClean="0"/>
              <a:t>С конца 8 в. На Британские острова стали нападать даны (датчане и норвежцы). В 793 г. Был разрушен монастырь в </a:t>
            </a:r>
            <a:r>
              <a:rPr lang="ru-RU" sz="1600" dirty="0" err="1" smtClean="0"/>
              <a:t>Линдисфарне</a:t>
            </a:r>
            <a:r>
              <a:rPr lang="ru-RU" sz="1600" dirty="0" smtClean="0"/>
              <a:t>. Даны колонизировали Шетландские и </a:t>
            </a:r>
            <a:r>
              <a:rPr lang="ru-RU" sz="1600" dirty="0" err="1" smtClean="0"/>
              <a:t>Фаррерские</a:t>
            </a:r>
            <a:r>
              <a:rPr lang="ru-RU" sz="1600" dirty="0" smtClean="0"/>
              <a:t> острова, которые стали их базой. Повсеместно они восстанавливали язычество и истребляли христианство. В 842 г. </a:t>
            </a:r>
            <a:r>
              <a:rPr lang="ru-RU" sz="1600" dirty="0" err="1" smtClean="0"/>
              <a:t>Норманы</a:t>
            </a:r>
            <a:r>
              <a:rPr lang="ru-RU" sz="1600" dirty="0" smtClean="0"/>
              <a:t> устроили большую резню в Лондоне, город был сожжен, а оставили только те дома, которые заплатили выкуп.</a:t>
            </a:r>
          </a:p>
          <a:p>
            <a:pPr marL="0" indent="0" algn="just">
              <a:buNone/>
            </a:pPr>
            <a:r>
              <a:rPr lang="ru-RU" sz="1600" dirty="0" smtClean="0"/>
              <a:t>В 866 г. Вторглись в Восточную Англию, в 867 г. Пала Нортумбрия, в 868 г. Напали на </a:t>
            </a:r>
            <a:r>
              <a:rPr lang="ru-RU" sz="1600" dirty="0" err="1" smtClean="0"/>
              <a:t>Мерсию</a:t>
            </a:r>
            <a:r>
              <a:rPr lang="ru-RU" sz="1600" dirty="0" smtClean="0"/>
              <a:t>.</a:t>
            </a:r>
          </a:p>
          <a:p>
            <a:pPr marL="0" indent="0" algn="just">
              <a:buNone/>
            </a:pPr>
            <a:r>
              <a:rPr lang="ru-RU" sz="1600" dirty="0" smtClean="0"/>
              <a:t>Таким образом, к концу 60-х гг. 9 в. Значительная честь англосаксонской земли была в </a:t>
            </a:r>
            <a:r>
              <a:rPr lang="ru-RU" sz="1600" smtClean="0"/>
              <a:t>руках завоевателей.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08183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411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Христианизация Британии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0739"/>
            <a:ext cx="10515600" cy="24498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 smtClean="0"/>
              <a:t>Папа Григорий </a:t>
            </a:r>
            <a:r>
              <a:rPr lang="en-US" sz="1600" dirty="0" smtClean="0"/>
              <a:t>I</a:t>
            </a:r>
            <a:r>
              <a:rPr lang="ru-RU" sz="1600" dirty="0" smtClean="0"/>
              <a:t> в 595 г. Велел купить у англов мальчиков рабов, научить их христианской вере и отправить в Британию.</a:t>
            </a:r>
          </a:p>
          <a:p>
            <a:pPr marL="0" indent="0" algn="just">
              <a:buNone/>
            </a:pPr>
            <a:r>
              <a:rPr lang="ru-RU" sz="1600" dirty="0" smtClean="0"/>
              <a:t>Но в 597 г. В Британию был послан св. Августин с 40 братьями монастыря св. Андрея.</a:t>
            </a:r>
          </a:p>
          <a:p>
            <a:pPr marL="0" indent="0" algn="just">
              <a:buNone/>
            </a:pPr>
            <a:r>
              <a:rPr lang="ru-RU" sz="1600" dirty="0" smtClean="0"/>
              <a:t>Они  Обосновались на острове </a:t>
            </a:r>
            <a:r>
              <a:rPr lang="ru-RU" sz="1600" dirty="0" err="1" smtClean="0"/>
              <a:t>Танент</a:t>
            </a:r>
            <a:r>
              <a:rPr lang="ru-RU" sz="1600" dirty="0" smtClean="0"/>
              <a:t> и занялись обращением в христианство короля </a:t>
            </a:r>
            <a:r>
              <a:rPr lang="ru-RU" sz="1600" dirty="0" err="1" smtClean="0"/>
              <a:t>Этельберта</a:t>
            </a:r>
            <a:r>
              <a:rPr lang="ru-RU" sz="1600" dirty="0" smtClean="0"/>
              <a:t> и всего населения Кента. Кентербери стал центром, из которого распространилось влияние римской церкви.</a:t>
            </a:r>
          </a:p>
          <a:p>
            <a:pPr marL="0" indent="0" algn="just">
              <a:buNone/>
            </a:pPr>
            <a:r>
              <a:rPr lang="ru-RU" sz="1600" dirty="0" smtClean="0"/>
              <a:t>Бенедикт </a:t>
            </a:r>
            <a:r>
              <a:rPr lang="ru-RU" sz="1600" dirty="0" err="1" smtClean="0"/>
              <a:t>Бископ</a:t>
            </a:r>
            <a:r>
              <a:rPr lang="ru-RU" sz="1600" dirty="0" smtClean="0"/>
              <a:t> основал монастырь в </a:t>
            </a:r>
            <a:r>
              <a:rPr lang="ru-RU" sz="1600" dirty="0" err="1" smtClean="0"/>
              <a:t>Ярроу</a:t>
            </a:r>
            <a:r>
              <a:rPr lang="ru-RU" sz="1600" dirty="0" smtClean="0"/>
              <a:t>, а ученый монах этого монастыря Беда Почтенный (672 – 735) основал школы в </a:t>
            </a:r>
            <a:r>
              <a:rPr lang="ru-RU" sz="1600" dirty="0" err="1" smtClean="0"/>
              <a:t>Ярроу</a:t>
            </a:r>
            <a:r>
              <a:rPr lang="ru-RU" sz="1600" dirty="0" smtClean="0"/>
              <a:t> и Йорке. Он был первым английским историком, автор «Церковной истории англов», перевел Евангелия на англосаксонский язык. 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07" y="3227818"/>
            <a:ext cx="2692139" cy="36301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805" y="3227818"/>
            <a:ext cx="2257168" cy="349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64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4466"/>
            <a:ext cx="10515600" cy="86231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Король Альфред Великий </a:t>
            </a:r>
            <a:r>
              <a:rPr lang="en-US" sz="3600" b="1" dirty="0" smtClean="0">
                <a:solidFill>
                  <a:srgbClr val="FF0000"/>
                </a:solidFill>
              </a:rPr>
              <a:t>(Alfred the Great)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795" y="790833"/>
            <a:ext cx="10876005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/>
              <a:t>Альфред Великий (848 – 899гг.), король </a:t>
            </a:r>
            <a:r>
              <a:rPr lang="ru-RU" sz="1400" dirty="0" err="1" smtClean="0"/>
              <a:t>Уэссекский</a:t>
            </a:r>
            <a:r>
              <a:rPr lang="ru-RU" sz="1400" dirty="0" smtClean="0"/>
              <a:t>, первый объединил разрозненные государства англосаксов.</a:t>
            </a:r>
          </a:p>
          <a:p>
            <a:pPr marL="0" indent="0" algn="just">
              <a:buNone/>
            </a:pPr>
            <a:r>
              <a:rPr lang="ru-RU" sz="1400" dirty="0" smtClean="0"/>
              <a:t>Сын короля </a:t>
            </a:r>
            <a:r>
              <a:rPr lang="ru-RU" sz="1400" dirty="0" err="1" smtClean="0"/>
              <a:t>Этельвульфа</a:t>
            </a:r>
            <a:r>
              <a:rPr lang="ru-RU" sz="1400" dirty="0" smtClean="0"/>
              <a:t>, в юности посетил Рим, жил при дворе </a:t>
            </a:r>
            <a:r>
              <a:rPr lang="ru-RU" sz="1400" dirty="0" err="1" smtClean="0"/>
              <a:t>франского</a:t>
            </a:r>
            <a:r>
              <a:rPr lang="ru-RU" sz="1400" dirty="0" smtClean="0"/>
              <a:t> короля Карла Лысого. После смерти четырех старших братьев в апреле 871 был провозглашен королем Уэссекса.</a:t>
            </a:r>
          </a:p>
          <a:p>
            <a:pPr marL="0" indent="0" algn="just">
              <a:buNone/>
            </a:pPr>
            <a:r>
              <a:rPr lang="ru-RU" sz="1400" dirty="0"/>
              <a:t>Заняв престол, начал войну </a:t>
            </a:r>
            <a:r>
              <a:rPr lang="ru-RU" sz="1400" dirty="0" smtClean="0"/>
              <a:t>против датчан, </a:t>
            </a:r>
            <a:r>
              <a:rPr lang="ru-RU" sz="1400" dirty="0"/>
              <a:t>после победы под </a:t>
            </a:r>
            <a:r>
              <a:rPr lang="ru-RU" sz="1400" dirty="0" err="1"/>
              <a:t>Эрдингтоном</a:t>
            </a:r>
            <a:r>
              <a:rPr lang="ru-RU" sz="1400" dirty="0"/>
              <a:t> (</a:t>
            </a:r>
            <a:r>
              <a:rPr lang="ru-RU" sz="1400" dirty="0">
                <a:hlinkClick r:id="rId2" tooltip="878"/>
              </a:rPr>
              <a:t>878</a:t>
            </a:r>
            <a:r>
              <a:rPr lang="ru-RU" sz="1400" dirty="0"/>
              <a:t>) и дальнейших успешных военных действий, завершившихся договором (</a:t>
            </a:r>
            <a:r>
              <a:rPr lang="ru-RU" sz="1400" dirty="0">
                <a:hlinkClick r:id="rId3" tooltip="886"/>
              </a:rPr>
              <a:t>886</a:t>
            </a:r>
            <a:r>
              <a:rPr lang="ru-RU" sz="1400" dirty="0"/>
              <a:t>). По условиям мирного соглашения предводитель </a:t>
            </a:r>
            <a:r>
              <a:rPr lang="ru-RU" sz="1400" dirty="0" err="1"/>
              <a:t>данов</a:t>
            </a:r>
            <a:r>
              <a:rPr lang="ru-RU" sz="1400" dirty="0"/>
              <a:t> </a:t>
            </a:r>
            <a:r>
              <a:rPr lang="ru-RU" sz="1400" dirty="0" err="1"/>
              <a:t>Гутрум</a:t>
            </a:r>
            <a:r>
              <a:rPr lang="ru-RU" sz="1400" dirty="0"/>
              <a:t> должен был принять крещение вместе с тридцатью его приближёнными-ярлами (датскими дворянами), и сам Альфред стал им крёстным отцом. </a:t>
            </a:r>
            <a:endParaRPr lang="ru-RU" sz="1400" dirty="0" smtClean="0"/>
          </a:p>
          <a:p>
            <a:pPr marL="0" indent="0" algn="just">
              <a:buNone/>
            </a:pPr>
            <a:r>
              <a:rPr lang="ru-RU" sz="1400" dirty="0"/>
              <a:t>Альфред Великий провел целый ряд реформ, направленных на укрепление королевской власти, в частности разделил Англию на графства (</a:t>
            </a:r>
            <a:r>
              <a:rPr lang="ru-RU" sz="1400" dirty="0" err="1"/>
              <a:t>shires</a:t>
            </a:r>
            <a:r>
              <a:rPr lang="ru-RU" sz="1400" dirty="0"/>
              <a:t>), которые возглавлялись эрлами (</a:t>
            </a:r>
            <a:r>
              <a:rPr lang="ru-RU" sz="1400" dirty="0" err="1"/>
              <a:t>earl</a:t>
            </a:r>
            <a:r>
              <a:rPr lang="ru-RU" sz="1400" dirty="0"/>
              <a:t>) и делились на "десятки" (</a:t>
            </a:r>
            <a:r>
              <a:rPr lang="ru-RU" sz="1400" dirty="0" err="1"/>
              <a:t>tythings</a:t>
            </a:r>
            <a:r>
              <a:rPr lang="ru-RU" sz="1400" dirty="0"/>
              <a:t>). Создал в Англии флот (</a:t>
            </a:r>
            <a:r>
              <a:rPr lang="ru-RU" sz="1400" dirty="0">
                <a:hlinkClick r:id="rId4" tooltip="875"/>
              </a:rPr>
              <a:t>875</a:t>
            </a:r>
            <a:r>
              <a:rPr lang="ru-RU" sz="1400" dirty="0"/>
              <a:t>) и кавалерию, провел военную реформу, по которой только половина мужского населения призывалась в ополчение. Он разделил государственную и королевскую казну. В области права ограничил кровную месть, ввел суровые наказания за нарушение присяги и обетов, повысил авторитет королевского суда и создал новую систему судопроизводства (легшую в основу позднейшего суда присяжных), разделил должности судьи и военачальника, объединил в свод древние законы Кента, Уэссекса и Мерсии, добавив к ним собственные. </a:t>
            </a:r>
            <a:r>
              <a:rPr lang="ru-RU" sz="1400" dirty="0" smtClean="0"/>
              <a:t>Так появились англосаксонские «Правды».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9562" y="3490484"/>
            <a:ext cx="3274469" cy="330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859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791</Words>
  <Application>Microsoft Office PowerPoint</Application>
  <PresentationFormat>Широкоэкранный</PresentationFormat>
  <Paragraphs>28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Британия в эпоху Римлян</vt:lpstr>
      <vt:lpstr>Англосаксонское завоевание</vt:lpstr>
      <vt:lpstr>Презентация PowerPoint</vt:lpstr>
      <vt:lpstr>Гептархия</vt:lpstr>
      <vt:lpstr>Презентация PowerPoint</vt:lpstr>
      <vt:lpstr>Христианизация Британии</vt:lpstr>
      <vt:lpstr>Король Альфред Великий (Alfred the Great)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Dmich</dc:creator>
  <cp:lastModifiedBy>Dmich</cp:lastModifiedBy>
  <cp:revision>14</cp:revision>
  <dcterms:created xsi:type="dcterms:W3CDTF">2021-02-05T04:03:04Z</dcterms:created>
  <dcterms:modified xsi:type="dcterms:W3CDTF">2021-02-19T00:22:35Z</dcterms:modified>
</cp:coreProperties>
</file>