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45" autoAdjust="0"/>
  </p:normalViewPr>
  <p:slideViewPr>
    <p:cSldViewPr snapToGrid="0">
      <p:cViewPr varScale="1">
        <p:scale>
          <a:sx n="64" d="100"/>
          <a:sy n="64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50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3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5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12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7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0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20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0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74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4788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051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8503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981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542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39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5715F-25CF-47AF-BB1D-2CF60A7DD99F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DD96AD-1761-4C4B-861C-CDC899C53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1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08714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и ответы</a:t>
            </a:r>
            <a:br>
              <a:rPr lang="ru-RU" sz="4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-кампании и рекламные ролики</a:t>
            </a:r>
          </a:p>
        </p:txBody>
      </p:sp>
    </p:spTree>
    <p:extLst>
      <p:ext uri="{BB962C8B-B14F-4D97-AF65-F5344CB8AC3E}">
        <p14:creationId xmlns:p14="http://schemas.microsoft.com/office/powerpoint/2010/main" val="281346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11016"/>
            <a:ext cx="8911687" cy="942536"/>
          </a:xfrm>
        </p:spPr>
        <p:txBody>
          <a:bodyPr/>
          <a:lstStyle/>
          <a:p>
            <a:pPr algn="ctr"/>
            <a:r>
              <a:rPr lang="ru-RU" b="1" dirty="0"/>
              <a:t>Вопрос-ситуация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0665" y="1533378"/>
            <a:ext cx="9703947" cy="4937760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Факт: 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Африканский водопад «Виктория» в 4 раза больше, чем водопад Ниагара в США. 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 сознании людей последний намного больше. 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8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72638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785" y="1603717"/>
            <a:ext cx="10227212" cy="48252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Американцы просто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рекламируют водопад «Ниагара»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активно развивают туристический сервис.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пример далеко не единичен. Например, при бомбардировке американской авиацией Токио 9 марта 1945 года, сбросившей зажигательные и фугасные бомбы, погибло более 83 тысяч человек,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аналогичной бомбардировке Дрездена погибло 135 тысяч человек — город был фактически уничтожен,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человечество лучше и ярче помнит атомную бомбу, сброшенную на Хиросиму, которая убила 71 тысячу человек — ибо это событие в том числе активно раскручивалось американской пропагандой и лично президентом США Гарри Трумэном. </a:t>
            </a:r>
          </a:p>
        </p:txBody>
      </p:sp>
    </p:spTree>
    <p:extLst>
      <p:ext uri="{BB962C8B-B14F-4D97-AF65-F5344CB8AC3E}">
        <p14:creationId xmlns:p14="http://schemas.microsoft.com/office/powerpoint/2010/main" val="192153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Вопрос-ситуация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8123" y="1800665"/>
            <a:ext cx="9816489" cy="41105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Донорство – уважаемая во всем мире деятельность.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несколько мер по ВОЗВЫШЕНИЮ имиджа доноров в глазах общества, затратив на это минимум государственных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339369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9151"/>
            <a:ext cx="8911687" cy="942535"/>
          </a:xfrm>
        </p:spPr>
        <p:txBody>
          <a:bodyPr/>
          <a:lstStyle/>
          <a:p>
            <a:pPr algn="ctr"/>
            <a:r>
              <a:rPr lang="ru-RU" b="1" dirty="0"/>
              <a:t>Ответ: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8295" y="1477108"/>
            <a:ext cx="10747717" cy="5092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Венгрии дети доноров, сдавших определенное количество крови, поступают в вузы без экзаменов;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Чехии в Оперном театре раз в год лучшие певцы дают гала-концерт только для доноров;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Франции только донор может поставить свою машину на Елисейских полях рядом с автомобилем Президента страны;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США быть бесплатным донором — значит, быть здоровым, сильным, значит, быть патриотом.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донорам крови положено горячее питание, дополнительные дни отдыха, а также денежная компенсация.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регион России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самостоятельно назначать дополнительные виды компенсации: бесплатное питание, бесплатный проезд на общественном транспорте, возможность посещения санаториев на льготных условиях, пользование бытовыми услугами со скидками.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333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0456"/>
          </a:xfrm>
        </p:spPr>
        <p:txBody>
          <a:bodyPr/>
          <a:lstStyle/>
          <a:p>
            <a:pPr algn="ctr"/>
            <a:r>
              <a:rPr lang="ru-RU" b="1" dirty="0"/>
              <a:t>Вопрос-ситуация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357" y="1758461"/>
            <a:ext cx="9352255" cy="4515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века дрессировщики братья Дуровы сначала выступали в цирке вместе, а потом рассорились.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Дуров стал писать на афишах «ДУРОВ-СТАРШИЙ».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-задачу должен был решить его брат Анатолий и что – по смыслу – писать на своих афишах?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23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Ответ: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2695" y="1800665"/>
            <a:ext cx="9281917" cy="4110557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Анатолий, решая задачу «отстройки», писал на афишах «ДУРОВ-НАСТОЯЩИЙ».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Эту же надпись он завещал нанести и на свою могилу.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561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Вопрос-ситуация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Изготовители известной куклы Барби объявляют по всему миру конкурсы среди детей на лучшую историю о кукле.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целей они достигают?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Зачем?</a:t>
            </a:r>
          </a:p>
        </p:txBody>
      </p:sp>
    </p:spTree>
    <p:extLst>
      <p:ext uri="{BB962C8B-B14F-4D97-AF65-F5344CB8AC3E}">
        <p14:creationId xmlns:p14="http://schemas.microsoft.com/office/powerpoint/2010/main" val="267502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Ответ: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2018" y="1905001"/>
            <a:ext cx="9422594" cy="453800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Известная кукла + новый наряд + новая история продается лучше, чем просто кукла. </a:t>
            </a:r>
          </a:p>
          <a:p>
            <a:pPr marL="0" indent="0">
              <a:buNone/>
            </a:pP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этой причине у маленьких американок в среднем по 8 разных кукол Барби, а у француженок — по 7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этого, анализ присланных историй позволяет выявлять стереотипы детей в данной стране.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97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343" y="168812"/>
            <a:ext cx="9563270" cy="6189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-кампании 2015-2016 гг.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791" y="1055077"/>
            <a:ext cx="11404209" cy="552860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PR-кампания, сопровождавшая выход в Московский регион оператора мобильной связи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Теле2.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с заманчивым слоганом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«Хватит переплачивать за мобильную связь»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Яркие видеоролики, а главное – своевременный месседж – привлекли внимание людей, что легко можно было наблюдать в местах продаж карт с длинными очередями.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Телевидение, наружная реклама, информация в СМИ и Интернете вовлекли большие массы пользователей, что подтвердил проведенный в декабре 2015 г. Центром исследования массового сознания (ЦИМЭС) замер доверия россиян к брендам телекоммуникационного сегмента.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Теле2 вошел в тройку лидеров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набрав 17,3% и обогнав при этом Билайн на 0,4%.</a:t>
            </a:r>
          </a:p>
        </p:txBody>
      </p:sp>
    </p:spTree>
    <p:extLst>
      <p:ext uri="{BB962C8B-B14F-4D97-AF65-F5344CB8AC3E}">
        <p14:creationId xmlns:p14="http://schemas.microsoft.com/office/powerpoint/2010/main" val="10678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935" y="624110"/>
            <a:ext cx="9647677" cy="740456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кампании 2015-2016 гг.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505" y="1575582"/>
            <a:ext cx="11380763" cy="5022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главных событий в жизни каждой российской семьи в 2015 году стало празднование 70-й годовщины Дня Победы.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Конечно, самые яркие PR-кампании ушедшего года связаны именно с этой великой датой.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запомнили грандиозное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шествие «Бессмертного полка»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портретами бабушек и дедушек, защищавших страну в годы Великой Отечественной войны.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«Бессмертный полк» талантливый и заметный проект в сфере общественных коммуникаций в прошлом году. Более 500 тысяч человек лично приняли участие в шествии.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Миллионы россиян были вовлечены в акцию в социальных сетях: рассказывали о подвигах членов семьи, делились фото военных лет из семейных архивов.</a:t>
            </a:r>
          </a:p>
        </p:txBody>
      </p:sp>
    </p:spTree>
    <p:extLst>
      <p:ext uri="{BB962C8B-B14F-4D97-AF65-F5344CB8AC3E}">
        <p14:creationId xmlns:p14="http://schemas.microsoft.com/office/powerpoint/2010/main" val="340583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8634" y="202084"/>
            <a:ext cx="10125977" cy="170291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рекламные ролики 2015-2016 гг.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9803" y="1199212"/>
            <a:ext cx="6203554" cy="565878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2015 г. компания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S7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Airlines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запустил кросс-медийную рекламную кампанию «#ХОЧУТУДАГДЕ», которая покорила сердца не только россиян, но и ведущих специалистов в области рекламы и маркетинга: проект был отмечен сразу несколькими наградами на фестивале "Каннские львы".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запомнилась, в первую очередь, ярким роликом с участием маленьких героев, которые рассказывали о своих удивительных фантазиях на тему путешествий в дальние страны. 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663" y="869430"/>
            <a:ext cx="5581338" cy="598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08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371" y="624110"/>
            <a:ext cx="10545242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рекламные ролики 2015-2016 гг.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597" y="1484026"/>
            <a:ext cx="11287593" cy="526154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телеком-оператора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МегаФон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«По-настоящему рядом».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объединяет серию эмоциональных роликов, в которых отметились многочисленные звезды отечественного киноэкрана.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Новое позиционирование говорит о том, что современные технологии позволяют близким людям быть рядом, даже если их разделяют тысячи километров. В роликах, иллюстрирующих эту идею, снялись два десятка кинозвезд, среди которых Константин Хабенский, Сергей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Гармаш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Алексей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Чадов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Владимир Вдовиченков и др.</a:t>
            </a:r>
          </a:p>
        </p:txBody>
      </p:sp>
    </p:spTree>
    <p:extLst>
      <p:ext uri="{BB962C8B-B14F-4D97-AF65-F5344CB8AC3E}">
        <p14:creationId xmlns:p14="http://schemas.microsoft.com/office/powerpoint/2010/main" val="357837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4145" y="624110"/>
            <a:ext cx="10200468" cy="128089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рекламные ролики 2015-2016 гг.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469" y="1558977"/>
            <a:ext cx="10695143" cy="48867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лидером 2016 года стал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телеком-оператор МТС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рекламной кампанией "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Безлимитище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Каждый год телеком-оператор вдохновляет своих абонентов яркими и запоминающимися рекламными кампаниями, и этот год не стал исключением. Совместно с агентством BBDO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Moscow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МТС решил не отказываться от образа Дмитрия Нагиева в рекламе и запустил еще одну серию рекламных роликов с актером в главной роли. </a:t>
            </a:r>
          </a:p>
        </p:txBody>
      </p:sp>
    </p:spTree>
    <p:extLst>
      <p:ext uri="{BB962C8B-B14F-4D97-AF65-F5344CB8AC3E}">
        <p14:creationId xmlns:p14="http://schemas.microsoft.com/office/powerpoint/2010/main" val="390433856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</TotalTime>
  <Words>869</Words>
  <Application>Microsoft Office PowerPoint</Application>
  <PresentationFormat>Широкоэкранный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Легкий дым</vt:lpstr>
      <vt:lpstr>Задачи по PR:  вопросы и ответы  Успешные PR-кампании и рекламные ролики</vt:lpstr>
      <vt:lpstr>Вопрос-ситуация</vt:lpstr>
      <vt:lpstr>Ответ:</vt:lpstr>
      <vt:lpstr>Вопрос-ситуация</vt:lpstr>
      <vt:lpstr>Ответ:</vt:lpstr>
      <vt:lpstr>Вопрос-ситуация</vt:lpstr>
      <vt:lpstr>Ответ:</vt:lpstr>
      <vt:lpstr>Вопрос-ситуация</vt:lpstr>
      <vt:lpstr>Ответ:</vt:lpstr>
      <vt:lpstr>Успешные PR-кампании 2015-2016 гг.</vt:lpstr>
      <vt:lpstr>Успешные PR-кампании 2015-2016 гг.</vt:lpstr>
      <vt:lpstr>Успешные рекламные ролики 2015-2016 гг.</vt:lpstr>
      <vt:lpstr>Успешные рекламные ролики 2015-2016 гг.</vt:lpstr>
      <vt:lpstr>Успешные рекламные ролики 2015-2016 гг.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по PR:  вопросы и ответы</dc:title>
  <dc:creator>Волынчук Андрей Борисович</dc:creator>
  <cp:lastModifiedBy>Yana Volinchuk</cp:lastModifiedBy>
  <cp:revision>15</cp:revision>
  <dcterms:created xsi:type="dcterms:W3CDTF">2016-11-29T06:27:55Z</dcterms:created>
  <dcterms:modified xsi:type="dcterms:W3CDTF">2017-04-14T00:13:58Z</dcterms:modified>
</cp:coreProperties>
</file>