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F5E23"/>
    <a:srgbClr val="AC9360"/>
    <a:srgbClr val="979537"/>
    <a:srgbClr val="574533"/>
    <a:srgbClr val="6F4C39"/>
    <a:srgbClr val="D0C47E"/>
    <a:srgbClr val="AD975F"/>
    <a:srgbClr val="E5F7F1"/>
    <a:srgbClr val="AF9F5D"/>
    <a:srgbClr val="4E36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28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_rels/data7.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image" Target="../media/image19.jpg"/><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diagrams/_rels/drawing7.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image" Target="../media/image19.jpg"/><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B5C9C2-092B-43DF-A8A2-FAC16E0DA45C}" type="doc">
      <dgm:prSet loTypeId="urn:microsoft.com/office/officeart/2005/8/layout/venn3" loCatId="relationship" qsTypeId="urn:microsoft.com/office/officeart/2005/8/quickstyle/3d1" qsCatId="3D" csTypeId="urn:microsoft.com/office/officeart/2005/8/colors/colorful1" csCatId="colorful" phldr="1"/>
      <dgm:spPr/>
      <dgm:t>
        <a:bodyPr/>
        <a:lstStyle/>
        <a:p>
          <a:endParaRPr lang="ru-RU"/>
        </a:p>
      </dgm:t>
    </dgm:pt>
    <dgm:pt modelId="{015B0C70-A8A5-4121-B0F4-0C457B619A06}">
      <dgm:prSet/>
      <dgm:spPr/>
      <dgm:t>
        <a:bodyPr/>
        <a:lstStyle/>
        <a:p>
          <a:pPr rtl="0"/>
          <a:r>
            <a:rPr lang="ru-RU" b="0" cap="none" spc="0" dirty="0" smtClean="0">
              <a:ln w="0"/>
              <a:solidFill>
                <a:schemeClr val="tx1"/>
              </a:solidFill>
              <a:effectLst>
                <a:outerShdw blurRad="38100" dist="19050" dir="2700000" algn="tl" rotWithShape="0">
                  <a:schemeClr val="dk1">
                    <a:alpha val="40000"/>
                  </a:schemeClr>
                </a:outerShdw>
              </a:effectLst>
            </a:rPr>
            <a:t>национальных праздников </a:t>
          </a:r>
          <a:endParaRPr lang="ru-RU" b="0" cap="none" spc="0" dirty="0">
            <a:ln w="0"/>
            <a:solidFill>
              <a:schemeClr val="tx1"/>
            </a:solidFill>
            <a:effectLst>
              <a:outerShdw blurRad="38100" dist="19050" dir="2700000" algn="tl" rotWithShape="0">
                <a:schemeClr val="dk1">
                  <a:alpha val="40000"/>
                </a:schemeClr>
              </a:outerShdw>
            </a:effectLst>
          </a:endParaRPr>
        </a:p>
      </dgm:t>
    </dgm:pt>
    <dgm:pt modelId="{4AE29C38-B0C2-4535-929F-35D7C449EC5B}" type="parTrans" cxnId="{18ACCE92-6643-424B-A36F-6E45320F8FBE}">
      <dgm:prSet/>
      <dgm:spPr/>
      <dgm:t>
        <a:bodyPr/>
        <a:lstStyle/>
        <a:p>
          <a:endParaRPr lang="ru-RU"/>
        </a:p>
      </dgm:t>
    </dgm:pt>
    <dgm:pt modelId="{DC91BDD4-0421-409A-98F2-BBA294767F2B}" type="sibTrans" cxnId="{18ACCE92-6643-424B-A36F-6E45320F8FBE}">
      <dgm:prSet/>
      <dgm:spPr/>
      <dgm:t>
        <a:bodyPr/>
        <a:lstStyle/>
        <a:p>
          <a:endParaRPr lang="ru-RU"/>
        </a:p>
      </dgm:t>
    </dgm:pt>
    <dgm:pt modelId="{D6200650-63BF-4137-988E-EA668A0F52BD}">
      <dgm:prSet/>
      <dgm:spPr/>
      <dgm:t>
        <a:bodyPr/>
        <a:lstStyle/>
        <a:p>
          <a:pPr rtl="0"/>
          <a:r>
            <a:rPr lang="ru-RU" b="0" cap="none" spc="0" dirty="0" smtClean="0">
              <a:ln w="0"/>
              <a:solidFill>
                <a:schemeClr val="tx1"/>
              </a:solidFill>
              <a:effectLst>
                <a:outerShdw blurRad="38100" dist="19050" dir="2700000" algn="tl" rotWithShape="0">
                  <a:schemeClr val="dk1">
                    <a:alpha val="40000"/>
                  </a:schemeClr>
                </a:outerShdw>
              </a:effectLst>
            </a:rPr>
            <a:t>юбилейных дат </a:t>
          </a:r>
          <a:endParaRPr lang="ru-RU" b="0" cap="none" spc="0" dirty="0">
            <a:ln w="0"/>
            <a:solidFill>
              <a:schemeClr val="tx1"/>
            </a:solidFill>
            <a:effectLst>
              <a:outerShdw blurRad="38100" dist="19050" dir="2700000" algn="tl" rotWithShape="0">
                <a:schemeClr val="dk1">
                  <a:alpha val="40000"/>
                </a:schemeClr>
              </a:outerShdw>
            </a:effectLst>
          </a:endParaRPr>
        </a:p>
      </dgm:t>
    </dgm:pt>
    <dgm:pt modelId="{99662DB3-392C-4D63-8D22-6874505ACE35}" type="parTrans" cxnId="{D0371C28-4544-4D96-B7D4-CD05D5A3DE93}">
      <dgm:prSet/>
      <dgm:spPr/>
      <dgm:t>
        <a:bodyPr/>
        <a:lstStyle/>
        <a:p>
          <a:endParaRPr lang="ru-RU"/>
        </a:p>
      </dgm:t>
    </dgm:pt>
    <dgm:pt modelId="{3F484AE2-D7ED-44A8-B7D2-A4067D6E68B0}" type="sibTrans" cxnId="{D0371C28-4544-4D96-B7D4-CD05D5A3DE93}">
      <dgm:prSet/>
      <dgm:spPr/>
      <dgm:t>
        <a:bodyPr/>
        <a:lstStyle/>
        <a:p>
          <a:endParaRPr lang="ru-RU"/>
        </a:p>
      </dgm:t>
    </dgm:pt>
    <dgm:pt modelId="{0A2497E1-7AA6-441D-88E7-3537F0D93900}">
      <dgm:prSet/>
      <dgm:spPr/>
      <dgm:t>
        <a:bodyPr/>
        <a:lstStyle/>
        <a:p>
          <a:pPr rtl="0"/>
          <a:r>
            <a:rPr lang="ru-RU" b="0" cap="none" spc="0" dirty="0" smtClean="0">
              <a:ln w="0"/>
              <a:solidFill>
                <a:schemeClr val="tx1"/>
              </a:solidFill>
              <a:effectLst>
                <a:outerShdw blurRad="38100" dist="19050" dir="2700000" algn="tl" rotWithShape="0">
                  <a:schemeClr val="dk1">
                    <a:alpha val="40000"/>
                  </a:schemeClr>
                </a:outerShdw>
              </a:effectLst>
            </a:rPr>
            <a:t>годовщин подписания договоров </a:t>
          </a:r>
          <a:endParaRPr lang="ru-RU" b="0" cap="none" spc="0" dirty="0">
            <a:ln w="0"/>
            <a:solidFill>
              <a:schemeClr val="tx1"/>
            </a:solidFill>
            <a:effectLst>
              <a:outerShdw blurRad="38100" dist="19050" dir="2700000" algn="tl" rotWithShape="0">
                <a:schemeClr val="dk1">
                  <a:alpha val="40000"/>
                </a:schemeClr>
              </a:outerShdw>
            </a:effectLst>
          </a:endParaRPr>
        </a:p>
      </dgm:t>
    </dgm:pt>
    <dgm:pt modelId="{4A489BA8-A662-4E75-ADD1-FB3D0E65C544}" type="parTrans" cxnId="{064FC9E7-655D-4351-A4BE-BE3AAEBAF016}">
      <dgm:prSet/>
      <dgm:spPr/>
      <dgm:t>
        <a:bodyPr/>
        <a:lstStyle/>
        <a:p>
          <a:endParaRPr lang="ru-RU"/>
        </a:p>
      </dgm:t>
    </dgm:pt>
    <dgm:pt modelId="{413D3CA1-F966-4283-9A6D-466051198E3A}" type="sibTrans" cxnId="{064FC9E7-655D-4351-A4BE-BE3AAEBAF016}">
      <dgm:prSet/>
      <dgm:spPr/>
      <dgm:t>
        <a:bodyPr/>
        <a:lstStyle/>
        <a:p>
          <a:endParaRPr lang="ru-RU"/>
        </a:p>
      </dgm:t>
    </dgm:pt>
    <dgm:pt modelId="{8B078E9C-8951-417C-8692-1C3E918E1386}">
      <dgm:prSet/>
      <dgm:spPr/>
      <dgm:t>
        <a:bodyPr/>
        <a:lstStyle/>
        <a:p>
          <a:pPr rtl="0"/>
          <a:r>
            <a:rPr lang="ru-RU" b="0" cap="none" spc="0" dirty="0" smtClean="0">
              <a:ln w="0"/>
              <a:solidFill>
                <a:schemeClr val="tx1"/>
              </a:solidFill>
              <a:effectLst>
                <a:outerShdw blurRad="38100" dist="19050" dir="2700000" algn="tl" rotWithShape="0">
                  <a:schemeClr val="dk1">
                    <a:alpha val="40000"/>
                  </a:schemeClr>
                </a:outerShdw>
              </a:effectLst>
            </a:rPr>
            <a:t>по случаю пребывания и стране официальных делегаций и отдельных высоких гостей </a:t>
          </a:r>
          <a:endParaRPr lang="ru-RU" b="0" cap="none" spc="0" dirty="0">
            <a:ln w="0"/>
            <a:solidFill>
              <a:schemeClr val="tx1"/>
            </a:solidFill>
            <a:effectLst>
              <a:outerShdw blurRad="38100" dist="19050" dir="2700000" algn="tl" rotWithShape="0">
                <a:schemeClr val="dk1">
                  <a:alpha val="40000"/>
                </a:schemeClr>
              </a:outerShdw>
            </a:effectLst>
          </a:endParaRPr>
        </a:p>
      </dgm:t>
    </dgm:pt>
    <dgm:pt modelId="{F87E859F-1213-401F-904B-0516934833EA}" type="parTrans" cxnId="{1B02D6BC-7C5A-4BDB-BBD5-012C9A15774B}">
      <dgm:prSet/>
      <dgm:spPr/>
      <dgm:t>
        <a:bodyPr/>
        <a:lstStyle/>
        <a:p>
          <a:endParaRPr lang="ru-RU"/>
        </a:p>
      </dgm:t>
    </dgm:pt>
    <dgm:pt modelId="{ECBC3DCA-9D0D-4274-A054-85C9EAD8EEB9}" type="sibTrans" cxnId="{1B02D6BC-7C5A-4BDB-BBD5-012C9A15774B}">
      <dgm:prSet/>
      <dgm:spPr/>
      <dgm:t>
        <a:bodyPr/>
        <a:lstStyle/>
        <a:p>
          <a:endParaRPr lang="ru-RU"/>
        </a:p>
      </dgm:t>
    </dgm:pt>
    <dgm:pt modelId="{62A12F35-C89C-4AC2-9F2B-B3FDF779D4C5}">
      <dgm:prSet/>
      <dgm:spPr/>
      <dgm:t>
        <a:bodyPr/>
        <a:lstStyle/>
        <a:p>
          <a:pPr rtl="0"/>
          <a:r>
            <a:rPr lang="ru-RU" b="0" cap="none" spc="0" dirty="0" smtClean="0">
              <a:ln w="0"/>
              <a:solidFill>
                <a:schemeClr val="tx1"/>
              </a:solidFill>
              <a:effectLst>
                <a:outerShdw blurRad="38100" dist="19050" dir="2700000" algn="tl" rotWithShape="0">
                  <a:schemeClr val="dk1">
                    <a:alpha val="40000"/>
                  </a:schemeClr>
                </a:outerShdw>
              </a:effectLst>
            </a:rPr>
            <a:t>в связи с подписанием крупных двусторонних или многосторонних документов</a:t>
          </a:r>
          <a:endParaRPr lang="ru-RU" b="0" cap="none" spc="0" dirty="0">
            <a:ln w="0"/>
            <a:solidFill>
              <a:schemeClr val="tx1"/>
            </a:solidFill>
            <a:effectLst>
              <a:outerShdw blurRad="38100" dist="19050" dir="2700000" algn="tl" rotWithShape="0">
                <a:schemeClr val="dk1">
                  <a:alpha val="40000"/>
                </a:schemeClr>
              </a:outerShdw>
            </a:effectLst>
          </a:endParaRPr>
        </a:p>
      </dgm:t>
    </dgm:pt>
    <dgm:pt modelId="{4DD46A82-D1D0-4FCC-A401-D5A58178832D}" type="parTrans" cxnId="{0C6FE69A-3487-4EB9-A4EE-55DCA0C2C2ED}">
      <dgm:prSet/>
      <dgm:spPr/>
      <dgm:t>
        <a:bodyPr/>
        <a:lstStyle/>
        <a:p>
          <a:endParaRPr lang="ru-RU"/>
        </a:p>
      </dgm:t>
    </dgm:pt>
    <dgm:pt modelId="{12BB0A6D-8AC3-4A9F-9838-F4FDD8D87B42}" type="sibTrans" cxnId="{0C6FE69A-3487-4EB9-A4EE-55DCA0C2C2ED}">
      <dgm:prSet/>
      <dgm:spPr/>
      <dgm:t>
        <a:bodyPr/>
        <a:lstStyle/>
        <a:p>
          <a:endParaRPr lang="ru-RU"/>
        </a:p>
      </dgm:t>
    </dgm:pt>
    <dgm:pt modelId="{03B5AFF8-E547-4281-B983-4B32A9BC6E9F}" type="pres">
      <dgm:prSet presAssocID="{99B5C9C2-092B-43DF-A8A2-FAC16E0DA45C}" presName="Name0" presStyleCnt="0">
        <dgm:presLayoutVars>
          <dgm:dir/>
          <dgm:resizeHandles val="exact"/>
        </dgm:presLayoutVars>
      </dgm:prSet>
      <dgm:spPr/>
      <dgm:t>
        <a:bodyPr/>
        <a:lstStyle/>
        <a:p>
          <a:endParaRPr lang="ru-RU"/>
        </a:p>
      </dgm:t>
    </dgm:pt>
    <dgm:pt modelId="{EF71B9D9-8402-4745-9D91-5935918FF698}" type="pres">
      <dgm:prSet presAssocID="{015B0C70-A8A5-4121-B0F4-0C457B619A06}" presName="Name5" presStyleLbl="vennNode1" presStyleIdx="0" presStyleCnt="5">
        <dgm:presLayoutVars>
          <dgm:bulletEnabled val="1"/>
        </dgm:presLayoutVars>
      </dgm:prSet>
      <dgm:spPr/>
      <dgm:t>
        <a:bodyPr/>
        <a:lstStyle/>
        <a:p>
          <a:endParaRPr lang="ru-RU"/>
        </a:p>
      </dgm:t>
    </dgm:pt>
    <dgm:pt modelId="{2CCF3693-C597-48A0-AC3B-8848BDF46E23}" type="pres">
      <dgm:prSet presAssocID="{DC91BDD4-0421-409A-98F2-BBA294767F2B}" presName="space" presStyleCnt="0"/>
      <dgm:spPr/>
    </dgm:pt>
    <dgm:pt modelId="{FC7ED513-D6E7-4F9E-9563-623BACDC64AE}" type="pres">
      <dgm:prSet presAssocID="{D6200650-63BF-4137-988E-EA668A0F52BD}" presName="Name5" presStyleLbl="vennNode1" presStyleIdx="1" presStyleCnt="5">
        <dgm:presLayoutVars>
          <dgm:bulletEnabled val="1"/>
        </dgm:presLayoutVars>
      </dgm:prSet>
      <dgm:spPr/>
      <dgm:t>
        <a:bodyPr/>
        <a:lstStyle/>
        <a:p>
          <a:endParaRPr lang="ru-RU"/>
        </a:p>
      </dgm:t>
    </dgm:pt>
    <dgm:pt modelId="{28E9304A-B684-4383-82F6-619FA15C171E}" type="pres">
      <dgm:prSet presAssocID="{3F484AE2-D7ED-44A8-B7D2-A4067D6E68B0}" presName="space" presStyleCnt="0"/>
      <dgm:spPr/>
    </dgm:pt>
    <dgm:pt modelId="{9A2143C3-3071-4DEE-B2D0-83FFF93D2279}" type="pres">
      <dgm:prSet presAssocID="{0A2497E1-7AA6-441D-88E7-3537F0D93900}" presName="Name5" presStyleLbl="vennNode1" presStyleIdx="2" presStyleCnt="5">
        <dgm:presLayoutVars>
          <dgm:bulletEnabled val="1"/>
        </dgm:presLayoutVars>
      </dgm:prSet>
      <dgm:spPr/>
      <dgm:t>
        <a:bodyPr/>
        <a:lstStyle/>
        <a:p>
          <a:endParaRPr lang="ru-RU"/>
        </a:p>
      </dgm:t>
    </dgm:pt>
    <dgm:pt modelId="{9DA4922C-14C7-4E06-B0DA-7E90AB19988D}" type="pres">
      <dgm:prSet presAssocID="{413D3CA1-F966-4283-9A6D-466051198E3A}" presName="space" presStyleCnt="0"/>
      <dgm:spPr/>
    </dgm:pt>
    <dgm:pt modelId="{1907610D-0A77-4621-A889-6E75D6604AC7}" type="pres">
      <dgm:prSet presAssocID="{8B078E9C-8951-417C-8692-1C3E918E1386}" presName="Name5" presStyleLbl="vennNode1" presStyleIdx="3" presStyleCnt="5">
        <dgm:presLayoutVars>
          <dgm:bulletEnabled val="1"/>
        </dgm:presLayoutVars>
      </dgm:prSet>
      <dgm:spPr/>
      <dgm:t>
        <a:bodyPr/>
        <a:lstStyle/>
        <a:p>
          <a:endParaRPr lang="ru-RU"/>
        </a:p>
      </dgm:t>
    </dgm:pt>
    <dgm:pt modelId="{7CB36965-B62E-4B0D-B3E1-3C6873F2B0C5}" type="pres">
      <dgm:prSet presAssocID="{ECBC3DCA-9D0D-4274-A054-85C9EAD8EEB9}" presName="space" presStyleCnt="0"/>
      <dgm:spPr/>
    </dgm:pt>
    <dgm:pt modelId="{E8CE7ECF-A57A-47ED-877B-FD38136574D1}" type="pres">
      <dgm:prSet presAssocID="{62A12F35-C89C-4AC2-9F2B-B3FDF779D4C5}" presName="Name5" presStyleLbl="vennNode1" presStyleIdx="4" presStyleCnt="5">
        <dgm:presLayoutVars>
          <dgm:bulletEnabled val="1"/>
        </dgm:presLayoutVars>
      </dgm:prSet>
      <dgm:spPr/>
      <dgm:t>
        <a:bodyPr/>
        <a:lstStyle/>
        <a:p>
          <a:endParaRPr lang="ru-RU"/>
        </a:p>
      </dgm:t>
    </dgm:pt>
  </dgm:ptLst>
  <dgm:cxnLst>
    <dgm:cxn modelId="{D0371C28-4544-4D96-B7D4-CD05D5A3DE93}" srcId="{99B5C9C2-092B-43DF-A8A2-FAC16E0DA45C}" destId="{D6200650-63BF-4137-988E-EA668A0F52BD}" srcOrd="1" destOrd="0" parTransId="{99662DB3-392C-4D63-8D22-6874505ACE35}" sibTransId="{3F484AE2-D7ED-44A8-B7D2-A4067D6E68B0}"/>
    <dgm:cxn modelId="{4E99097C-B84F-479E-9530-80B7080F5C07}" type="presOf" srcId="{62A12F35-C89C-4AC2-9F2B-B3FDF779D4C5}" destId="{E8CE7ECF-A57A-47ED-877B-FD38136574D1}" srcOrd="0" destOrd="0" presId="urn:microsoft.com/office/officeart/2005/8/layout/venn3"/>
    <dgm:cxn modelId="{064FC9E7-655D-4351-A4BE-BE3AAEBAF016}" srcId="{99B5C9C2-092B-43DF-A8A2-FAC16E0DA45C}" destId="{0A2497E1-7AA6-441D-88E7-3537F0D93900}" srcOrd="2" destOrd="0" parTransId="{4A489BA8-A662-4E75-ADD1-FB3D0E65C544}" sibTransId="{413D3CA1-F966-4283-9A6D-466051198E3A}"/>
    <dgm:cxn modelId="{18ACCE92-6643-424B-A36F-6E45320F8FBE}" srcId="{99B5C9C2-092B-43DF-A8A2-FAC16E0DA45C}" destId="{015B0C70-A8A5-4121-B0F4-0C457B619A06}" srcOrd="0" destOrd="0" parTransId="{4AE29C38-B0C2-4535-929F-35D7C449EC5B}" sibTransId="{DC91BDD4-0421-409A-98F2-BBA294767F2B}"/>
    <dgm:cxn modelId="{1B02D6BC-7C5A-4BDB-BBD5-012C9A15774B}" srcId="{99B5C9C2-092B-43DF-A8A2-FAC16E0DA45C}" destId="{8B078E9C-8951-417C-8692-1C3E918E1386}" srcOrd="3" destOrd="0" parTransId="{F87E859F-1213-401F-904B-0516934833EA}" sibTransId="{ECBC3DCA-9D0D-4274-A054-85C9EAD8EEB9}"/>
    <dgm:cxn modelId="{4F596EDD-2C10-40FB-B11C-0814D1D79D1F}" type="presOf" srcId="{D6200650-63BF-4137-988E-EA668A0F52BD}" destId="{FC7ED513-D6E7-4F9E-9563-623BACDC64AE}" srcOrd="0" destOrd="0" presId="urn:microsoft.com/office/officeart/2005/8/layout/venn3"/>
    <dgm:cxn modelId="{EFB2ECEF-8CB8-49B4-987C-FBF41FB8EF01}" type="presOf" srcId="{015B0C70-A8A5-4121-B0F4-0C457B619A06}" destId="{EF71B9D9-8402-4745-9D91-5935918FF698}" srcOrd="0" destOrd="0" presId="urn:microsoft.com/office/officeart/2005/8/layout/venn3"/>
    <dgm:cxn modelId="{BBC04D0C-E1F8-4A3A-971F-D2B44663F96E}" type="presOf" srcId="{8B078E9C-8951-417C-8692-1C3E918E1386}" destId="{1907610D-0A77-4621-A889-6E75D6604AC7}" srcOrd="0" destOrd="0" presId="urn:microsoft.com/office/officeart/2005/8/layout/venn3"/>
    <dgm:cxn modelId="{A975B77D-E7D1-4D37-B5A7-9DEAEAA79A3B}" type="presOf" srcId="{99B5C9C2-092B-43DF-A8A2-FAC16E0DA45C}" destId="{03B5AFF8-E547-4281-B983-4B32A9BC6E9F}" srcOrd="0" destOrd="0" presId="urn:microsoft.com/office/officeart/2005/8/layout/venn3"/>
    <dgm:cxn modelId="{E3F22D76-2B01-4539-9324-4428255A6EBD}" type="presOf" srcId="{0A2497E1-7AA6-441D-88E7-3537F0D93900}" destId="{9A2143C3-3071-4DEE-B2D0-83FFF93D2279}" srcOrd="0" destOrd="0" presId="urn:microsoft.com/office/officeart/2005/8/layout/venn3"/>
    <dgm:cxn modelId="{0C6FE69A-3487-4EB9-A4EE-55DCA0C2C2ED}" srcId="{99B5C9C2-092B-43DF-A8A2-FAC16E0DA45C}" destId="{62A12F35-C89C-4AC2-9F2B-B3FDF779D4C5}" srcOrd="4" destOrd="0" parTransId="{4DD46A82-D1D0-4FCC-A401-D5A58178832D}" sibTransId="{12BB0A6D-8AC3-4A9F-9838-F4FDD8D87B42}"/>
    <dgm:cxn modelId="{DFF8C6F6-7BA7-4F18-87FA-240F4C9DC458}" type="presParOf" srcId="{03B5AFF8-E547-4281-B983-4B32A9BC6E9F}" destId="{EF71B9D9-8402-4745-9D91-5935918FF698}" srcOrd="0" destOrd="0" presId="urn:microsoft.com/office/officeart/2005/8/layout/venn3"/>
    <dgm:cxn modelId="{A989A5CD-AF2A-4EC5-88D1-AB8368DAF893}" type="presParOf" srcId="{03B5AFF8-E547-4281-B983-4B32A9BC6E9F}" destId="{2CCF3693-C597-48A0-AC3B-8848BDF46E23}" srcOrd="1" destOrd="0" presId="urn:microsoft.com/office/officeart/2005/8/layout/venn3"/>
    <dgm:cxn modelId="{FE9C9EAA-ED5D-49DE-803D-0C69CF1D33E8}" type="presParOf" srcId="{03B5AFF8-E547-4281-B983-4B32A9BC6E9F}" destId="{FC7ED513-D6E7-4F9E-9563-623BACDC64AE}" srcOrd="2" destOrd="0" presId="urn:microsoft.com/office/officeart/2005/8/layout/venn3"/>
    <dgm:cxn modelId="{BDB36103-9E86-4083-B125-E82FB9F7309F}" type="presParOf" srcId="{03B5AFF8-E547-4281-B983-4B32A9BC6E9F}" destId="{28E9304A-B684-4383-82F6-619FA15C171E}" srcOrd="3" destOrd="0" presId="urn:microsoft.com/office/officeart/2005/8/layout/venn3"/>
    <dgm:cxn modelId="{5277D001-E9FC-4DE5-B8F1-7FCA0F141833}" type="presParOf" srcId="{03B5AFF8-E547-4281-B983-4B32A9BC6E9F}" destId="{9A2143C3-3071-4DEE-B2D0-83FFF93D2279}" srcOrd="4" destOrd="0" presId="urn:microsoft.com/office/officeart/2005/8/layout/venn3"/>
    <dgm:cxn modelId="{A4797DAD-1675-4D9F-9B22-671FEB0FB914}" type="presParOf" srcId="{03B5AFF8-E547-4281-B983-4B32A9BC6E9F}" destId="{9DA4922C-14C7-4E06-B0DA-7E90AB19988D}" srcOrd="5" destOrd="0" presId="urn:microsoft.com/office/officeart/2005/8/layout/venn3"/>
    <dgm:cxn modelId="{951DB66F-1F5D-4BE9-8993-12EA4169BA2A}" type="presParOf" srcId="{03B5AFF8-E547-4281-B983-4B32A9BC6E9F}" destId="{1907610D-0A77-4621-A889-6E75D6604AC7}" srcOrd="6" destOrd="0" presId="urn:microsoft.com/office/officeart/2005/8/layout/venn3"/>
    <dgm:cxn modelId="{6D536D84-46A1-477E-B5F7-2E47EACC8B40}" type="presParOf" srcId="{03B5AFF8-E547-4281-B983-4B32A9BC6E9F}" destId="{7CB36965-B62E-4B0D-B3E1-3C6873F2B0C5}" srcOrd="7" destOrd="0" presId="urn:microsoft.com/office/officeart/2005/8/layout/venn3"/>
    <dgm:cxn modelId="{5097968E-4F5B-4B19-96D0-8C683426AB3B}" type="presParOf" srcId="{03B5AFF8-E547-4281-B983-4B32A9BC6E9F}" destId="{E8CE7ECF-A57A-47ED-877B-FD38136574D1}" srcOrd="8"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2CD7B92-F07A-46A1-AC58-203C8848B600}" type="doc">
      <dgm:prSet loTypeId="urn:microsoft.com/office/officeart/2005/8/layout/venn3" loCatId="relationship" qsTypeId="urn:microsoft.com/office/officeart/2005/8/quickstyle/3d1" qsCatId="3D" csTypeId="urn:microsoft.com/office/officeart/2005/8/colors/colorful1" csCatId="colorful"/>
      <dgm:spPr/>
      <dgm:t>
        <a:bodyPr/>
        <a:lstStyle/>
        <a:p>
          <a:endParaRPr lang="ru-RU"/>
        </a:p>
      </dgm:t>
    </dgm:pt>
    <dgm:pt modelId="{24A80731-4539-43D8-A8D3-D743A0455D78}">
      <dgm:prSet/>
      <dgm:spPr/>
      <dgm:t>
        <a:bodyPr/>
        <a:lstStyle/>
        <a:p>
          <a:pPr rtl="0"/>
          <a:r>
            <a:rPr lang="ru-RU" b="0" cap="none" spc="0" dirty="0" smtClean="0">
              <a:ln w="0"/>
              <a:solidFill>
                <a:schemeClr val="tx1"/>
              </a:solidFill>
              <a:effectLst>
                <a:outerShdw blurRad="38100" dist="19050" dir="2700000" algn="tl" rotWithShape="0">
                  <a:schemeClr val="dk1">
                    <a:alpha val="40000"/>
                  </a:schemeClr>
                </a:outerShdw>
              </a:effectLst>
            </a:rPr>
            <a:t>Не опаздывай, будучи приглашен на обед, завтрак, ужин, чай.</a:t>
          </a:r>
          <a:endParaRPr lang="ru-RU" b="0" cap="none" spc="0" dirty="0">
            <a:ln w="0"/>
            <a:solidFill>
              <a:schemeClr val="tx1"/>
            </a:solidFill>
            <a:effectLst>
              <a:outerShdw blurRad="38100" dist="19050" dir="2700000" algn="tl" rotWithShape="0">
                <a:schemeClr val="dk1">
                  <a:alpha val="40000"/>
                </a:schemeClr>
              </a:outerShdw>
            </a:effectLst>
          </a:endParaRPr>
        </a:p>
      </dgm:t>
    </dgm:pt>
    <dgm:pt modelId="{E44A84F8-9FC4-47A9-A652-84154BE95DCF}" type="parTrans" cxnId="{97216BF0-8154-469F-8A91-E7C2FED15F55}">
      <dgm:prSet/>
      <dgm:spPr/>
      <dgm:t>
        <a:bodyPr/>
        <a:lstStyle/>
        <a:p>
          <a:endParaRPr lang="ru-RU"/>
        </a:p>
      </dgm:t>
    </dgm:pt>
    <dgm:pt modelId="{57F1EBDA-F06C-4B7F-82A7-656B5F5958D2}" type="sibTrans" cxnId="{97216BF0-8154-469F-8A91-E7C2FED15F55}">
      <dgm:prSet/>
      <dgm:spPr/>
      <dgm:t>
        <a:bodyPr/>
        <a:lstStyle/>
        <a:p>
          <a:endParaRPr lang="ru-RU"/>
        </a:p>
      </dgm:t>
    </dgm:pt>
    <dgm:pt modelId="{7D6170D3-466B-4EFC-928F-CF8A9D5FA62C}">
      <dgm:prSet/>
      <dgm:spPr/>
      <dgm:t>
        <a:bodyPr/>
        <a:lstStyle/>
        <a:p>
          <a:pPr rtl="0"/>
          <a:r>
            <a:rPr lang="ru-RU" b="0" cap="none" spc="0" dirty="0" smtClean="0">
              <a:ln w="0"/>
              <a:solidFill>
                <a:schemeClr val="tx1"/>
              </a:solidFill>
              <a:effectLst>
                <a:outerShdw blurRad="38100" dist="19050" dir="2700000" algn="tl" rotWithShape="0">
                  <a:schemeClr val="dk1">
                    <a:alpha val="40000"/>
                  </a:schemeClr>
                </a:outerShdw>
              </a:effectLst>
            </a:rPr>
            <a:t>Не садись за стол, пока не сядут дамы или пока хозяин или хозяйка не пригласят занять место.</a:t>
          </a:r>
          <a:endParaRPr lang="ru-RU" b="0" cap="none" spc="0" dirty="0">
            <a:ln w="0"/>
            <a:solidFill>
              <a:schemeClr val="tx1"/>
            </a:solidFill>
            <a:effectLst>
              <a:outerShdw blurRad="38100" dist="19050" dir="2700000" algn="tl" rotWithShape="0">
                <a:schemeClr val="dk1">
                  <a:alpha val="40000"/>
                </a:schemeClr>
              </a:outerShdw>
            </a:effectLst>
          </a:endParaRPr>
        </a:p>
      </dgm:t>
    </dgm:pt>
    <dgm:pt modelId="{D1ECEEEA-6ADB-4F39-B095-7190FE305663}" type="parTrans" cxnId="{AF83422F-A09B-45C3-8CDC-BF8CC17F3BAB}">
      <dgm:prSet/>
      <dgm:spPr/>
      <dgm:t>
        <a:bodyPr/>
        <a:lstStyle/>
        <a:p>
          <a:endParaRPr lang="ru-RU"/>
        </a:p>
      </dgm:t>
    </dgm:pt>
    <dgm:pt modelId="{6A0CC33C-84E1-4A3F-B3FC-4F55B581197B}" type="sibTrans" cxnId="{AF83422F-A09B-45C3-8CDC-BF8CC17F3BAB}">
      <dgm:prSet/>
      <dgm:spPr/>
      <dgm:t>
        <a:bodyPr/>
        <a:lstStyle/>
        <a:p>
          <a:endParaRPr lang="ru-RU"/>
        </a:p>
      </dgm:t>
    </dgm:pt>
    <dgm:pt modelId="{4FBC6BF2-FF9E-4C5A-A278-2B589BA17325}">
      <dgm:prSet/>
      <dgm:spPr/>
      <dgm:t>
        <a:bodyPr/>
        <a:lstStyle/>
        <a:p>
          <a:pPr rtl="0"/>
          <a:r>
            <a:rPr lang="ru-RU" b="0" cap="none" spc="0" dirty="0" smtClean="0">
              <a:ln w="0"/>
              <a:solidFill>
                <a:schemeClr val="tx1"/>
              </a:solidFill>
              <a:effectLst>
                <a:outerShdw blurRad="38100" dist="19050" dir="2700000" algn="tl" rotWithShape="0">
                  <a:schemeClr val="dk1">
                    <a:alpha val="40000"/>
                  </a:schemeClr>
                </a:outerShdw>
              </a:effectLst>
            </a:rPr>
            <a:t>Не знакомь после того, как гости сели за стол.</a:t>
          </a:r>
          <a:endParaRPr lang="ru-RU" b="0" cap="none" spc="0" dirty="0">
            <a:ln w="0"/>
            <a:solidFill>
              <a:schemeClr val="tx1"/>
            </a:solidFill>
            <a:effectLst>
              <a:outerShdw blurRad="38100" dist="19050" dir="2700000" algn="tl" rotWithShape="0">
                <a:schemeClr val="dk1">
                  <a:alpha val="40000"/>
                </a:schemeClr>
              </a:outerShdw>
            </a:effectLst>
          </a:endParaRPr>
        </a:p>
      </dgm:t>
    </dgm:pt>
    <dgm:pt modelId="{B97E55E2-C2F5-4AFC-BC3F-42973BF85C3E}" type="parTrans" cxnId="{2074F257-D2A9-44C0-BA0B-B8502EF16026}">
      <dgm:prSet/>
      <dgm:spPr/>
      <dgm:t>
        <a:bodyPr/>
        <a:lstStyle/>
        <a:p>
          <a:endParaRPr lang="ru-RU"/>
        </a:p>
      </dgm:t>
    </dgm:pt>
    <dgm:pt modelId="{86A1EBB0-91A8-40B6-B5BD-EC05CC760DC6}" type="sibTrans" cxnId="{2074F257-D2A9-44C0-BA0B-B8502EF16026}">
      <dgm:prSet/>
      <dgm:spPr/>
      <dgm:t>
        <a:bodyPr/>
        <a:lstStyle/>
        <a:p>
          <a:endParaRPr lang="ru-RU"/>
        </a:p>
      </dgm:t>
    </dgm:pt>
    <dgm:pt modelId="{994680C6-FD65-44F3-B242-CCE90629BA62}">
      <dgm:prSet/>
      <dgm:spPr/>
      <dgm:t>
        <a:bodyPr/>
        <a:lstStyle/>
        <a:p>
          <a:pPr rtl="0"/>
          <a:r>
            <a:rPr lang="ru-RU" b="0" cap="none" spc="0" dirty="0" smtClean="0">
              <a:ln w="0"/>
              <a:solidFill>
                <a:schemeClr val="tx1"/>
              </a:solidFill>
              <a:effectLst>
                <a:outerShdw blurRad="38100" dist="19050" dir="2700000" algn="tl" rotWithShape="0">
                  <a:schemeClr val="dk1">
                    <a:alpha val="40000"/>
                  </a:schemeClr>
                </a:outerShdw>
              </a:effectLst>
            </a:rPr>
            <a:t>Не сиди слишком близко к столу или слишком далеко от него</a:t>
          </a:r>
          <a:r>
            <a:rPr lang="ru-RU" dirty="0" smtClean="0"/>
            <a:t>.</a:t>
          </a:r>
          <a:endParaRPr lang="ru-RU" dirty="0"/>
        </a:p>
      </dgm:t>
    </dgm:pt>
    <dgm:pt modelId="{17032231-8199-4428-B957-1DB6D9E5B2D8}" type="parTrans" cxnId="{3F6004BD-89AF-4EFA-A21E-36EFC0E73847}">
      <dgm:prSet/>
      <dgm:spPr/>
      <dgm:t>
        <a:bodyPr/>
        <a:lstStyle/>
        <a:p>
          <a:endParaRPr lang="ru-RU"/>
        </a:p>
      </dgm:t>
    </dgm:pt>
    <dgm:pt modelId="{B5D6DFDE-CB85-4DA5-85CC-58BC3B7D5B4F}" type="sibTrans" cxnId="{3F6004BD-89AF-4EFA-A21E-36EFC0E73847}">
      <dgm:prSet/>
      <dgm:spPr/>
      <dgm:t>
        <a:bodyPr/>
        <a:lstStyle/>
        <a:p>
          <a:endParaRPr lang="ru-RU"/>
        </a:p>
      </dgm:t>
    </dgm:pt>
    <dgm:pt modelId="{CDF2D44F-0F75-4FC1-A86B-3D9D2AE7643F}">
      <dgm:prSet/>
      <dgm:spPr/>
      <dgm:t>
        <a:bodyPr/>
        <a:lstStyle/>
        <a:p>
          <a:pPr rtl="0"/>
          <a:r>
            <a:rPr lang="ru-RU" b="0" cap="none" spc="0" dirty="0" smtClean="0">
              <a:ln w="0"/>
              <a:solidFill>
                <a:schemeClr val="tx1"/>
              </a:solidFill>
              <a:effectLst>
                <a:outerShdw blurRad="38100" dist="19050" dir="2700000" algn="tl" rotWithShape="0">
                  <a:schemeClr val="dk1">
                    <a:alpha val="40000"/>
                  </a:schemeClr>
                </a:outerShdw>
              </a:effectLst>
            </a:rPr>
            <a:t>Не затыкай салфетку за воротник и не раскладывай ее на груди. Салфетку следует класть на колени</a:t>
          </a:r>
          <a:r>
            <a:rPr lang="ru-RU" dirty="0" smtClean="0"/>
            <a:t>.</a:t>
          </a:r>
          <a:endParaRPr lang="ru-RU" dirty="0"/>
        </a:p>
      </dgm:t>
    </dgm:pt>
    <dgm:pt modelId="{89F44BBD-C64B-45F7-958F-E571440F1603}" type="parTrans" cxnId="{619F9ADD-3227-442D-98F2-35535DD7BB6B}">
      <dgm:prSet/>
      <dgm:spPr/>
      <dgm:t>
        <a:bodyPr/>
        <a:lstStyle/>
        <a:p>
          <a:endParaRPr lang="ru-RU"/>
        </a:p>
      </dgm:t>
    </dgm:pt>
    <dgm:pt modelId="{4D70DDB2-B191-4B2A-82A5-6C02F9C38C00}" type="sibTrans" cxnId="{619F9ADD-3227-442D-98F2-35535DD7BB6B}">
      <dgm:prSet/>
      <dgm:spPr/>
      <dgm:t>
        <a:bodyPr/>
        <a:lstStyle/>
        <a:p>
          <a:endParaRPr lang="ru-RU"/>
        </a:p>
      </dgm:t>
    </dgm:pt>
    <dgm:pt modelId="{A539A8DA-B485-49CF-B85A-51E548C6C977}">
      <dgm:prSet/>
      <dgm:spPr/>
      <dgm:t>
        <a:bodyPr/>
        <a:lstStyle/>
        <a:p>
          <a:pPr rtl="0"/>
          <a:r>
            <a:rPr lang="ru-RU" b="0" cap="none" spc="0" dirty="0" smtClean="0">
              <a:ln w="0"/>
              <a:solidFill>
                <a:schemeClr val="tx1"/>
              </a:solidFill>
              <a:effectLst>
                <a:outerShdw blurRad="38100" dist="19050" dir="2700000" algn="tl" rotWithShape="0">
                  <a:schemeClr val="dk1">
                    <a:alpha val="40000"/>
                  </a:schemeClr>
                </a:outerShdw>
              </a:effectLst>
            </a:rPr>
            <a:t>В первую очередь необходимо обслуживать дам.</a:t>
          </a:r>
          <a:endParaRPr lang="ru-RU" b="0" cap="none" spc="0" dirty="0">
            <a:ln w="0"/>
            <a:solidFill>
              <a:schemeClr val="tx1"/>
            </a:solidFill>
            <a:effectLst>
              <a:outerShdw blurRad="38100" dist="19050" dir="2700000" algn="tl" rotWithShape="0">
                <a:schemeClr val="dk1">
                  <a:alpha val="40000"/>
                </a:schemeClr>
              </a:outerShdw>
            </a:effectLst>
          </a:endParaRPr>
        </a:p>
      </dgm:t>
    </dgm:pt>
    <dgm:pt modelId="{059324DB-99AA-4020-B948-3710730398D2}" type="parTrans" cxnId="{A77F2C7E-723D-4D88-AC69-BC856FCF3D43}">
      <dgm:prSet/>
      <dgm:spPr/>
      <dgm:t>
        <a:bodyPr/>
        <a:lstStyle/>
        <a:p>
          <a:endParaRPr lang="ru-RU"/>
        </a:p>
      </dgm:t>
    </dgm:pt>
    <dgm:pt modelId="{C883C25E-19A9-48A0-8748-FCC5DCEC90EF}" type="sibTrans" cxnId="{A77F2C7E-723D-4D88-AC69-BC856FCF3D43}">
      <dgm:prSet/>
      <dgm:spPr/>
      <dgm:t>
        <a:bodyPr/>
        <a:lstStyle/>
        <a:p>
          <a:endParaRPr lang="ru-RU"/>
        </a:p>
      </dgm:t>
    </dgm:pt>
    <dgm:pt modelId="{591DDFA0-A41F-4881-AD8F-03E062A9B498}" type="pres">
      <dgm:prSet presAssocID="{02CD7B92-F07A-46A1-AC58-203C8848B600}" presName="Name0" presStyleCnt="0">
        <dgm:presLayoutVars>
          <dgm:dir/>
          <dgm:resizeHandles val="exact"/>
        </dgm:presLayoutVars>
      </dgm:prSet>
      <dgm:spPr/>
    </dgm:pt>
    <dgm:pt modelId="{058922A0-4125-41A5-9FE3-EB7A01F48802}" type="pres">
      <dgm:prSet presAssocID="{24A80731-4539-43D8-A8D3-D743A0455D78}" presName="Name5" presStyleLbl="vennNode1" presStyleIdx="0" presStyleCnt="6">
        <dgm:presLayoutVars>
          <dgm:bulletEnabled val="1"/>
        </dgm:presLayoutVars>
      </dgm:prSet>
      <dgm:spPr/>
    </dgm:pt>
    <dgm:pt modelId="{A64FAB8C-60CE-42B1-966D-5EF0118A77F2}" type="pres">
      <dgm:prSet presAssocID="{57F1EBDA-F06C-4B7F-82A7-656B5F5958D2}" presName="space" presStyleCnt="0"/>
      <dgm:spPr/>
    </dgm:pt>
    <dgm:pt modelId="{8F735A5F-04BE-425C-8CE6-7B5FC4F0BA47}" type="pres">
      <dgm:prSet presAssocID="{7D6170D3-466B-4EFC-928F-CF8A9D5FA62C}" presName="Name5" presStyleLbl="vennNode1" presStyleIdx="1" presStyleCnt="6">
        <dgm:presLayoutVars>
          <dgm:bulletEnabled val="1"/>
        </dgm:presLayoutVars>
      </dgm:prSet>
      <dgm:spPr/>
    </dgm:pt>
    <dgm:pt modelId="{6A9F4FB8-1AF5-4640-AFC2-0D75ED63DBF9}" type="pres">
      <dgm:prSet presAssocID="{6A0CC33C-84E1-4A3F-B3FC-4F55B581197B}" presName="space" presStyleCnt="0"/>
      <dgm:spPr/>
    </dgm:pt>
    <dgm:pt modelId="{4DCEABC2-9D70-4614-A909-56EF0D353C1F}" type="pres">
      <dgm:prSet presAssocID="{4FBC6BF2-FF9E-4C5A-A278-2B589BA17325}" presName="Name5" presStyleLbl="vennNode1" presStyleIdx="2" presStyleCnt="6">
        <dgm:presLayoutVars>
          <dgm:bulletEnabled val="1"/>
        </dgm:presLayoutVars>
      </dgm:prSet>
      <dgm:spPr/>
    </dgm:pt>
    <dgm:pt modelId="{2B6DBAEB-649A-4EC8-9A95-7DFD9DADE8B6}" type="pres">
      <dgm:prSet presAssocID="{86A1EBB0-91A8-40B6-B5BD-EC05CC760DC6}" presName="space" presStyleCnt="0"/>
      <dgm:spPr/>
    </dgm:pt>
    <dgm:pt modelId="{6E31BB3A-0125-48BB-A26E-A99126CE6C58}" type="pres">
      <dgm:prSet presAssocID="{994680C6-FD65-44F3-B242-CCE90629BA62}" presName="Name5" presStyleLbl="vennNode1" presStyleIdx="3" presStyleCnt="6">
        <dgm:presLayoutVars>
          <dgm:bulletEnabled val="1"/>
        </dgm:presLayoutVars>
      </dgm:prSet>
      <dgm:spPr/>
    </dgm:pt>
    <dgm:pt modelId="{7BFCC3D5-3200-44B4-8512-080323EF4547}" type="pres">
      <dgm:prSet presAssocID="{B5D6DFDE-CB85-4DA5-85CC-58BC3B7D5B4F}" presName="space" presStyleCnt="0"/>
      <dgm:spPr/>
    </dgm:pt>
    <dgm:pt modelId="{837D5A24-7F89-4C8C-BEDF-98EB6E49EF7D}" type="pres">
      <dgm:prSet presAssocID="{CDF2D44F-0F75-4FC1-A86B-3D9D2AE7643F}" presName="Name5" presStyleLbl="vennNode1" presStyleIdx="4" presStyleCnt="6">
        <dgm:presLayoutVars>
          <dgm:bulletEnabled val="1"/>
        </dgm:presLayoutVars>
      </dgm:prSet>
      <dgm:spPr/>
    </dgm:pt>
    <dgm:pt modelId="{D85602CE-C57C-4730-89D5-0EA103393A39}" type="pres">
      <dgm:prSet presAssocID="{4D70DDB2-B191-4B2A-82A5-6C02F9C38C00}" presName="space" presStyleCnt="0"/>
      <dgm:spPr/>
    </dgm:pt>
    <dgm:pt modelId="{CE7C9F01-795A-4CC3-B3DC-8982C32E670D}" type="pres">
      <dgm:prSet presAssocID="{A539A8DA-B485-49CF-B85A-51E548C6C977}" presName="Name5" presStyleLbl="vennNode1" presStyleIdx="5" presStyleCnt="6">
        <dgm:presLayoutVars>
          <dgm:bulletEnabled val="1"/>
        </dgm:presLayoutVars>
      </dgm:prSet>
      <dgm:spPr/>
    </dgm:pt>
  </dgm:ptLst>
  <dgm:cxnLst>
    <dgm:cxn modelId="{D07E1216-30A2-40CB-8C14-A6213FA17C48}" type="presOf" srcId="{4FBC6BF2-FF9E-4C5A-A278-2B589BA17325}" destId="{4DCEABC2-9D70-4614-A909-56EF0D353C1F}" srcOrd="0" destOrd="0" presId="urn:microsoft.com/office/officeart/2005/8/layout/venn3"/>
    <dgm:cxn modelId="{EDEB82A2-5631-404A-89A9-84BBD3CFDBF7}" type="presOf" srcId="{02CD7B92-F07A-46A1-AC58-203C8848B600}" destId="{591DDFA0-A41F-4881-AD8F-03E062A9B498}" srcOrd="0" destOrd="0" presId="urn:microsoft.com/office/officeart/2005/8/layout/venn3"/>
    <dgm:cxn modelId="{4BD83D9B-7404-4093-9594-2ADF39EFA05A}" type="presOf" srcId="{CDF2D44F-0F75-4FC1-A86B-3D9D2AE7643F}" destId="{837D5A24-7F89-4C8C-BEDF-98EB6E49EF7D}" srcOrd="0" destOrd="0" presId="urn:microsoft.com/office/officeart/2005/8/layout/venn3"/>
    <dgm:cxn modelId="{AF83422F-A09B-45C3-8CDC-BF8CC17F3BAB}" srcId="{02CD7B92-F07A-46A1-AC58-203C8848B600}" destId="{7D6170D3-466B-4EFC-928F-CF8A9D5FA62C}" srcOrd="1" destOrd="0" parTransId="{D1ECEEEA-6ADB-4F39-B095-7190FE305663}" sibTransId="{6A0CC33C-84E1-4A3F-B3FC-4F55B581197B}"/>
    <dgm:cxn modelId="{5DB67C41-E430-4F7B-8B68-0A83F54AA537}" type="presOf" srcId="{A539A8DA-B485-49CF-B85A-51E548C6C977}" destId="{CE7C9F01-795A-4CC3-B3DC-8982C32E670D}" srcOrd="0" destOrd="0" presId="urn:microsoft.com/office/officeart/2005/8/layout/venn3"/>
    <dgm:cxn modelId="{C3038762-2517-45A4-8C79-0B635CF5E8EF}" type="presOf" srcId="{994680C6-FD65-44F3-B242-CCE90629BA62}" destId="{6E31BB3A-0125-48BB-A26E-A99126CE6C58}" srcOrd="0" destOrd="0" presId="urn:microsoft.com/office/officeart/2005/8/layout/venn3"/>
    <dgm:cxn modelId="{3F6004BD-89AF-4EFA-A21E-36EFC0E73847}" srcId="{02CD7B92-F07A-46A1-AC58-203C8848B600}" destId="{994680C6-FD65-44F3-B242-CCE90629BA62}" srcOrd="3" destOrd="0" parTransId="{17032231-8199-4428-B957-1DB6D9E5B2D8}" sibTransId="{B5D6DFDE-CB85-4DA5-85CC-58BC3B7D5B4F}"/>
    <dgm:cxn modelId="{619F9ADD-3227-442D-98F2-35535DD7BB6B}" srcId="{02CD7B92-F07A-46A1-AC58-203C8848B600}" destId="{CDF2D44F-0F75-4FC1-A86B-3D9D2AE7643F}" srcOrd="4" destOrd="0" parTransId="{89F44BBD-C64B-45F7-958F-E571440F1603}" sibTransId="{4D70DDB2-B191-4B2A-82A5-6C02F9C38C00}"/>
    <dgm:cxn modelId="{45A2CB6D-F071-4D7A-B436-B60E32BA1DED}" type="presOf" srcId="{7D6170D3-466B-4EFC-928F-CF8A9D5FA62C}" destId="{8F735A5F-04BE-425C-8CE6-7B5FC4F0BA47}" srcOrd="0" destOrd="0" presId="urn:microsoft.com/office/officeart/2005/8/layout/venn3"/>
    <dgm:cxn modelId="{BDBA9FBF-58D7-446E-81E3-A279C7E99740}" type="presOf" srcId="{24A80731-4539-43D8-A8D3-D743A0455D78}" destId="{058922A0-4125-41A5-9FE3-EB7A01F48802}" srcOrd="0" destOrd="0" presId="urn:microsoft.com/office/officeart/2005/8/layout/venn3"/>
    <dgm:cxn modelId="{2074F257-D2A9-44C0-BA0B-B8502EF16026}" srcId="{02CD7B92-F07A-46A1-AC58-203C8848B600}" destId="{4FBC6BF2-FF9E-4C5A-A278-2B589BA17325}" srcOrd="2" destOrd="0" parTransId="{B97E55E2-C2F5-4AFC-BC3F-42973BF85C3E}" sibTransId="{86A1EBB0-91A8-40B6-B5BD-EC05CC760DC6}"/>
    <dgm:cxn modelId="{97216BF0-8154-469F-8A91-E7C2FED15F55}" srcId="{02CD7B92-F07A-46A1-AC58-203C8848B600}" destId="{24A80731-4539-43D8-A8D3-D743A0455D78}" srcOrd="0" destOrd="0" parTransId="{E44A84F8-9FC4-47A9-A652-84154BE95DCF}" sibTransId="{57F1EBDA-F06C-4B7F-82A7-656B5F5958D2}"/>
    <dgm:cxn modelId="{A77F2C7E-723D-4D88-AC69-BC856FCF3D43}" srcId="{02CD7B92-F07A-46A1-AC58-203C8848B600}" destId="{A539A8DA-B485-49CF-B85A-51E548C6C977}" srcOrd="5" destOrd="0" parTransId="{059324DB-99AA-4020-B948-3710730398D2}" sibTransId="{C883C25E-19A9-48A0-8748-FCC5DCEC90EF}"/>
    <dgm:cxn modelId="{24E29DF4-030C-4610-AE4C-FFFB72AA079D}" type="presParOf" srcId="{591DDFA0-A41F-4881-AD8F-03E062A9B498}" destId="{058922A0-4125-41A5-9FE3-EB7A01F48802}" srcOrd="0" destOrd="0" presId="urn:microsoft.com/office/officeart/2005/8/layout/venn3"/>
    <dgm:cxn modelId="{C38390E3-2D7C-41A6-8F35-F88CF806B845}" type="presParOf" srcId="{591DDFA0-A41F-4881-AD8F-03E062A9B498}" destId="{A64FAB8C-60CE-42B1-966D-5EF0118A77F2}" srcOrd="1" destOrd="0" presId="urn:microsoft.com/office/officeart/2005/8/layout/venn3"/>
    <dgm:cxn modelId="{C358C033-C8ED-4958-9CB2-C8E69E476FDC}" type="presParOf" srcId="{591DDFA0-A41F-4881-AD8F-03E062A9B498}" destId="{8F735A5F-04BE-425C-8CE6-7B5FC4F0BA47}" srcOrd="2" destOrd="0" presId="urn:microsoft.com/office/officeart/2005/8/layout/venn3"/>
    <dgm:cxn modelId="{3BAEA3FA-FCB3-47D6-BBE6-3FF8E54C2D0A}" type="presParOf" srcId="{591DDFA0-A41F-4881-AD8F-03E062A9B498}" destId="{6A9F4FB8-1AF5-4640-AFC2-0D75ED63DBF9}" srcOrd="3" destOrd="0" presId="urn:microsoft.com/office/officeart/2005/8/layout/venn3"/>
    <dgm:cxn modelId="{442DBDB1-9418-47C7-9E85-E840D1EE37C5}" type="presParOf" srcId="{591DDFA0-A41F-4881-AD8F-03E062A9B498}" destId="{4DCEABC2-9D70-4614-A909-56EF0D353C1F}" srcOrd="4" destOrd="0" presId="urn:microsoft.com/office/officeart/2005/8/layout/venn3"/>
    <dgm:cxn modelId="{2FB3F1B8-BAE8-4CB4-A623-21AF7F948764}" type="presParOf" srcId="{591DDFA0-A41F-4881-AD8F-03E062A9B498}" destId="{2B6DBAEB-649A-4EC8-9A95-7DFD9DADE8B6}" srcOrd="5" destOrd="0" presId="urn:microsoft.com/office/officeart/2005/8/layout/venn3"/>
    <dgm:cxn modelId="{326C9C45-3163-4C5B-AC69-6AEA941C1FED}" type="presParOf" srcId="{591DDFA0-A41F-4881-AD8F-03E062A9B498}" destId="{6E31BB3A-0125-48BB-A26E-A99126CE6C58}" srcOrd="6" destOrd="0" presId="urn:microsoft.com/office/officeart/2005/8/layout/venn3"/>
    <dgm:cxn modelId="{B331B580-1C87-4E16-B7BA-0B7B69383141}" type="presParOf" srcId="{591DDFA0-A41F-4881-AD8F-03E062A9B498}" destId="{7BFCC3D5-3200-44B4-8512-080323EF4547}" srcOrd="7" destOrd="0" presId="urn:microsoft.com/office/officeart/2005/8/layout/venn3"/>
    <dgm:cxn modelId="{64936B95-47CC-4413-AE2E-26AB7B2C1AB0}" type="presParOf" srcId="{591DDFA0-A41F-4881-AD8F-03E062A9B498}" destId="{837D5A24-7F89-4C8C-BEDF-98EB6E49EF7D}" srcOrd="8" destOrd="0" presId="urn:microsoft.com/office/officeart/2005/8/layout/venn3"/>
    <dgm:cxn modelId="{3B79B0AF-F673-495D-A062-12B56710DB9C}" type="presParOf" srcId="{591DDFA0-A41F-4881-AD8F-03E062A9B498}" destId="{D85602CE-C57C-4730-89D5-0EA103393A39}" srcOrd="9" destOrd="0" presId="urn:microsoft.com/office/officeart/2005/8/layout/venn3"/>
    <dgm:cxn modelId="{54AE053D-6A8F-42BB-AFF7-31862D0C9BB9}" type="presParOf" srcId="{591DDFA0-A41F-4881-AD8F-03E062A9B498}" destId="{CE7C9F01-795A-4CC3-B3DC-8982C32E670D}" srcOrd="10"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1DAF0C8-DE7D-41ED-9036-87F7A9F43827}" type="doc">
      <dgm:prSet loTypeId="urn:microsoft.com/office/officeart/2005/8/layout/hProcess11" loCatId="process" qsTypeId="urn:microsoft.com/office/officeart/2005/8/quickstyle/3d2" qsCatId="3D" csTypeId="urn:microsoft.com/office/officeart/2005/8/colors/colorful4" csCatId="colorful"/>
      <dgm:spPr/>
      <dgm:t>
        <a:bodyPr/>
        <a:lstStyle/>
        <a:p>
          <a:endParaRPr lang="ru-RU"/>
        </a:p>
      </dgm:t>
    </dgm:pt>
    <dgm:pt modelId="{A4B93939-D76A-4AA2-9BAD-6E48AC617274}">
      <dgm:prSet/>
      <dgm:spPr/>
      <dgm:t>
        <a:bodyPr/>
        <a:lstStyle/>
        <a:p>
          <a:pPr rtl="0"/>
          <a:r>
            <a:rPr lang="ru-RU" smtClean="0"/>
            <a:t>Не ешь суп с конца ложки. Не проси второй порции.</a:t>
          </a:r>
          <a:endParaRPr lang="ru-RU"/>
        </a:p>
      </dgm:t>
    </dgm:pt>
    <dgm:pt modelId="{1B1C2B2F-B638-4ADA-B494-2FCFF4DFE296}" type="parTrans" cxnId="{F65E9AF9-4AA5-47DB-9342-BCD2BAD6F314}">
      <dgm:prSet/>
      <dgm:spPr/>
      <dgm:t>
        <a:bodyPr/>
        <a:lstStyle/>
        <a:p>
          <a:endParaRPr lang="ru-RU"/>
        </a:p>
      </dgm:t>
    </dgm:pt>
    <dgm:pt modelId="{CC2CB284-0B6C-4CFF-8F71-E16A10AABA4A}" type="sibTrans" cxnId="{F65E9AF9-4AA5-47DB-9342-BCD2BAD6F314}">
      <dgm:prSet/>
      <dgm:spPr/>
      <dgm:t>
        <a:bodyPr/>
        <a:lstStyle/>
        <a:p>
          <a:endParaRPr lang="ru-RU"/>
        </a:p>
      </dgm:t>
    </dgm:pt>
    <dgm:pt modelId="{9D338F47-9EDD-49BE-8BF4-A3DD0C1885DB}">
      <dgm:prSet/>
      <dgm:spPr/>
      <dgm:t>
        <a:bodyPr/>
        <a:lstStyle/>
        <a:p>
          <a:pPr rtl="0"/>
          <a:r>
            <a:rPr lang="ru-RU" smtClean="0"/>
            <a:t>Не сгибайся над тарелкой. Держись по возможности прямо.</a:t>
          </a:r>
          <a:endParaRPr lang="ru-RU"/>
        </a:p>
      </dgm:t>
    </dgm:pt>
    <dgm:pt modelId="{4CD5564A-5F14-44D0-9D66-3FB1D3B1DB13}" type="parTrans" cxnId="{2733B14B-715E-40DF-A6F6-5BA5EFF5121C}">
      <dgm:prSet/>
      <dgm:spPr/>
      <dgm:t>
        <a:bodyPr/>
        <a:lstStyle/>
        <a:p>
          <a:endParaRPr lang="ru-RU"/>
        </a:p>
      </dgm:t>
    </dgm:pt>
    <dgm:pt modelId="{7080518C-3E96-4DA4-91AC-58336FB33A49}" type="sibTrans" cxnId="{2733B14B-715E-40DF-A6F6-5BA5EFF5121C}">
      <dgm:prSet/>
      <dgm:spPr/>
      <dgm:t>
        <a:bodyPr/>
        <a:lstStyle/>
        <a:p>
          <a:endParaRPr lang="ru-RU"/>
        </a:p>
      </dgm:t>
    </dgm:pt>
    <dgm:pt modelId="{C0C9D36E-D9C9-4085-955E-12C4CAA805B7}">
      <dgm:prSet/>
      <dgm:spPr/>
      <dgm:t>
        <a:bodyPr/>
        <a:lstStyle/>
        <a:p>
          <a:pPr rtl="0"/>
          <a:r>
            <a:rPr lang="ru-RU" dirty="0" smtClean="0"/>
            <a:t>Если хочешь достать что-либо, не тянись через тарелку другого. Не бери хлеб вилкой, бери рукой.</a:t>
          </a:r>
          <a:endParaRPr lang="ru-RU" dirty="0"/>
        </a:p>
      </dgm:t>
    </dgm:pt>
    <dgm:pt modelId="{02167BD8-E947-43A2-A96B-CB54ACEFEE49}" type="parTrans" cxnId="{3D4B5AA0-18B7-46E5-8F15-85BE72C3024E}">
      <dgm:prSet/>
      <dgm:spPr/>
      <dgm:t>
        <a:bodyPr/>
        <a:lstStyle/>
        <a:p>
          <a:endParaRPr lang="ru-RU"/>
        </a:p>
      </dgm:t>
    </dgm:pt>
    <dgm:pt modelId="{EC15CB64-9AC8-40A6-92CA-C1ABA76C526B}" type="sibTrans" cxnId="{3D4B5AA0-18B7-46E5-8F15-85BE72C3024E}">
      <dgm:prSet/>
      <dgm:spPr/>
      <dgm:t>
        <a:bodyPr/>
        <a:lstStyle/>
        <a:p>
          <a:endParaRPr lang="ru-RU"/>
        </a:p>
      </dgm:t>
    </dgm:pt>
    <dgm:pt modelId="{9B605BA7-CF7C-4213-9F81-97F51AF1C6E6}">
      <dgm:prSet/>
      <dgm:spPr/>
      <dgm:t>
        <a:bodyPr/>
        <a:lstStyle/>
        <a:p>
          <a:pPr rtl="0"/>
          <a:r>
            <a:rPr lang="ru-RU" smtClean="0"/>
            <a:t>Не кусай от целого куска хлеба. Хлеб нужно ломать.</a:t>
          </a:r>
          <a:endParaRPr lang="ru-RU"/>
        </a:p>
      </dgm:t>
    </dgm:pt>
    <dgm:pt modelId="{6E6D8E23-0B30-44FE-9365-9728EE04879D}" type="parTrans" cxnId="{F3DBDE3D-606D-45A7-AA29-9163B3C1E36B}">
      <dgm:prSet/>
      <dgm:spPr/>
      <dgm:t>
        <a:bodyPr/>
        <a:lstStyle/>
        <a:p>
          <a:endParaRPr lang="ru-RU"/>
        </a:p>
      </dgm:t>
    </dgm:pt>
    <dgm:pt modelId="{50CE6858-E016-439A-B128-0444E5D513DC}" type="sibTrans" cxnId="{F3DBDE3D-606D-45A7-AA29-9163B3C1E36B}">
      <dgm:prSet/>
      <dgm:spPr/>
      <dgm:t>
        <a:bodyPr/>
        <a:lstStyle/>
        <a:p>
          <a:endParaRPr lang="ru-RU"/>
        </a:p>
      </dgm:t>
    </dgm:pt>
    <dgm:pt modelId="{1488188B-8E08-4356-921C-7EDD7AD09187}">
      <dgm:prSet/>
      <dgm:spPr/>
      <dgm:t>
        <a:bodyPr/>
        <a:lstStyle/>
        <a:p>
          <a:pPr rtl="0"/>
          <a:r>
            <a:rPr lang="ru-RU" smtClean="0"/>
            <a:t>Не намазывай маслом целого куска хлеба. Ломай хлеб кусочками и намазывай их. Не кроши хлеб в суп.</a:t>
          </a:r>
          <a:endParaRPr lang="ru-RU"/>
        </a:p>
      </dgm:t>
    </dgm:pt>
    <dgm:pt modelId="{389C2655-233B-46A9-B1A6-58C921E2622F}" type="parTrans" cxnId="{E4B6607F-83CF-4579-8E09-A5805AD7BB6B}">
      <dgm:prSet/>
      <dgm:spPr/>
      <dgm:t>
        <a:bodyPr/>
        <a:lstStyle/>
        <a:p>
          <a:endParaRPr lang="ru-RU"/>
        </a:p>
      </dgm:t>
    </dgm:pt>
    <dgm:pt modelId="{1717BDDD-8020-47AB-9509-A959456BA347}" type="sibTrans" cxnId="{E4B6607F-83CF-4579-8E09-A5805AD7BB6B}">
      <dgm:prSet/>
      <dgm:spPr/>
      <dgm:t>
        <a:bodyPr/>
        <a:lstStyle/>
        <a:p>
          <a:endParaRPr lang="ru-RU"/>
        </a:p>
      </dgm:t>
    </dgm:pt>
    <dgm:pt modelId="{2533B003-68BC-4D2C-80AF-D98F861249FC}" type="pres">
      <dgm:prSet presAssocID="{41DAF0C8-DE7D-41ED-9036-87F7A9F43827}" presName="Name0" presStyleCnt="0">
        <dgm:presLayoutVars>
          <dgm:dir/>
          <dgm:resizeHandles val="exact"/>
        </dgm:presLayoutVars>
      </dgm:prSet>
      <dgm:spPr/>
    </dgm:pt>
    <dgm:pt modelId="{AF7074FB-D1FA-44FD-B84B-8C01E91E2536}" type="pres">
      <dgm:prSet presAssocID="{41DAF0C8-DE7D-41ED-9036-87F7A9F43827}" presName="arrow" presStyleLbl="bgShp" presStyleIdx="0" presStyleCnt="1"/>
      <dgm:spPr/>
    </dgm:pt>
    <dgm:pt modelId="{01ADD062-05F7-4885-BFBB-82CF2492147F}" type="pres">
      <dgm:prSet presAssocID="{41DAF0C8-DE7D-41ED-9036-87F7A9F43827}" presName="points" presStyleCnt="0"/>
      <dgm:spPr/>
    </dgm:pt>
    <dgm:pt modelId="{ACAAB7BA-97B8-487C-AF79-1633312487B7}" type="pres">
      <dgm:prSet presAssocID="{A4B93939-D76A-4AA2-9BAD-6E48AC617274}" presName="compositeA" presStyleCnt="0"/>
      <dgm:spPr/>
    </dgm:pt>
    <dgm:pt modelId="{EF1ADA19-1DCC-4218-88FE-498D7FC0BAB5}" type="pres">
      <dgm:prSet presAssocID="{A4B93939-D76A-4AA2-9BAD-6E48AC617274}" presName="textA" presStyleLbl="revTx" presStyleIdx="0" presStyleCnt="5">
        <dgm:presLayoutVars>
          <dgm:bulletEnabled val="1"/>
        </dgm:presLayoutVars>
      </dgm:prSet>
      <dgm:spPr/>
    </dgm:pt>
    <dgm:pt modelId="{65AB333E-DD91-4BEF-841E-89985F96B6A4}" type="pres">
      <dgm:prSet presAssocID="{A4B93939-D76A-4AA2-9BAD-6E48AC617274}" presName="circleA" presStyleLbl="node1" presStyleIdx="0" presStyleCnt="5"/>
      <dgm:spPr/>
    </dgm:pt>
    <dgm:pt modelId="{EF1BE085-A925-43F4-ABDE-95559ACE8C12}" type="pres">
      <dgm:prSet presAssocID="{A4B93939-D76A-4AA2-9BAD-6E48AC617274}" presName="spaceA" presStyleCnt="0"/>
      <dgm:spPr/>
    </dgm:pt>
    <dgm:pt modelId="{F46D5249-0D9B-4C38-ACA1-8C9111F93782}" type="pres">
      <dgm:prSet presAssocID="{CC2CB284-0B6C-4CFF-8F71-E16A10AABA4A}" presName="space" presStyleCnt="0"/>
      <dgm:spPr/>
    </dgm:pt>
    <dgm:pt modelId="{36F5AD79-811E-4974-BE8C-66BD99815536}" type="pres">
      <dgm:prSet presAssocID="{9D338F47-9EDD-49BE-8BF4-A3DD0C1885DB}" presName="compositeB" presStyleCnt="0"/>
      <dgm:spPr/>
    </dgm:pt>
    <dgm:pt modelId="{727E2819-5290-4DE4-81FD-34443A8E9596}" type="pres">
      <dgm:prSet presAssocID="{9D338F47-9EDD-49BE-8BF4-A3DD0C1885DB}" presName="textB" presStyleLbl="revTx" presStyleIdx="1" presStyleCnt="5">
        <dgm:presLayoutVars>
          <dgm:bulletEnabled val="1"/>
        </dgm:presLayoutVars>
      </dgm:prSet>
      <dgm:spPr/>
    </dgm:pt>
    <dgm:pt modelId="{3D75305F-380E-4470-88BE-6A388E0D2F40}" type="pres">
      <dgm:prSet presAssocID="{9D338F47-9EDD-49BE-8BF4-A3DD0C1885DB}" presName="circleB" presStyleLbl="node1" presStyleIdx="1" presStyleCnt="5"/>
      <dgm:spPr/>
    </dgm:pt>
    <dgm:pt modelId="{78C76A9E-C281-4F2F-B3D7-1AA3777F3BFA}" type="pres">
      <dgm:prSet presAssocID="{9D338F47-9EDD-49BE-8BF4-A3DD0C1885DB}" presName="spaceB" presStyleCnt="0"/>
      <dgm:spPr/>
    </dgm:pt>
    <dgm:pt modelId="{7CE0A7E4-7193-4752-A2EA-405806CBC08F}" type="pres">
      <dgm:prSet presAssocID="{7080518C-3E96-4DA4-91AC-58336FB33A49}" presName="space" presStyleCnt="0"/>
      <dgm:spPr/>
    </dgm:pt>
    <dgm:pt modelId="{43D7CE66-247F-4B64-A173-751A991790A1}" type="pres">
      <dgm:prSet presAssocID="{C0C9D36E-D9C9-4085-955E-12C4CAA805B7}" presName="compositeA" presStyleCnt="0"/>
      <dgm:spPr/>
    </dgm:pt>
    <dgm:pt modelId="{905DB158-B96A-4991-9851-4C46E6AF561B}" type="pres">
      <dgm:prSet presAssocID="{C0C9D36E-D9C9-4085-955E-12C4CAA805B7}" presName="textA" presStyleLbl="revTx" presStyleIdx="2" presStyleCnt="5">
        <dgm:presLayoutVars>
          <dgm:bulletEnabled val="1"/>
        </dgm:presLayoutVars>
      </dgm:prSet>
      <dgm:spPr/>
    </dgm:pt>
    <dgm:pt modelId="{F0474B6F-8CB6-4146-B8AE-8D7A7C8249FF}" type="pres">
      <dgm:prSet presAssocID="{C0C9D36E-D9C9-4085-955E-12C4CAA805B7}" presName="circleA" presStyleLbl="node1" presStyleIdx="2" presStyleCnt="5"/>
      <dgm:spPr/>
    </dgm:pt>
    <dgm:pt modelId="{93A2A37C-179F-48F2-93F5-E11E6A607406}" type="pres">
      <dgm:prSet presAssocID="{C0C9D36E-D9C9-4085-955E-12C4CAA805B7}" presName="spaceA" presStyleCnt="0"/>
      <dgm:spPr/>
    </dgm:pt>
    <dgm:pt modelId="{92C767F0-6BFF-4448-89C7-F45ACF4F10DB}" type="pres">
      <dgm:prSet presAssocID="{EC15CB64-9AC8-40A6-92CA-C1ABA76C526B}" presName="space" presStyleCnt="0"/>
      <dgm:spPr/>
    </dgm:pt>
    <dgm:pt modelId="{52BC266B-1351-4EF9-BE1D-B1F01D797FE1}" type="pres">
      <dgm:prSet presAssocID="{9B605BA7-CF7C-4213-9F81-97F51AF1C6E6}" presName="compositeB" presStyleCnt="0"/>
      <dgm:spPr/>
    </dgm:pt>
    <dgm:pt modelId="{B77EC336-A1DB-4577-95D5-88DC3CF50D15}" type="pres">
      <dgm:prSet presAssocID="{9B605BA7-CF7C-4213-9F81-97F51AF1C6E6}" presName="textB" presStyleLbl="revTx" presStyleIdx="3" presStyleCnt="5">
        <dgm:presLayoutVars>
          <dgm:bulletEnabled val="1"/>
        </dgm:presLayoutVars>
      </dgm:prSet>
      <dgm:spPr/>
    </dgm:pt>
    <dgm:pt modelId="{3DB30307-5D32-4533-9FA2-2A6EC5A81CB2}" type="pres">
      <dgm:prSet presAssocID="{9B605BA7-CF7C-4213-9F81-97F51AF1C6E6}" presName="circleB" presStyleLbl="node1" presStyleIdx="3" presStyleCnt="5"/>
      <dgm:spPr/>
    </dgm:pt>
    <dgm:pt modelId="{5A41DB57-78BC-4593-9709-9D95CF4DB822}" type="pres">
      <dgm:prSet presAssocID="{9B605BA7-CF7C-4213-9F81-97F51AF1C6E6}" presName="spaceB" presStyleCnt="0"/>
      <dgm:spPr/>
    </dgm:pt>
    <dgm:pt modelId="{8B85A631-BBB0-425D-8D31-9CA4DD22A8E1}" type="pres">
      <dgm:prSet presAssocID="{50CE6858-E016-439A-B128-0444E5D513DC}" presName="space" presStyleCnt="0"/>
      <dgm:spPr/>
    </dgm:pt>
    <dgm:pt modelId="{C742C8E2-3839-4EB6-9908-EF1B8F215889}" type="pres">
      <dgm:prSet presAssocID="{1488188B-8E08-4356-921C-7EDD7AD09187}" presName="compositeA" presStyleCnt="0"/>
      <dgm:spPr/>
    </dgm:pt>
    <dgm:pt modelId="{62E2BAAE-0140-4899-88FA-4C04FCBBF9A8}" type="pres">
      <dgm:prSet presAssocID="{1488188B-8E08-4356-921C-7EDD7AD09187}" presName="textA" presStyleLbl="revTx" presStyleIdx="4" presStyleCnt="5">
        <dgm:presLayoutVars>
          <dgm:bulletEnabled val="1"/>
        </dgm:presLayoutVars>
      </dgm:prSet>
      <dgm:spPr/>
    </dgm:pt>
    <dgm:pt modelId="{EB9FA7E9-6784-42FB-9181-C0C4A7082078}" type="pres">
      <dgm:prSet presAssocID="{1488188B-8E08-4356-921C-7EDD7AD09187}" presName="circleA" presStyleLbl="node1" presStyleIdx="4" presStyleCnt="5"/>
      <dgm:spPr/>
    </dgm:pt>
    <dgm:pt modelId="{5A111866-BF2A-491F-8F04-D95FE187D15F}" type="pres">
      <dgm:prSet presAssocID="{1488188B-8E08-4356-921C-7EDD7AD09187}" presName="spaceA" presStyleCnt="0"/>
      <dgm:spPr/>
    </dgm:pt>
  </dgm:ptLst>
  <dgm:cxnLst>
    <dgm:cxn modelId="{C182876C-9424-4AEF-8444-D4B42CEDF480}" type="presOf" srcId="{41DAF0C8-DE7D-41ED-9036-87F7A9F43827}" destId="{2533B003-68BC-4D2C-80AF-D98F861249FC}" srcOrd="0" destOrd="0" presId="urn:microsoft.com/office/officeart/2005/8/layout/hProcess11"/>
    <dgm:cxn modelId="{E4B6607F-83CF-4579-8E09-A5805AD7BB6B}" srcId="{41DAF0C8-DE7D-41ED-9036-87F7A9F43827}" destId="{1488188B-8E08-4356-921C-7EDD7AD09187}" srcOrd="4" destOrd="0" parTransId="{389C2655-233B-46A9-B1A6-58C921E2622F}" sibTransId="{1717BDDD-8020-47AB-9509-A959456BA347}"/>
    <dgm:cxn modelId="{3D4B5AA0-18B7-46E5-8F15-85BE72C3024E}" srcId="{41DAF0C8-DE7D-41ED-9036-87F7A9F43827}" destId="{C0C9D36E-D9C9-4085-955E-12C4CAA805B7}" srcOrd="2" destOrd="0" parTransId="{02167BD8-E947-43A2-A96B-CB54ACEFEE49}" sibTransId="{EC15CB64-9AC8-40A6-92CA-C1ABA76C526B}"/>
    <dgm:cxn modelId="{8D1C5B4C-4E37-466E-8A06-8E9B5D4BC9A9}" type="presOf" srcId="{A4B93939-D76A-4AA2-9BAD-6E48AC617274}" destId="{EF1ADA19-1DCC-4218-88FE-498D7FC0BAB5}" srcOrd="0" destOrd="0" presId="urn:microsoft.com/office/officeart/2005/8/layout/hProcess11"/>
    <dgm:cxn modelId="{35C9F7E3-CFA3-4686-B6B4-85A546F7E766}" type="presOf" srcId="{1488188B-8E08-4356-921C-7EDD7AD09187}" destId="{62E2BAAE-0140-4899-88FA-4C04FCBBF9A8}" srcOrd="0" destOrd="0" presId="urn:microsoft.com/office/officeart/2005/8/layout/hProcess11"/>
    <dgm:cxn modelId="{F65E9AF9-4AA5-47DB-9342-BCD2BAD6F314}" srcId="{41DAF0C8-DE7D-41ED-9036-87F7A9F43827}" destId="{A4B93939-D76A-4AA2-9BAD-6E48AC617274}" srcOrd="0" destOrd="0" parTransId="{1B1C2B2F-B638-4ADA-B494-2FCFF4DFE296}" sibTransId="{CC2CB284-0B6C-4CFF-8F71-E16A10AABA4A}"/>
    <dgm:cxn modelId="{A549AE42-7F9F-409E-9C88-C937BB5DDD42}" type="presOf" srcId="{C0C9D36E-D9C9-4085-955E-12C4CAA805B7}" destId="{905DB158-B96A-4991-9851-4C46E6AF561B}" srcOrd="0" destOrd="0" presId="urn:microsoft.com/office/officeart/2005/8/layout/hProcess11"/>
    <dgm:cxn modelId="{28E51197-B8F8-472F-A561-15CB1C908C15}" type="presOf" srcId="{9D338F47-9EDD-49BE-8BF4-A3DD0C1885DB}" destId="{727E2819-5290-4DE4-81FD-34443A8E9596}" srcOrd="0" destOrd="0" presId="urn:microsoft.com/office/officeart/2005/8/layout/hProcess11"/>
    <dgm:cxn modelId="{F3DBDE3D-606D-45A7-AA29-9163B3C1E36B}" srcId="{41DAF0C8-DE7D-41ED-9036-87F7A9F43827}" destId="{9B605BA7-CF7C-4213-9F81-97F51AF1C6E6}" srcOrd="3" destOrd="0" parTransId="{6E6D8E23-0B30-44FE-9365-9728EE04879D}" sibTransId="{50CE6858-E016-439A-B128-0444E5D513DC}"/>
    <dgm:cxn modelId="{5E2C5B32-02B4-4A9E-8EF3-72A4D6C50419}" type="presOf" srcId="{9B605BA7-CF7C-4213-9F81-97F51AF1C6E6}" destId="{B77EC336-A1DB-4577-95D5-88DC3CF50D15}" srcOrd="0" destOrd="0" presId="urn:microsoft.com/office/officeart/2005/8/layout/hProcess11"/>
    <dgm:cxn modelId="{2733B14B-715E-40DF-A6F6-5BA5EFF5121C}" srcId="{41DAF0C8-DE7D-41ED-9036-87F7A9F43827}" destId="{9D338F47-9EDD-49BE-8BF4-A3DD0C1885DB}" srcOrd="1" destOrd="0" parTransId="{4CD5564A-5F14-44D0-9D66-3FB1D3B1DB13}" sibTransId="{7080518C-3E96-4DA4-91AC-58336FB33A49}"/>
    <dgm:cxn modelId="{9BD5471E-6EB2-46EE-B08A-41A87F7CE7F9}" type="presParOf" srcId="{2533B003-68BC-4D2C-80AF-D98F861249FC}" destId="{AF7074FB-D1FA-44FD-B84B-8C01E91E2536}" srcOrd="0" destOrd="0" presId="urn:microsoft.com/office/officeart/2005/8/layout/hProcess11"/>
    <dgm:cxn modelId="{69C0E52A-9545-437B-8231-046E2D46C483}" type="presParOf" srcId="{2533B003-68BC-4D2C-80AF-D98F861249FC}" destId="{01ADD062-05F7-4885-BFBB-82CF2492147F}" srcOrd="1" destOrd="0" presId="urn:microsoft.com/office/officeart/2005/8/layout/hProcess11"/>
    <dgm:cxn modelId="{5986F6D2-CEB7-4E06-BBDE-5F370D77ED96}" type="presParOf" srcId="{01ADD062-05F7-4885-BFBB-82CF2492147F}" destId="{ACAAB7BA-97B8-487C-AF79-1633312487B7}" srcOrd="0" destOrd="0" presId="urn:microsoft.com/office/officeart/2005/8/layout/hProcess11"/>
    <dgm:cxn modelId="{9D505D3A-B962-437A-B6D9-B7FCD32A76DC}" type="presParOf" srcId="{ACAAB7BA-97B8-487C-AF79-1633312487B7}" destId="{EF1ADA19-1DCC-4218-88FE-498D7FC0BAB5}" srcOrd="0" destOrd="0" presId="urn:microsoft.com/office/officeart/2005/8/layout/hProcess11"/>
    <dgm:cxn modelId="{6952DF5C-B7E5-414F-833A-F4F1720E8169}" type="presParOf" srcId="{ACAAB7BA-97B8-487C-AF79-1633312487B7}" destId="{65AB333E-DD91-4BEF-841E-89985F96B6A4}" srcOrd="1" destOrd="0" presId="urn:microsoft.com/office/officeart/2005/8/layout/hProcess11"/>
    <dgm:cxn modelId="{8AF2E91F-134E-462B-993D-7AE320854A91}" type="presParOf" srcId="{ACAAB7BA-97B8-487C-AF79-1633312487B7}" destId="{EF1BE085-A925-43F4-ABDE-95559ACE8C12}" srcOrd="2" destOrd="0" presId="urn:microsoft.com/office/officeart/2005/8/layout/hProcess11"/>
    <dgm:cxn modelId="{1166C52D-6FCB-4612-B385-45C933647E7F}" type="presParOf" srcId="{01ADD062-05F7-4885-BFBB-82CF2492147F}" destId="{F46D5249-0D9B-4C38-ACA1-8C9111F93782}" srcOrd="1" destOrd="0" presId="urn:microsoft.com/office/officeart/2005/8/layout/hProcess11"/>
    <dgm:cxn modelId="{646D52A7-029C-4A49-BA01-482DD4291329}" type="presParOf" srcId="{01ADD062-05F7-4885-BFBB-82CF2492147F}" destId="{36F5AD79-811E-4974-BE8C-66BD99815536}" srcOrd="2" destOrd="0" presId="urn:microsoft.com/office/officeart/2005/8/layout/hProcess11"/>
    <dgm:cxn modelId="{C9DD30A7-978F-4CE5-BE79-D3811D793A58}" type="presParOf" srcId="{36F5AD79-811E-4974-BE8C-66BD99815536}" destId="{727E2819-5290-4DE4-81FD-34443A8E9596}" srcOrd="0" destOrd="0" presId="urn:microsoft.com/office/officeart/2005/8/layout/hProcess11"/>
    <dgm:cxn modelId="{8DFB5A3A-C0C6-44F4-84D9-7D162C5ACDB1}" type="presParOf" srcId="{36F5AD79-811E-4974-BE8C-66BD99815536}" destId="{3D75305F-380E-4470-88BE-6A388E0D2F40}" srcOrd="1" destOrd="0" presId="urn:microsoft.com/office/officeart/2005/8/layout/hProcess11"/>
    <dgm:cxn modelId="{6E2BE926-3B8D-4C88-B1E5-566D4C94BA7C}" type="presParOf" srcId="{36F5AD79-811E-4974-BE8C-66BD99815536}" destId="{78C76A9E-C281-4F2F-B3D7-1AA3777F3BFA}" srcOrd="2" destOrd="0" presId="urn:microsoft.com/office/officeart/2005/8/layout/hProcess11"/>
    <dgm:cxn modelId="{FE12872E-C970-4A5C-BEE7-F8201F71F890}" type="presParOf" srcId="{01ADD062-05F7-4885-BFBB-82CF2492147F}" destId="{7CE0A7E4-7193-4752-A2EA-405806CBC08F}" srcOrd="3" destOrd="0" presId="urn:microsoft.com/office/officeart/2005/8/layout/hProcess11"/>
    <dgm:cxn modelId="{1E3A2451-5850-44F8-AB0F-CBF32F20585C}" type="presParOf" srcId="{01ADD062-05F7-4885-BFBB-82CF2492147F}" destId="{43D7CE66-247F-4B64-A173-751A991790A1}" srcOrd="4" destOrd="0" presId="urn:microsoft.com/office/officeart/2005/8/layout/hProcess11"/>
    <dgm:cxn modelId="{CBF2059E-085B-4D93-A191-F23FE2F07517}" type="presParOf" srcId="{43D7CE66-247F-4B64-A173-751A991790A1}" destId="{905DB158-B96A-4991-9851-4C46E6AF561B}" srcOrd="0" destOrd="0" presId="urn:microsoft.com/office/officeart/2005/8/layout/hProcess11"/>
    <dgm:cxn modelId="{A17A9666-43A2-4ACC-B0A4-38166C2420AD}" type="presParOf" srcId="{43D7CE66-247F-4B64-A173-751A991790A1}" destId="{F0474B6F-8CB6-4146-B8AE-8D7A7C8249FF}" srcOrd="1" destOrd="0" presId="urn:microsoft.com/office/officeart/2005/8/layout/hProcess11"/>
    <dgm:cxn modelId="{81081415-7A82-40DD-9022-0751BA771889}" type="presParOf" srcId="{43D7CE66-247F-4B64-A173-751A991790A1}" destId="{93A2A37C-179F-48F2-93F5-E11E6A607406}" srcOrd="2" destOrd="0" presId="urn:microsoft.com/office/officeart/2005/8/layout/hProcess11"/>
    <dgm:cxn modelId="{E89E7FE8-B720-4BF8-BFAF-6F8A2C1ADAF1}" type="presParOf" srcId="{01ADD062-05F7-4885-BFBB-82CF2492147F}" destId="{92C767F0-6BFF-4448-89C7-F45ACF4F10DB}" srcOrd="5" destOrd="0" presId="urn:microsoft.com/office/officeart/2005/8/layout/hProcess11"/>
    <dgm:cxn modelId="{3160A12E-96A5-4785-AC72-CE6399E53176}" type="presParOf" srcId="{01ADD062-05F7-4885-BFBB-82CF2492147F}" destId="{52BC266B-1351-4EF9-BE1D-B1F01D797FE1}" srcOrd="6" destOrd="0" presId="urn:microsoft.com/office/officeart/2005/8/layout/hProcess11"/>
    <dgm:cxn modelId="{2EDB841A-8100-4442-B2E9-137616D46714}" type="presParOf" srcId="{52BC266B-1351-4EF9-BE1D-B1F01D797FE1}" destId="{B77EC336-A1DB-4577-95D5-88DC3CF50D15}" srcOrd="0" destOrd="0" presId="urn:microsoft.com/office/officeart/2005/8/layout/hProcess11"/>
    <dgm:cxn modelId="{9D15FA41-C096-47C1-99B1-CBB897B16A11}" type="presParOf" srcId="{52BC266B-1351-4EF9-BE1D-B1F01D797FE1}" destId="{3DB30307-5D32-4533-9FA2-2A6EC5A81CB2}" srcOrd="1" destOrd="0" presId="urn:microsoft.com/office/officeart/2005/8/layout/hProcess11"/>
    <dgm:cxn modelId="{B1B6D52F-436A-4346-B406-BC38BE1B10B9}" type="presParOf" srcId="{52BC266B-1351-4EF9-BE1D-B1F01D797FE1}" destId="{5A41DB57-78BC-4593-9709-9D95CF4DB822}" srcOrd="2" destOrd="0" presId="urn:microsoft.com/office/officeart/2005/8/layout/hProcess11"/>
    <dgm:cxn modelId="{45AEBE1C-2DD0-4BA3-82F5-AD7A498F19A3}" type="presParOf" srcId="{01ADD062-05F7-4885-BFBB-82CF2492147F}" destId="{8B85A631-BBB0-425D-8D31-9CA4DD22A8E1}" srcOrd="7" destOrd="0" presId="urn:microsoft.com/office/officeart/2005/8/layout/hProcess11"/>
    <dgm:cxn modelId="{F30FE980-ED08-4539-972A-66989C4FBAFA}" type="presParOf" srcId="{01ADD062-05F7-4885-BFBB-82CF2492147F}" destId="{C742C8E2-3839-4EB6-9908-EF1B8F215889}" srcOrd="8" destOrd="0" presId="urn:microsoft.com/office/officeart/2005/8/layout/hProcess11"/>
    <dgm:cxn modelId="{2A99C7E8-8A6D-46FD-9DEE-DCCD9BD75598}" type="presParOf" srcId="{C742C8E2-3839-4EB6-9908-EF1B8F215889}" destId="{62E2BAAE-0140-4899-88FA-4C04FCBBF9A8}" srcOrd="0" destOrd="0" presId="urn:microsoft.com/office/officeart/2005/8/layout/hProcess11"/>
    <dgm:cxn modelId="{95CBBE37-9EE1-459F-9986-AF0411D7EA2E}" type="presParOf" srcId="{C742C8E2-3839-4EB6-9908-EF1B8F215889}" destId="{EB9FA7E9-6784-42FB-9181-C0C4A7082078}" srcOrd="1" destOrd="0" presId="urn:microsoft.com/office/officeart/2005/8/layout/hProcess11"/>
    <dgm:cxn modelId="{E60A0422-683D-4ED9-860C-7B2781A3D269}" type="presParOf" srcId="{C742C8E2-3839-4EB6-9908-EF1B8F215889}" destId="{5A111866-BF2A-491F-8F04-D95FE187D15F}"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35D2B0F6-7949-4438-A0F5-26CEBA0C923E}" type="doc">
      <dgm:prSet loTypeId="urn:microsoft.com/office/officeart/2005/8/layout/venn1" loCatId="relationship" qsTypeId="urn:microsoft.com/office/officeart/2005/8/quickstyle/3d1" qsCatId="3D" csTypeId="urn:microsoft.com/office/officeart/2005/8/colors/colorful1" csCatId="colorful"/>
      <dgm:spPr/>
      <dgm:t>
        <a:bodyPr/>
        <a:lstStyle/>
        <a:p>
          <a:endParaRPr lang="ru-RU"/>
        </a:p>
      </dgm:t>
    </dgm:pt>
    <dgm:pt modelId="{BE7B79F3-9962-4A5F-85E9-32C63F38B243}">
      <dgm:prSet/>
      <dgm:spPr/>
      <dgm:t>
        <a:bodyPr/>
        <a:lstStyle/>
        <a:p>
          <a:pPr rtl="0"/>
          <a:r>
            <a:rPr lang="ru-RU" dirty="0" smtClean="0"/>
            <a:t>Не ешь слишком быстро.</a:t>
          </a:r>
          <a:endParaRPr lang="ru-RU" dirty="0"/>
        </a:p>
      </dgm:t>
    </dgm:pt>
    <dgm:pt modelId="{98725CD9-8098-4F04-B213-C3AB3FDF54AA}" type="parTrans" cxnId="{7A622F0C-347B-4D73-804D-1FA23712D2F0}">
      <dgm:prSet/>
      <dgm:spPr/>
      <dgm:t>
        <a:bodyPr/>
        <a:lstStyle/>
        <a:p>
          <a:endParaRPr lang="ru-RU"/>
        </a:p>
      </dgm:t>
    </dgm:pt>
    <dgm:pt modelId="{CE31F1D4-169C-4AA3-A30F-651AFBC63084}" type="sibTrans" cxnId="{7A622F0C-347B-4D73-804D-1FA23712D2F0}">
      <dgm:prSet/>
      <dgm:spPr/>
      <dgm:t>
        <a:bodyPr/>
        <a:lstStyle/>
        <a:p>
          <a:endParaRPr lang="ru-RU"/>
        </a:p>
      </dgm:t>
    </dgm:pt>
    <dgm:pt modelId="{FC8CB90B-666B-45BB-BB53-B61181B6A3C8}">
      <dgm:prSet/>
      <dgm:spPr/>
      <dgm:t>
        <a:bodyPr/>
        <a:lstStyle/>
        <a:p>
          <a:pPr rtl="0"/>
          <a:r>
            <a:rPr lang="ru-RU" smtClean="0"/>
            <a:t>Не наполняй рот большим количеством пищи.</a:t>
          </a:r>
          <a:endParaRPr lang="ru-RU"/>
        </a:p>
      </dgm:t>
    </dgm:pt>
    <dgm:pt modelId="{54E53203-115B-4AE3-9B53-4C4F144CCF1C}" type="parTrans" cxnId="{6E8B9EC7-6132-4252-9815-2A9A985EC5A7}">
      <dgm:prSet/>
      <dgm:spPr/>
      <dgm:t>
        <a:bodyPr/>
        <a:lstStyle/>
        <a:p>
          <a:endParaRPr lang="ru-RU"/>
        </a:p>
      </dgm:t>
    </dgm:pt>
    <dgm:pt modelId="{060E87DD-7E7A-4443-BA4E-5FD57B3D374F}" type="sibTrans" cxnId="{6E8B9EC7-6132-4252-9815-2A9A985EC5A7}">
      <dgm:prSet/>
      <dgm:spPr/>
      <dgm:t>
        <a:bodyPr/>
        <a:lstStyle/>
        <a:p>
          <a:endParaRPr lang="ru-RU"/>
        </a:p>
      </dgm:t>
    </dgm:pt>
    <dgm:pt modelId="{B9D958F0-B1C8-4189-B44E-49855843A664}">
      <dgm:prSet/>
      <dgm:spPr/>
      <dgm:t>
        <a:bodyPr/>
        <a:lstStyle/>
        <a:p>
          <a:pPr rtl="0"/>
          <a:r>
            <a:rPr lang="ru-RU" smtClean="0"/>
            <a:t>Не расставляй локти. Локти должны быть прижаты к бокам.</a:t>
          </a:r>
          <a:endParaRPr lang="ru-RU"/>
        </a:p>
      </dgm:t>
    </dgm:pt>
    <dgm:pt modelId="{5A8664DF-C94F-4D4C-9E10-311A6CC9A84C}" type="parTrans" cxnId="{5D7324E1-9E69-4202-A3D1-0A448E19F527}">
      <dgm:prSet/>
      <dgm:spPr/>
      <dgm:t>
        <a:bodyPr/>
        <a:lstStyle/>
        <a:p>
          <a:endParaRPr lang="ru-RU"/>
        </a:p>
      </dgm:t>
    </dgm:pt>
    <dgm:pt modelId="{61572B93-4652-4506-85A9-AA78573F65B0}" type="sibTrans" cxnId="{5D7324E1-9E69-4202-A3D1-0A448E19F527}">
      <dgm:prSet/>
      <dgm:spPr/>
      <dgm:t>
        <a:bodyPr/>
        <a:lstStyle/>
        <a:p>
          <a:endParaRPr lang="ru-RU"/>
        </a:p>
      </dgm:t>
    </dgm:pt>
    <dgm:pt modelId="{A507550C-9AFF-40D7-9DFC-B9AB88B3B68C}">
      <dgm:prSet/>
      <dgm:spPr/>
      <dgm:t>
        <a:bodyPr/>
        <a:lstStyle/>
        <a:p>
          <a:pPr rtl="0"/>
          <a:r>
            <a:rPr lang="ru-RU" smtClean="0"/>
            <a:t>Не ставь локти на стол.</a:t>
          </a:r>
          <a:endParaRPr lang="ru-RU"/>
        </a:p>
      </dgm:t>
    </dgm:pt>
    <dgm:pt modelId="{1AC1C472-BE18-41DA-B1C4-D8D0049BF9B3}" type="parTrans" cxnId="{6D9CEF7E-2D5D-46B4-85A3-73C1FDC9F15A}">
      <dgm:prSet/>
      <dgm:spPr/>
      <dgm:t>
        <a:bodyPr/>
        <a:lstStyle/>
        <a:p>
          <a:endParaRPr lang="ru-RU"/>
        </a:p>
      </dgm:t>
    </dgm:pt>
    <dgm:pt modelId="{934F5A13-0D76-4087-BB39-9220CA2AD308}" type="sibTrans" cxnId="{6D9CEF7E-2D5D-46B4-85A3-73C1FDC9F15A}">
      <dgm:prSet/>
      <dgm:spPr/>
      <dgm:t>
        <a:bodyPr/>
        <a:lstStyle/>
        <a:p>
          <a:endParaRPr lang="ru-RU"/>
        </a:p>
      </dgm:t>
    </dgm:pt>
    <dgm:pt modelId="{90046843-0FC3-4039-9C0B-417B420FDBE3}">
      <dgm:prSet/>
      <dgm:spPr/>
      <dgm:t>
        <a:bodyPr/>
        <a:lstStyle/>
        <a:p>
          <a:pPr rtl="0"/>
          <a:r>
            <a:rPr lang="ru-RU" smtClean="0"/>
            <a:t>Не поднимай стакан или бокал слишком высоко.</a:t>
          </a:r>
          <a:endParaRPr lang="ru-RU"/>
        </a:p>
      </dgm:t>
    </dgm:pt>
    <dgm:pt modelId="{4E5E9FC2-A74E-41F4-B015-69A831D83E43}" type="parTrans" cxnId="{5B66127E-2435-4A54-913C-3797242B6987}">
      <dgm:prSet/>
      <dgm:spPr/>
      <dgm:t>
        <a:bodyPr/>
        <a:lstStyle/>
        <a:p>
          <a:endParaRPr lang="ru-RU"/>
        </a:p>
      </dgm:t>
    </dgm:pt>
    <dgm:pt modelId="{671C107F-D011-4935-9D01-3D1A346B4722}" type="sibTrans" cxnId="{5B66127E-2435-4A54-913C-3797242B6987}">
      <dgm:prSet/>
      <dgm:spPr/>
      <dgm:t>
        <a:bodyPr/>
        <a:lstStyle/>
        <a:p>
          <a:endParaRPr lang="ru-RU"/>
        </a:p>
      </dgm:t>
    </dgm:pt>
    <dgm:pt modelId="{0A1D849B-2C24-463A-A996-C45FA06F257F}">
      <dgm:prSet/>
      <dgm:spPr/>
      <dgm:t>
        <a:bodyPr/>
        <a:lstStyle/>
        <a:p>
          <a:pPr rtl="0"/>
          <a:r>
            <a:rPr lang="ru-RU" dirty="0" smtClean="0"/>
            <a:t>Не ешь ложкой то, что можно есть вилкой.</a:t>
          </a:r>
          <a:endParaRPr lang="ru-RU" dirty="0"/>
        </a:p>
      </dgm:t>
    </dgm:pt>
    <dgm:pt modelId="{EB0E0724-C375-4F43-A942-F28EBAB3FA71}" type="parTrans" cxnId="{42D61735-919F-4B5D-BDE1-9FA7030A52AB}">
      <dgm:prSet/>
      <dgm:spPr/>
      <dgm:t>
        <a:bodyPr/>
        <a:lstStyle/>
        <a:p>
          <a:endParaRPr lang="ru-RU"/>
        </a:p>
      </dgm:t>
    </dgm:pt>
    <dgm:pt modelId="{D5C4B9D5-D756-43DA-A8B2-95D1F913046C}" type="sibTrans" cxnId="{42D61735-919F-4B5D-BDE1-9FA7030A52AB}">
      <dgm:prSet/>
      <dgm:spPr/>
      <dgm:t>
        <a:bodyPr/>
        <a:lstStyle/>
        <a:p>
          <a:endParaRPr lang="ru-RU"/>
        </a:p>
      </dgm:t>
    </dgm:pt>
    <dgm:pt modelId="{A1C52530-B48E-4825-B4D2-F5126B60522A}">
      <dgm:prSet/>
      <dgm:spPr/>
      <dgm:t>
        <a:bodyPr/>
        <a:lstStyle/>
        <a:p>
          <a:pPr rtl="0"/>
          <a:r>
            <a:rPr lang="ru-RU" dirty="0" smtClean="0"/>
            <a:t>Не старайся зачерпнуть последнюю ложку супа, съесть последний кусочек мяса и т. д.</a:t>
          </a:r>
          <a:endParaRPr lang="ru-RU" dirty="0"/>
        </a:p>
      </dgm:t>
    </dgm:pt>
    <dgm:pt modelId="{559E4B73-B02C-4000-B205-CF18F72BE99D}" type="parTrans" cxnId="{A15D73D7-FCE2-435A-BF1C-4808031F1576}">
      <dgm:prSet/>
      <dgm:spPr/>
      <dgm:t>
        <a:bodyPr/>
        <a:lstStyle/>
        <a:p>
          <a:endParaRPr lang="ru-RU"/>
        </a:p>
      </dgm:t>
    </dgm:pt>
    <dgm:pt modelId="{8FF20688-50D9-4197-9ACC-BF22796B60DE}" type="sibTrans" cxnId="{A15D73D7-FCE2-435A-BF1C-4808031F1576}">
      <dgm:prSet/>
      <dgm:spPr/>
      <dgm:t>
        <a:bodyPr/>
        <a:lstStyle/>
        <a:p>
          <a:endParaRPr lang="ru-RU"/>
        </a:p>
      </dgm:t>
    </dgm:pt>
    <dgm:pt modelId="{AF56C627-55E2-44BA-8C8E-BDF40CF6EA0D}" type="pres">
      <dgm:prSet presAssocID="{35D2B0F6-7949-4438-A0F5-26CEBA0C923E}" presName="compositeShape" presStyleCnt="0">
        <dgm:presLayoutVars>
          <dgm:chMax val="7"/>
          <dgm:dir/>
          <dgm:resizeHandles val="exact"/>
        </dgm:presLayoutVars>
      </dgm:prSet>
      <dgm:spPr/>
    </dgm:pt>
    <dgm:pt modelId="{7990DE4B-B9C7-4ECC-852F-1A89D1A8F118}" type="pres">
      <dgm:prSet presAssocID="{BE7B79F3-9962-4A5F-85E9-32C63F38B243}" presName="circ1" presStyleLbl="vennNode1" presStyleIdx="0" presStyleCnt="7"/>
      <dgm:spPr/>
    </dgm:pt>
    <dgm:pt modelId="{588FDFE7-A219-4EC4-A90D-08244E4117EC}" type="pres">
      <dgm:prSet presAssocID="{BE7B79F3-9962-4A5F-85E9-32C63F38B243}" presName="circ1Tx" presStyleLbl="revTx" presStyleIdx="0" presStyleCnt="0">
        <dgm:presLayoutVars>
          <dgm:chMax val="0"/>
          <dgm:chPref val="0"/>
          <dgm:bulletEnabled val="1"/>
        </dgm:presLayoutVars>
      </dgm:prSet>
      <dgm:spPr/>
    </dgm:pt>
    <dgm:pt modelId="{9963B805-3FEE-43DC-A2DA-24309345AC78}" type="pres">
      <dgm:prSet presAssocID="{FC8CB90B-666B-45BB-BB53-B61181B6A3C8}" presName="circ2" presStyleLbl="vennNode1" presStyleIdx="1" presStyleCnt="7"/>
      <dgm:spPr/>
    </dgm:pt>
    <dgm:pt modelId="{C744E8FF-46FA-4C7A-B897-9FF2996F2DEC}" type="pres">
      <dgm:prSet presAssocID="{FC8CB90B-666B-45BB-BB53-B61181B6A3C8}" presName="circ2Tx" presStyleLbl="revTx" presStyleIdx="0" presStyleCnt="0">
        <dgm:presLayoutVars>
          <dgm:chMax val="0"/>
          <dgm:chPref val="0"/>
          <dgm:bulletEnabled val="1"/>
        </dgm:presLayoutVars>
      </dgm:prSet>
      <dgm:spPr/>
    </dgm:pt>
    <dgm:pt modelId="{68C2839C-104E-4DBB-B57E-DD805B04CA5B}" type="pres">
      <dgm:prSet presAssocID="{B9D958F0-B1C8-4189-B44E-49855843A664}" presName="circ3" presStyleLbl="vennNode1" presStyleIdx="2" presStyleCnt="7"/>
      <dgm:spPr/>
    </dgm:pt>
    <dgm:pt modelId="{E4DC7902-76F6-4D6C-8E56-9671C55CC297}" type="pres">
      <dgm:prSet presAssocID="{B9D958F0-B1C8-4189-B44E-49855843A664}" presName="circ3Tx" presStyleLbl="revTx" presStyleIdx="0" presStyleCnt="0">
        <dgm:presLayoutVars>
          <dgm:chMax val="0"/>
          <dgm:chPref val="0"/>
          <dgm:bulletEnabled val="1"/>
        </dgm:presLayoutVars>
      </dgm:prSet>
      <dgm:spPr/>
    </dgm:pt>
    <dgm:pt modelId="{897CE1B0-A20C-48C9-9A0F-08770C45222B}" type="pres">
      <dgm:prSet presAssocID="{A507550C-9AFF-40D7-9DFC-B9AB88B3B68C}" presName="circ4" presStyleLbl="vennNode1" presStyleIdx="3" presStyleCnt="7"/>
      <dgm:spPr/>
    </dgm:pt>
    <dgm:pt modelId="{A9DF555A-ACEE-4399-99C8-1584FFBB0671}" type="pres">
      <dgm:prSet presAssocID="{A507550C-9AFF-40D7-9DFC-B9AB88B3B68C}" presName="circ4Tx" presStyleLbl="revTx" presStyleIdx="0" presStyleCnt="0">
        <dgm:presLayoutVars>
          <dgm:chMax val="0"/>
          <dgm:chPref val="0"/>
          <dgm:bulletEnabled val="1"/>
        </dgm:presLayoutVars>
      </dgm:prSet>
      <dgm:spPr/>
    </dgm:pt>
    <dgm:pt modelId="{E4556BF8-D366-461B-9AE3-F67F7E8E228E}" type="pres">
      <dgm:prSet presAssocID="{90046843-0FC3-4039-9C0B-417B420FDBE3}" presName="circ5" presStyleLbl="vennNode1" presStyleIdx="4" presStyleCnt="7"/>
      <dgm:spPr/>
    </dgm:pt>
    <dgm:pt modelId="{9AF2BE30-2494-4F90-94B0-4E05AD952E4F}" type="pres">
      <dgm:prSet presAssocID="{90046843-0FC3-4039-9C0B-417B420FDBE3}" presName="circ5Tx" presStyleLbl="revTx" presStyleIdx="0" presStyleCnt="0">
        <dgm:presLayoutVars>
          <dgm:chMax val="0"/>
          <dgm:chPref val="0"/>
          <dgm:bulletEnabled val="1"/>
        </dgm:presLayoutVars>
      </dgm:prSet>
      <dgm:spPr/>
    </dgm:pt>
    <dgm:pt modelId="{01876431-7F58-48A6-8054-A9303647EC4A}" type="pres">
      <dgm:prSet presAssocID="{0A1D849B-2C24-463A-A996-C45FA06F257F}" presName="circ6" presStyleLbl="vennNode1" presStyleIdx="5" presStyleCnt="7"/>
      <dgm:spPr/>
    </dgm:pt>
    <dgm:pt modelId="{3C910CF3-2E63-44FB-B223-AB28BBD866CF}" type="pres">
      <dgm:prSet presAssocID="{0A1D849B-2C24-463A-A996-C45FA06F257F}" presName="circ6Tx" presStyleLbl="revTx" presStyleIdx="0" presStyleCnt="0">
        <dgm:presLayoutVars>
          <dgm:chMax val="0"/>
          <dgm:chPref val="0"/>
          <dgm:bulletEnabled val="1"/>
        </dgm:presLayoutVars>
      </dgm:prSet>
      <dgm:spPr/>
    </dgm:pt>
    <dgm:pt modelId="{A532F06D-16A0-4736-A659-9AEE8E05135F}" type="pres">
      <dgm:prSet presAssocID="{A1C52530-B48E-4825-B4D2-F5126B60522A}" presName="circ7" presStyleLbl="vennNode1" presStyleIdx="6" presStyleCnt="7"/>
      <dgm:spPr/>
    </dgm:pt>
    <dgm:pt modelId="{BB366E12-B385-41A0-976B-E1D76954A6B8}" type="pres">
      <dgm:prSet presAssocID="{A1C52530-B48E-4825-B4D2-F5126B60522A}" presName="circ7Tx" presStyleLbl="revTx" presStyleIdx="0" presStyleCnt="0">
        <dgm:presLayoutVars>
          <dgm:chMax val="0"/>
          <dgm:chPref val="0"/>
          <dgm:bulletEnabled val="1"/>
        </dgm:presLayoutVars>
      </dgm:prSet>
      <dgm:spPr/>
    </dgm:pt>
  </dgm:ptLst>
  <dgm:cxnLst>
    <dgm:cxn modelId="{6DB18902-285C-4104-9B22-B66BF4412654}" type="presOf" srcId="{35D2B0F6-7949-4438-A0F5-26CEBA0C923E}" destId="{AF56C627-55E2-44BA-8C8E-BDF40CF6EA0D}" srcOrd="0" destOrd="0" presId="urn:microsoft.com/office/officeart/2005/8/layout/venn1"/>
    <dgm:cxn modelId="{A15D73D7-FCE2-435A-BF1C-4808031F1576}" srcId="{35D2B0F6-7949-4438-A0F5-26CEBA0C923E}" destId="{A1C52530-B48E-4825-B4D2-F5126B60522A}" srcOrd="6" destOrd="0" parTransId="{559E4B73-B02C-4000-B205-CF18F72BE99D}" sibTransId="{8FF20688-50D9-4197-9ACC-BF22796B60DE}"/>
    <dgm:cxn modelId="{2E09B9BC-9C45-4F17-9AE7-0BF7F3336342}" type="presOf" srcId="{B9D958F0-B1C8-4189-B44E-49855843A664}" destId="{E4DC7902-76F6-4D6C-8E56-9671C55CC297}" srcOrd="0" destOrd="0" presId="urn:microsoft.com/office/officeart/2005/8/layout/venn1"/>
    <dgm:cxn modelId="{6E8B9EC7-6132-4252-9815-2A9A985EC5A7}" srcId="{35D2B0F6-7949-4438-A0F5-26CEBA0C923E}" destId="{FC8CB90B-666B-45BB-BB53-B61181B6A3C8}" srcOrd="1" destOrd="0" parTransId="{54E53203-115B-4AE3-9B53-4C4F144CCF1C}" sibTransId="{060E87DD-7E7A-4443-BA4E-5FD57B3D374F}"/>
    <dgm:cxn modelId="{42D61735-919F-4B5D-BDE1-9FA7030A52AB}" srcId="{35D2B0F6-7949-4438-A0F5-26CEBA0C923E}" destId="{0A1D849B-2C24-463A-A996-C45FA06F257F}" srcOrd="5" destOrd="0" parTransId="{EB0E0724-C375-4F43-A942-F28EBAB3FA71}" sibTransId="{D5C4B9D5-D756-43DA-A8B2-95D1F913046C}"/>
    <dgm:cxn modelId="{5B66127E-2435-4A54-913C-3797242B6987}" srcId="{35D2B0F6-7949-4438-A0F5-26CEBA0C923E}" destId="{90046843-0FC3-4039-9C0B-417B420FDBE3}" srcOrd="4" destOrd="0" parTransId="{4E5E9FC2-A74E-41F4-B015-69A831D83E43}" sibTransId="{671C107F-D011-4935-9D01-3D1A346B4722}"/>
    <dgm:cxn modelId="{DB9EBDB8-ECEA-4CD2-8542-C469B9A6E0BC}" type="presOf" srcId="{0A1D849B-2C24-463A-A996-C45FA06F257F}" destId="{3C910CF3-2E63-44FB-B223-AB28BBD866CF}" srcOrd="0" destOrd="0" presId="urn:microsoft.com/office/officeart/2005/8/layout/venn1"/>
    <dgm:cxn modelId="{0695315B-2A99-4A8E-A3B4-85D3707BCDD2}" type="presOf" srcId="{A507550C-9AFF-40D7-9DFC-B9AB88B3B68C}" destId="{A9DF555A-ACEE-4399-99C8-1584FFBB0671}" srcOrd="0" destOrd="0" presId="urn:microsoft.com/office/officeart/2005/8/layout/venn1"/>
    <dgm:cxn modelId="{5D7324E1-9E69-4202-A3D1-0A448E19F527}" srcId="{35D2B0F6-7949-4438-A0F5-26CEBA0C923E}" destId="{B9D958F0-B1C8-4189-B44E-49855843A664}" srcOrd="2" destOrd="0" parTransId="{5A8664DF-C94F-4D4C-9E10-311A6CC9A84C}" sibTransId="{61572B93-4652-4506-85A9-AA78573F65B0}"/>
    <dgm:cxn modelId="{167EB76A-45EE-4233-A962-D29543D6F191}" type="presOf" srcId="{FC8CB90B-666B-45BB-BB53-B61181B6A3C8}" destId="{C744E8FF-46FA-4C7A-B897-9FF2996F2DEC}" srcOrd="0" destOrd="0" presId="urn:microsoft.com/office/officeart/2005/8/layout/venn1"/>
    <dgm:cxn modelId="{F1B5DF02-143C-4872-9631-4AB4A0DCF26B}" type="presOf" srcId="{BE7B79F3-9962-4A5F-85E9-32C63F38B243}" destId="{588FDFE7-A219-4EC4-A90D-08244E4117EC}" srcOrd="0" destOrd="0" presId="urn:microsoft.com/office/officeart/2005/8/layout/venn1"/>
    <dgm:cxn modelId="{CBA7E919-F253-4693-9A92-0568DCBD1625}" type="presOf" srcId="{A1C52530-B48E-4825-B4D2-F5126B60522A}" destId="{BB366E12-B385-41A0-976B-E1D76954A6B8}" srcOrd="0" destOrd="0" presId="urn:microsoft.com/office/officeart/2005/8/layout/venn1"/>
    <dgm:cxn modelId="{6D9CEF7E-2D5D-46B4-85A3-73C1FDC9F15A}" srcId="{35D2B0F6-7949-4438-A0F5-26CEBA0C923E}" destId="{A507550C-9AFF-40D7-9DFC-B9AB88B3B68C}" srcOrd="3" destOrd="0" parTransId="{1AC1C472-BE18-41DA-B1C4-D8D0049BF9B3}" sibTransId="{934F5A13-0D76-4087-BB39-9220CA2AD308}"/>
    <dgm:cxn modelId="{7A622F0C-347B-4D73-804D-1FA23712D2F0}" srcId="{35D2B0F6-7949-4438-A0F5-26CEBA0C923E}" destId="{BE7B79F3-9962-4A5F-85E9-32C63F38B243}" srcOrd="0" destOrd="0" parTransId="{98725CD9-8098-4F04-B213-C3AB3FDF54AA}" sibTransId="{CE31F1D4-169C-4AA3-A30F-651AFBC63084}"/>
    <dgm:cxn modelId="{EB725198-A64B-47BC-8A6C-6EE193179E5C}" type="presOf" srcId="{90046843-0FC3-4039-9C0B-417B420FDBE3}" destId="{9AF2BE30-2494-4F90-94B0-4E05AD952E4F}" srcOrd="0" destOrd="0" presId="urn:microsoft.com/office/officeart/2005/8/layout/venn1"/>
    <dgm:cxn modelId="{586046DC-C69D-4A06-B80C-2D3F3BAED8E9}" type="presParOf" srcId="{AF56C627-55E2-44BA-8C8E-BDF40CF6EA0D}" destId="{7990DE4B-B9C7-4ECC-852F-1A89D1A8F118}" srcOrd="0" destOrd="0" presId="urn:microsoft.com/office/officeart/2005/8/layout/venn1"/>
    <dgm:cxn modelId="{8714E111-A38D-40C0-99B6-20B3F86A4847}" type="presParOf" srcId="{AF56C627-55E2-44BA-8C8E-BDF40CF6EA0D}" destId="{588FDFE7-A219-4EC4-A90D-08244E4117EC}" srcOrd="1" destOrd="0" presId="urn:microsoft.com/office/officeart/2005/8/layout/venn1"/>
    <dgm:cxn modelId="{9E770FEC-2ECB-4AAE-ACB1-03122EB45663}" type="presParOf" srcId="{AF56C627-55E2-44BA-8C8E-BDF40CF6EA0D}" destId="{9963B805-3FEE-43DC-A2DA-24309345AC78}" srcOrd="2" destOrd="0" presId="urn:microsoft.com/office/officeart/2005/8/layout/venn1"/>
    <dgm:cxn modelId="{3DE12010-32D4-4A24-A030-444DDCB489C3}" type="presParOf" srcId="{AF56C627-55E2-44BA-8C8E-BDF40CF6EA0D}" destId="{C744E8FF-46FA-4C7A-B897-9FF2996F2DEC}" srcOrd="3" destOrd="0" presId="urn:microsoft.com/office/officeart/2005/8/layout/venn1"/>
    <dgm:cxn modelId="{5D43E325-84E1-46D6-8D59-A7BB6D6EC53C}" type="presParOf" srcId="{AF56C627-55E2-44BA-8C8E-BDF40CF6EA0D}" destId="{68C2839C-104E-4DBB-B57E-DD805B04CA5B}" srcOrd="4" destOrd="0" presId="urn:microsoft.com/office/officeart/2005/8/layout/venn1"/>
    <dgm:cxn modelId="{C0B9A184-DF6F-4359-A780-34A083CDD544}" type="presParOf" srcId="{AF56C627-55E2-44BA-8C8E-BDF40CF6EA0D}" destId="{E4DC7902-76F6-4D6C-8E56-9671C55CC297}" srcOrd="5" destOrd="0" presId="urn:microsoft.com/office/officeart/2005/8/layout/venn1"/>
    <dgm:cxn modelId="{E1BEAE2B-4560-491F-B269-2C5B074FCD69}" type="presParOf" srcId="{AF56C627-55E2-44BA-8C8E-BDF40CF6EA0D}" destId="{897CE1B0-A20C-48C9-9A0F-08770C45222B}" srcOrd="6" destOrd="0" presId="urn:microsoft.com/office/officeart/2005/8/layout/venn1"/>
    <dgm:cxn modelId="{780274CB-4873-4153-89B1-2952EF4D920C}" type="presParOf" srcId="{AF56C627-55E2-44BA-8C8E-BDF40CF6EA0D}" destId="{A9DF555A-ACEE-4399-99C8-1584FFBB0671}" srcOrd="7" destOrd="0" presId="urn:microsoft.com/office/officeart/2005/8/layout/venn1"/>
    <dgm:cxn modelId="{9B3C6E50-5257-4E16-A09B-1F1CFD801268}" type="presParOf" srcId="{AF56C627-55E2-44BA-8C8E-BDF40CF6EA0D}" destId="{E4556BF8-D366-461B-9AE3-F67F7E8E228E}" srcOrd="8" destOrd="0" presId="urn:microsoft.com/office/officeart/2005/8/layout/venn1"/>
    <dgm:cxn modelId="{E5D56451-9F24-4E36-ADA1-EA65E2389947}" type="presParOf" srcId="{AF56C627-55E2-44BA-8C8E-BDF40CF6EA0D}" destId="{9AF2BE30-2494-4F90-94B0-4E05AD952E4F}" srcOrd="9" destOrd="0" presId="urn:microsoft.com/office/officeart/2005/8/layout/venn1"/>
    <dgm:cxn modelId="{50FDAF66-4C9A-4718-B176-7CC171DC97AA}" type="presParOf" srcId="{AF56C627-55E2-44BA-8C8E-BDF40CF6EA0D}" destId="{01876431-7F58-48A6-8054-A9303647EC4A}" srcOrd="10" destOrd="0" presId="urn:microsoft.com/office/officeart/2005/8/layout/venn1"/>
    <dgm:cxn modelId="{48CB75BC-7994-4226-880E-3A5B501E2CA8}" type="presParOf" srcId="{AF56C627-55E2-44BA-8C8E-BDF40CF6EA0D}" destId="{3C910CF3-2E63-44FB-B223-AB28BBD866CF}" srcOrd="11" destOrd="0" presId="urn:microsoft.com/office/officeart/2005/8/layout/venn1"/>
    <dgm:cxn modelId="{5F99585F-F1CB-4CE7-B9B6-0D6D0762F779}" type="presParOf" srcId="{AF56C627-55E2-44BA-8C8E-BDF40CF6EA0D}" destId="{A532F06D-16A0-4736-A659-9AEE8E05135F}" srcOrd="12" destOrd="0" presId="urn:microsoft.com/office/officeart/2005/8/layout/venn1"/>
    <dgm:cxn modelId="{3BA2602F-0375-46FB-B70F-6170D8C25676}" type="presParOf" srcId="{AF56C627-55E2-44BA-8C8E-BDF40CF6EA0D}" destId="{BB366E12-B385-41A0-976B-E1D76954A6B8}" srcOrd="1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FEC4641-D7A9-4876-9A6D-62DC54CB85D5}" type="doc">
      <dgm:prSet loTypeId="urn:microsoft.com/office/officeart/2005/8/layout/venn3" loCatId="relationship" qsTypeId="urn:microsoft.com/office/officeart/2005/8/quickstyle/3d2" qsCatId="3D" csTypeId="urn:microsoft.com/office/officeart/2005/8/colors/colorful1" csCatId="colorful" phldr="1"/>
      <dgm:spPr/>
      <dgm:t>
        <a:bodyPr/>
        <a:lstStyle/>
        <a:p>
          <a:endParaRPr lang="ru-RU"/>
        </a:p>
      </dgm:t>
    </dgm:pt>
    <dgm:pt modelId="{FD8A7254-0B96-4B3C-8591-722AF023710C}">
      <dgm:prSet/>
      <dgm:spPr>
        <a:solidFill>
          <a:srgbClr val="D0C47E">
            <a:alpha val="90000"/>
          </a:srgbClr>
        </a:solidFill>
      </dgm:spPr>
      <dgm:t>
        <a:bodyPr/>
        <a:lstStyle/>
        <a:p>
          <a:pPr rtl="0"/>
          <a:r>
            <a:rPr lang="ru-RU" b="0" cap="none" spc="0" dirty="0" smtClean="0">
              <a:ln w="0"/>
              <a:solidFill>
                <a:schemeClr val="tx1"/>
              </a:solidFill>
              <a:effectLst>
                <a:outerShdw blurRad="38100" dist="19050" dir="2700000" algn="tl" rotWithShape="0">
                  <a:schemeClr val="dk1">
                    <a:alpha val="40000"/>
                  </a:schemeClr>
                </a:outerShdw>
              </a:effectLst>
            </a:rPr>
            <a:t>Не играй салфеткой, вилкой и другими принадлежностями стола.</a:t>
          </a:r>
          <a:endParaRPr lang="ru-RU" b="0" cap="none" spc="0" dirty="0">
            <a:ln w="0"/>
            <a:solidFill>
              <a:schemeClr val="tx1"/>
            </a:solidFill>
            <a:effectLst>
              <a:outerShdw blurRad="38100" dist="19050" dir="2700000" algn="tl" rotWithShape="0">
                <a:schemeClr val="dk1">
                  <a:alpha val="40000"/>
                </a:schemeClr>
              </a:outerShdw>
            </a:effectLst>
          </a:endParaRPr>
        </a:p>
      </dgm:t>
    </dgm:pt>
    <dgm:pt modelId="{05DC0E9A-226B-43DE-9BEE-9F2DC5821CCF}" type="parTrans" cxnId="{DB566B93-D78D-446C-8266-778A6A555C70}">
      <dgm:prSet/>
      <dgm:spPr/>
      <dgm:t>
        <a:bodyPr/>
        <a:lstStyle/>
        <a:p>
          <a:endParaRPr lang="ru-RU"/>
        </a:p>
      </dgm:t>
    </dgm:pt>
    <dgm:pt modelId="{B229F155-C2C0-4ED1-A69B-9F0F62B00506}" type="sibTrans" cxnId="{DB566B93-D78D-446C-8266-778A6A555C70}">
      <dgm:prSet/>
      <dgm:spPr/>
      <dgm:t>
        <a:bodyPr/>
        <a:lstStyle/>
        <a:p>
          <a:endParaRPr lang="ru-RU"/>
        </a:p>
      </dgm:t>
    </dgm:pt>
    <dgm:pt modelId="{F1B33539-19AD-4038-BEBC-ABC654F53AD6}">
      <dgm:prSet/>
      <dgm:spPr>
        <a:solidFill>
          <a:srgbClr val="D0C47E"/>
        </a:solidFill>
      </dgm:spPr>
      <dgm:t>
        <a:bodyPr/>
        <a:lstStyle/>
        <a:p>
          <a:pPr rtl="0"/>
          <a:r>
            <a:rPr lang="ru-RU" b="0" cap="none" spc="0" dirty="0" smtClean="0">
              <a:ln w="0"/>
              <a:solidFill>
                <a:schemeClr val="tx1"/>
              </a:solidFill>
              <a:effectLst>
                <a:outerShdw blurRad="38100" dist="19050" dir="2700000" algn="tl" rotWithShape="0">
                  <a:schemeClr val="dk1">
                    <a:alpha val="40000"/>
                  </a:schemeClr>
                </a:outerShdw>
              </a:effectLst>
            </a:rPr>
            <a:t>Не вытирай лицо салфеткой. Салфеткой можно лишь слегка провести по губам.</a:t>
          </a:r>
          <a:endParaRPr lang="ru-RU" b="0" cap="none" spc="0" dirty="0">
            <a:ln w="0"/>
            <a:solidFill>
              <a:schemeClr val="tx1"/>
            </a:solidFill>
            <a:effectLst>
              <a:outerShdw blurRad="38100" dist="19050" dir="2700000" algn="tl" rotWithShape="0">
                <a:schemeClr val="dk1">
                  <a:alpha val="40000"/>
                </a:schemeClr>
              </a:outerShdw>
            </a:effectLst>
          </a:endParaRPr>
        </a:p>
      </dgm:t>
    </dgm:pt>
    <dgm:pt modelId="{5138B1A3-5CB0-4CC1-9086-9826A5FC4EC8}" type="parTrans" cxnId="{CBFDAEF2-B3AC-4577-A66C-A089F57FF2C2}">
      <dgm:prSet/>
      <dgm:spPr/>
      <dgm:t>
        <a:bodyPr/>
        <a:lstStyle/>
        <a:p>
          <a:endParaRPr lang="ru-RU"/>
        </a:p>
      </dgm:t>
    </dgm:pt>
    <dgm:pt modelId="{9A3CFFE6-E92B-47D1-87FA-11D67982C26F}" type="sibTrans" cxnId="{CBFDAEF2-B3AC-4577-A66C-A089F57FF2C2}">
      <dgm:prSet/>
      <dgm:spPr/>
      <dgm:t>
        <a:bodyPr/>
        <a:lstStyle/>
        <a:p>
          <a:endParaRPr lang="ru-RU"/>
        </a:p>
      </dgm:t>
    </dgm:pt>
    <dgm:pt modelId="{06782C3E-D0B1-48A1-A3AA-24A89FFAAAD3}">
      <dgm:prSet/>
      <dgm:spPr>
        <a:solidFill>
          <a:srgbClr val="D0C47E">
            <a:alpha val="90000"/>
          </a:srgbClr>
        </a:solidFill>
      </dgm:spPr>
      <dgm:t>
        <a:bodyPr/>
        <a:lstStyle/>
        <a:p>
          <a:pPr rtl="0"/>
          <a:r>
            <a:rPr lang="ru-RU" b="0" cap="none" spc="0" dirty="0" smtClean="0">
              <a:ln w="0"/>
              <a:solidFill>
                <a:schemeClr val="tx1"/>
              </a:solidFill>
              <a:effectLst>
                <a:outerShdw blurRad="38100" dist="19050" dir="2700000" algn="tl" rotWithShape="0">
                  <a:schemeClr val="dk1">
                    <a:alpha val="40000"/>
                  </a:schemeClr>
                </a:outerShdw>
              </a:effectLst>
            </a:rPr>
            <a:t>Не разговаривай с полным ртом.</a:t>
          </a:r>
          <a:endParaRPr lang="ru-RU" b="0" cap="none" spc="0" dirty="0">
            <a:ln w="0"/>
            <a:solidFill>
              <a:schemeClr val="tx1"/>
            </a:solidFill>
            <a:effectLst>
              <a:outerShdw blurRad="38100" dist="19050" dir="2700000" algn="tl" rotWithShape="0">
                <a:schemeClr val="dk1">
                  <a:alpha val="40000"/>
                </a:schemeClr>
              </a:outerShdw>
            </a:effectLst>
          </a:endParaRPr>
        </a:p>
      </dgm:t>
    </dgm:pt>
    <dgm:pt modelId="{9BAB426A-F495-45BA-AECE-1F07E7BC85E1}" type="parTrans" cxnId="{B5DA4AFA-F0C5-444A-B933-F210A826D2EB}">
      <dgm:prSet/>
      <dgm:spPr/>
      <dgm:t>
        <a:bodyPr/>
        <a:lstStyle/>
        <a:p>
          <a:endParaRPr lang="ru-RU"/>
        </a:p>
      </dgm:t>
    </dgm:pt>
    <dgm:pt modelId="{E8B750EC-DFB2-4807-A3F4-7BEA39C21DC5}" type="sibTrans" cxnId="{B5DA4AFA-F0C5-444A-B933-F210A826D2EB}">
      <dgm:prSet/>
      <dgm:spPr/>
      <dgm:t>
        <a:bodyPr/>
        <a:lstStyle/>
        <a:p>
          <a:endParaRPr lang="ru-RU"/>
        </a:p>
      </dgm:t>
    </dgm:pt>
    <dgm:pt modelId="{B7E7B315-B9C3-443A-B17F-1CB4C7D40AEE}">
      <dgm:prSet/>
      <dgm:spPr>
        <a:solidFill>
          <a:srgbClr val="D0C47E"/>
        </a:solidFill>
      </dgm:spPr>
      <dgm:t>
        <a:bodyPr/>
        <a:lstStyle/>
        <a:p>
          <a:pPr rtl="0"/>
          <a:r>
            <a:rPr lang="ru-RU" b="0" cap="none" spc="0" dirty="0" smtClean="0">
              <a:ln w="0"/>
              <a:solidFill>
                <a:schemeClr val="tx1"/>
              </a:solidFill>
              <a:effectLst>
                <a:outerShdw blurRad="38100" dist="19050" dir="2700000" algn="tl" rotWithShape="0">
                  <a:schemeClr val="dk1">
                    <a:alpha val="40000"/>
                  </a:schemeClr>
                </a:outerShdw>
              </a:effectLst>
            </a:rPr>
            <a:t>Не откидывайся и не разваливайся на стуле.</a:t>
          </a:r>
          <a:endParaRPr lang="ru-RU" b="0" cap="none" spc="0" dirty="0">
            <a:ln w="0"/>
            <a:solidFill>
              <a:schemeClr val="tx1"/>
            </a:solidFill>
            <a:effectLst>
              <a:outerShdw blurRad="38100" dist="19050" dir="2700000" algn="tl" rotWithShape="0">
                <a:schemeClr val="dk1">
                  <a:alpha val="40000"/>
                </a:schemeClr>
              </a:outerShdw>
            </a:effectLst>
          </a:endParaRPr>
        </a:p>
      </dgm:t>
    </dgm:pt>
    <dgm:pt modelId="{DE294A98-BB14-49DE-BD6B-96409AA7003F}" type="parTrans" cxnId="{67A5B3D3-787F-46CD-BC93-B8F722A81D24}">
      <dgm:prSet/>
      <dgm:spPr/>
      <dgm:t>
        <a:bodyPr/>
        <a:lstStyle/>
        <a:p>
          <a:endParaRPr lang="ru-RU"/>
        </a:p>
      </dgm:t>
    </dgm:pt>
    <dgm:pt modelId="{60C613C3-3E3B-49A3-80AC-2AE9074FD136}" type="sibTrans" cxnId="{67A5B3D3-787F-46CD-BC93-B8F722A81D24}">
      <dgm:prSet/>
      <dgm:spPr/>
      <dgm:t>
        <a:bodyPr/>
        <a:lstStyle/>
        <a:p>
          <a:endParaRPr lang="ru-RU"/>
        </a:p>
      </dgm:t>
    </dgm:pt>
    <dgm:pt modelId="{CBFAA87D-20FF-49B9-B39B-4E9F104FD40C}">
      <dgm:prSet/>
      <dgm:spPr>
        <a:solidFill>
          <a:srgbClr val="D0C47E">
            <a:alpha val="90000"/>
          </a:srgbClr>
        </a:solidFill>
      </dgm:spPr>
      <dgm:t>
        <a:bodyPr/>
        <a:lstStyle/>
        <a:p>
          <a:pPr rtl="0"/>
          <a:r>
            <a:rPr lang="ru-RU" b="0" cap="none" spc="0" dirty="0" smtClean="0">
              <a:ln w="0"/>
              <a:solidFill>
                <a:schemeClr val="tx1"/>
              </a:solidFill>
              <a:effectLst>
                <a:outerShdw blurRad="38100" dist="19050" dir="2700000" algn="tl" rotWithShape="0">
                  <a:schemeClr val="dk1">
                    <a:alpha val="40000"/>
                  </a:schemeClr>
                </a:outerShdw>
              </a:effectLst>
            </a:rPr>
            <a:t>Старайся всегда быть спокойным.</a:t>
          </a:r>
          <a:endParaRPr lang="ru-RU" b="0" cap="none" spc="0" dirty="0">
            <a:ln w="0"/>
            <a:solidFill>
              <a:schemeClr val="tx1"/>
            </a:solidFill>
            <a:effectLst>
              <a:outerShdw blurRad="38100" dist="19050" dir="2700000" algn="tl" rotWithShape="0">
                <a:schemeClr val="dk1">
                  <a:alpha val="40000"/>
                </a:schemeClr>
              </a:outerShdw>
            </a:effectLst>
          </a:endParaRPr>
        </a:p>
      </dgm:t>
    </dgm:pt>
    <dgm:pt modelId="{BF4EA70C-4D75-4140-A67F-13CF15D4781F}" type="parTrans" cxnId="{98AD9262-57F3-4815-A25E-856051201FE4}">
      <dgm:prSet/>
      <dgm:spPr/>
      <dgm:t>
        <a:bodyPr/>
        <a:lstStyle/>
        <a:p>
          <a:endParaRPr lang="ru-RU"/>
        </a:p>
      </dgm:t>
    </dgm:pt>
    <dgm:pt modelId="{0740B109-D5B7-4986-958A-8B5DD1EBCD83}" type="sibTrans" cxnId="{98AD9262-57F3-4815-A25E-856051201FE4}">
      <dgm:prSet/>
      <dgm:spPr/>
      <dgm:t>
        <a:bodyPr/>
        <a:lstStyle/>
        <a:p>
          <a:endParaRPr lang="ru-RU"/>
        </a:p>
      </dgm:t>
    </dgm:pt>
    <dgm:pt modelId="{5AE78F57-E066-4E59-9953-F7137D9D2453}" type="pres">
      <dgm:prSet presAssocID="{DFEC4641-D7A9-4876-9A6D-62DC54CB85D5}" presName="Name0" presStyleCnt="0">
        <dgm:presLayoutVars>
          <dgm:dir/>
          <dgm:resizeHandles val="exact"/>
        </dgm:presLayoutVars>
      </dgm:prSet>
      <dgm:spPr/>
    </dgm:pt>
    <dgm:pt modelId="{199B1202-117A-4EFB-A1F9-93F703E65D16}" type="pres">
      <dgm:prSet presAssocID="{FD8A7254-0B96-4B3C-8591-722AF023710C}" presName="Name5" presStyleLbl="vennNode1" presStyleIdx="0" presStyleCnt="5">
        <dgm:presLayoutVars>
          <dgm:bulletEnabled val="1"/>
        </dgm:presLayoutVars>
      </dgm:prSet>
      <dgm:spPr/>
    </dgm:pt>
    <dgm:pt modelId="{78775F7B-B5DA-40DC-8584-7B0ECC857ECE}" type="pres">
      <dgm:prSet presAssocID="{B229F155-C2C0-4ED1-A69B-9F0F62B00506}" presName="space" presStyleCnt="0"/>
      <dgm:spPr/>
    </dgm:pt>
    <dgm:pt modelId="{0DD853F1-0CC0-4F7A-9EE4-C0E25EA8CC48}" type="pres">
      <dgm:prSet presAssocID="{F1B33539-19AD-4038-BEBC-ABC654F53AD6}" presName="Name5" presStyleLbl="vennNode1" presStyleIdx="1" presStyleCnt="5">
        <dgm:presLayoutVars>
          <dgm:bulletEnabled val="1"/>
        </dgm:presLayoutVars>
      </dgm:prSet>
      <dgm:spPr/>
    </dgm:pt>
    <dgm:pt modelId="{6ED6FA6C-DA55-4D2F-83A1-869CEF6C6A39}" type="pres">
      <dgm:prSet presAssocID="{9A3CFFE6-E92B-47D1-87FA-11D67982C26F}" presName="space" presStyleCnt="0"/>
      <dgm:spPr/>
    </dgm:pt>
    <dgm:pt modelId="{F9186C68-E16A-49DC-AAEE-9B33ABBE732D}" type="pres">
      <dgm:prSet presAssocID="{06782C3E-D0B1-48A1-A3AA-24A89FFAAAD3}" presName="Name5" presStyleLbl="vennNode1" presStyleIdx="2" presStyleCnt="5">
        <dgm:presLayoutVars>
          <dgm:bulletEnabled val="1"/>
        </dgm:presLayoutVars>
      </dgm:prSet>
      <dgm:spPr/>
    </dgm:pt>
    <dgm:pt modelId="{08DEBCFB-6304-458E-9A10-D1A5EF2CEDC0}" type="pres">
      <dgm:prSet presAssocID="{E8B750EC-DFB2-4807-A3F4-7BEA39C21DC5}" presName="space" presStyleCnt="0"/>
      <dgm:spPr/>
    </dgm:pt>
    <dgm:pt modelId="{CA2BF92E-9BD9-4736-8DCB-7509B70282C6}" type="pres">
      <dgm:prSet presAssocID="{B7E7B315-B9C3-443A-B17F-1CB4C7D40AEE}" presName="Name5" presStyleLbl="vennNode1" presStyleIdx="3" presStyleCnt="5">
        <dgm:presLayoutVars>
          <dgm:bulletEnabled val="1"/>
        </dgm:presLayoutVars>
      </dgm:prSet>
      <dgm:spPr/>
    </dgm:pt>
    <dgm:pt modelId="{4EB087AB-5A69-47A0-8082-7E52F4A1885B}" type="pres">
      <dgm:prSet presAssocID="{60C613C3-3E3B-49A3-80AC-2AE9074FD136}" presName="space" presStyleCnt="0"/>
      <dgm:spPr/>
    </dgm:pt>
    <dgm:pt modelId="{71E7B172-9099-4A6F-98FF-D6CCED04514D}" type="pres">
      <dgm:prSet presAssocID="{CBFAA87D-20FF-49B9-B39B-4E9F104FD40C}" presName="Name5" presStyleLbl="vennNode1" presStyleIdx="4" presStyleCnt="5">
        <dgm:presLayoutVars>
          <dgm:bulletEnabled val="1"/>
        </dgm:presLayoutVars>
      </dgm:prSet>
      <dgm:spPr/>
    </dgm:pt>
  </dgm:ptLst>
  <dgm:cxnLst>
    <dgm:cxn modelId="{67A5B3D3-787F-46CD-BC93-B8F722A81D24}" srcId="{DFEC4641-D7A9-4876-9A6D-62DC54CB85D5}" destId="{B7E7B315-B9C3-443A-B17F-1CB4C7D40AEE}" srcOrd="3" destOrd="0" parTransId="{DE294A98-BB14-49DE-BD6B-96409AA7003F}" sibTransId="{60C613C3-3E3B-49A3-80AC-2AE9074FD136}"/>
    <dgm:cxn modelId="{A6CFA103-0F3B-48E3-A0D8-3A08BB5805F5}" type="presOf" srcId="{06782C3E-D0B1-48A1-A3AA-24A89FFAAAD3}" destId="{F9186C68-E16A-49DC-AAEE-9B33ABBE732D}" srcOrd="0" destOrd="0" presId="urn:microsoft.com/office/officeart/2005/8/layout/venn3"/>
    <dgm:cxn modelId="{64006E2B-6561-4DD9-A81C-105F77BFEBF6}" type="presOf" srcId="{B7E7B315-B9C3-443A-B17F-1CB4C7D40AEE}" destId="{CA2BF92E-9BD9-4736-8DCB-7509B70282C6}" srcOrd="0" destOrd="0" presId="urn:microsoft.com/office/officeart/2005/8/layout/venn3"/>
    <dgm:cxn modelId="{268DACAC-15B1-466E-9609-C9528F4BB15E}" type="presOf" srcId="{CBFAA87D-20FF-49B9-B39B-4E9F104FD40C}" destId="{71E7B172-9099-4A6F-98FF-D6CCED04514D}" srcOrd="0" destOrd="0" presId="urn:microsoft.com/office/officeart/2005/8/layout/venn3"/>
    <dgm:cxn modelId="{DB566B93-D78D-446C-8266-778A6A555C70}" srcId="{DFEC4641-D7A9-4876-9A6D-62DC54CB85D5}" destId="{FD8A7254-0B96-4B3C-8591-722AF023710C}" srcOrd="0" destOrd="0" parTransId="{05DC0E9A-226B-43DE-9BEE-9F2DC5821CCF}" sibTransId="{B229F155-C2C0-4ED1-A69B-9F0F62B00506}"/>
    <dgm:cxn modelId="{B5A19666-D7C9-459A-880F-B12C94B5D04E}" type="presOf" srcId="{F1B33539-19AD-4038-BEBC-ABC654F53AD6}" destId="{0DD853F1-0CC0-4F7A-9EE4-C0E25EA8CC48}" srcOrd="0" destOrd="0" presId="urn:microsoft.com/office/officeart/2005/8/layout/venn3"/>
    <dgm:cxn modelId="{B5DA4AFA-F0C5-444A-B933-F210A826D2EB}" srcId="{DFEC4641-D7A9-4876-9A6D-62DC54CB85D5}" destId="{06782C3E-D0B1-48A1-A3AA-24A89FFAAAD3}" srcOrd="2" destOrd="0" parTransId="{9BAB426A-F495-45BA-AECE-1F07E7BC85E1}" sibTransId="{E8B750EC-DFB2-4807-A3F4-7BEA39C21DC5}"/>
    <dgm:cxn modelId="{7F576AB3-A1E6-4813-A0C6-093ABEFCA6FF}" type="presOf" srcId="{DFEC4641-D7A9-4876-9A6D-62DC54CB85D5}" destId="{5AE78F57-E066-4E59-9953-F7137D9D2453}" srcOrd="0" destOrd="0" presId="urn:microsoft.com/office/officeart/2005/8/layout/venn3"/>
    <dgm:cxn modelId="{CBFDAEF2-B3AC-4577-A66C-A089F57FF2C2}" srcId="{DFEC4641-D7A9-4876-9A6D-62DC54CB85D5}" destId="{F1B33539-19AD-4038-BEBC-ABC654F53AD6}" srcOrd="1" destOrd="0" parTransId="{5138B1A3-5CB0-4CC1-9086-9826A5FC4EC8}" sibTransId="{9A3CFFE6-E92B-47D1-87FA-11D67982C26F}"/>
    <dgm:cxn modelId="{FA5477F2-E71E-4EB5-9229-AAC2264438B9}" type="presOf" srcId="{FD8A7254-0B96-4B3C-8591-722AF023710C}" destId="{199B1202-117A-4EFB-A1F9-93F703E65D16}" srcOrd="0" destOrd="0" presId="urn:microsoft.com/office/officeart/2005/8/layout/venn3"/>
    <dgm:cxn modelId="{98AD9262-57F3-4815-A25E-856051201FE4}" srcId="{DFEC4641-D7A9-4876-9A6D-62DC54CB85D5}" destId="{CBFAA87D-20FF-49B9-B39B-4E9F104FD40C}" srcOrd="4" destOrd="0" parTransId="{BF4EA70C-4D75-4140-A67F-13CF15D4781F}" sibTransId="{0740B109-D5B7-4986-958A-8B5DD1EBCD83}"/>
    <dgm:cxn modelId="{68289309-BC79-437C-8FB6-BEE5527FD4F6}" type="presParOf" srcId="{5AE78F57-E066-4E59-9953-F7137D9D2453}" destId="{199B1202-117A-4EFB-A1F9-93F703E65D16}" srcOrd="0" destOrd="0" presId="urn:microsoft.com/office/officeart/2005/8/layout/venn3"/>
    <dgm:cxn modelId="{29D7B952-3EC6-4A05-92FB-24FA7696ADE0}" type="presParOf" srcId="{5AE78F57-E066-4E59-9953-F7137D9D2453}" destId="{78775F7B-B5DA-40DC-8584-7B0ECC857ECE}" srcOrd="1" destOrd="0" presId="urn:microsoft.com/office/officeart/2005/8/layout/venn3"/>
    <dgm:cxn modelId="{862744FA-C3FC-4870-9ADC-D5FBD8C600B1}" type="presParOf" srcId="{5AE78F57-E066-4E59-9953-F7137D9D2453}" destId="{0DD853F1-0CC0-4F7A-9EE4-C0E25EA8CC48}" srcOrd="2" destOrd="0" presId="urn:microsoft.com/office/officeart/2005/8/layout/venn3"/>
    <dgm:cxn modelId="{6E5C8152-E5CD-4651-ABCB-FFA120EA28C8}" type="presParOf" srcId="{5AE78F57-E066-4E59-9953-F7137D9D2453}" destId="{6ED6FA6C-DA55-4D2F-83A1-869CEF6C6A39}" srcOrd="3" destOrd="0" presId="urn:microsoft.com/office/officeart/2005/8/layout/venn3"/>
    <dgm:cxn modelId="{4B7D7C97-09C0-4CC7-B45C-19369339A412}" type="presParOf" srcId="{5AE78F57-E066-4E59-9953-F7137D9D2453}" destId="{F9186C68-E16A-49DC-AAEE-9B33ABBE732D}" srcOrd="4" destOrd="0" presId="urn:microsoft.com/office/officeart/2005/8/layout/venn3"/>
    <dgm:cxn modelId="{7F77607B-E7FC-4B7B-BC57-80122BF5F194}" type="presParOf" srcId="{5AE78F57-E066-4E59-9953-F7137D9D2453}" destId="{08DEBCFB-6304-458E-9A10-D1A5EF2CEDC0}" srcOrd="5" destOrd="0" presId="urn:microsoft.com/office/officeart/2005/8/layout/venn3"/>
    <dgm:cxn modelId="{744A6B52-53EA-40C5-A074-415D5BF8D6A8}" type="presParOf" srcId="{5AE78F57-E066-4E59-9953-F7137D9D2453}" destId="{CA2BF92E-9BD9-4736-8DCB-7509B70282C6}" srcOrd="6" destOrd="0" presId="urn:microsoft.com/office/officeart/2005/8/layout/venn3"/>
    <dgm:cxn modelId="{97E857E4-E58E-414A-BB2A-69F05C54BAEA}" type="presParOf" srcId="{5AE78F57-E066-4E59-9953-F7137D9D2453}" destId="{4EB087AB-5A69-47A0-8082-7E52F4A1885B}" srcOrd="7" destOrd="0" presId="urn:microsoft.com/office/officeart/2005/8/layout/venn3"/>
    <dgm:cxn modelId="{430AF5D4-DCB3-4781-A1C9-2B18397D47B7}" type="presParOf" srcId="{5AE78F57-E066-4E59-9953-F7137D9D2453}" destId="{71E7B172-9099-4A6F-98FF-D6CCED04514D}" srcOrd="8"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D0EF080-C9CD-4CA1-AB54-E40ADD00B8BE}" type="doc">
      <dgm:prSet loTypeId="urn:microsoft.com/office/officeart/2005/8/layout/cycle2" loCatId="cycle" qsTypeId="urn:microsoft.com/office/officeart/2005/8/quickstyle/3d2" qsCatId="3D" csTypeId="urn:microsoft.com/office/officeart/2005/8/colors/colorful1" csCatId="colorful" phldr="1"/>
      <dgm:spPr/>
      <dgm:t>
        <a:bodyPr/>
        <a:lstStyle/>
        <a:p>
          <a:endParaRPr lang="ru-RU"/>
        </a:p>
      </dgm:t>
    </dgm:pt>
    <dgm:pt modelId="{25AC6AB3-A1FB-4417-B47C-E60332E503E4}">
      <dgm:prSet custT="1"/>
      <dgm:spPr/>
      <dgm:t>
        <a:bodyPr/>
        <a:lstStyle/>
        <a:p>
          <a:pPr rtl="0"/>
          <a:r>
            <a:rPr lang="ru-RU" sz="1200" b="1" dirty="0" smtClean="0"/>
            <a:t>Не угощай непрестанно гостя.</a:t>
          </a:r>
          <a:endParaRPr lang="ru-RU" sz="1200" b="1" dirty="0"/>
        </a:p>
      </dgm:t>
    </dgm:pt>
    <dgm:pt modelId="{9DD1EFCD-DB28-4B58-ADAC-F5971C83F4EA}" type="parTrans" cxnId="{31731B8B-1A0F-43D5-8402-6A6D350A405D}">
      <dgm:prSet/>
      <dgm:spPr/>
      <dgm:t>
        <a:bodyPr/>
        <a:lstStyle/>
        <a:p>
          <a:endParaRPr lang="ru-RU"/>
        </a:p>
      </dgm:t>
    </dgm:pt>
    <dgm:pt modelId="{FE26558A-557C-4DAF-A266-4D79519FB68A}" type="sibTrans" cxnId="{31731B8B-1A0F-43D5-8402-6A6D350A405D}">
      <dgm:prSet/>
      <dgm:spPr/>
      <dgm:t>
        <a:bodyPr/>
        <a:lstStyle/>
        <a:p>
          <a:endParaRPr lang="ru-RU"/>
        </a:p>
      </dgm:t>
    </dgm:pt>
    <dgm:pt modelId="{0B79753B-E411-41CA-8510-30821FA40EF2}">
      <dgm:prSet custT="1"/>
      <dgm:spPr/>
      <dgm:t>
        <a:bodyPr/>
        <a:lstStyle/>
        <a:p>
          <a:pPr rtl="0"/>
          <a:r>
            <a:rPr lang="ru-RU" sz="1200" b="1" dirty="0" smtClean="0"/>
            <a:t>Не пей много вина.</a:t>
          </a:r>
          <a:endParaRPr lang="ru-RU" sz="1200" b="1" dirty="0"/>
        </a:p>
      </dgm:t>
    </dgm:pt>
    <dgm:pt modelId="{370B7457-85FB-4238-9BF6-77F04023D06D}" type="parTrans" cxnId="{A9E0E01B-3A83-4E7B-8098-D11BB1BA7E0D}">
      <dgm:prSet/>
      <dgm:spPr/>
      <dgm:t>
        <a:bodyPr/>
        <a:lstStyle/>
        <a:p>
          <a:endParaRPr lang="ru-RU"/>
        </a:p>
      </dgm:t>
    </dgm:pt>
    <dgm:pt modelId="{BA265F4D-3D0C-435C-8F16-D8E6FEF03A67}" type="sibTrans" cxnId="{A9E0E01B-3A83-4E7B-8098-D11BB1BA7E0D}">
      <dgm:prSet/>
      <dgm:spPr/>
      <dgm:t>
        <a:bodyPr/>
        <a:lstStyle/>
        <a:p>
          <a:endParaRPr lang="ru-RU"/>
        </a:p>
      </dgm:t>
    </dgm:pt>
    <dgm:pt modelId="{1283D8E0-DEAC-4883-9E9C-6BFD0EA6B5C6}">
      <dgm:prSet custT="1"/>
      <dgm:spPr/>
      <dgm:t>
        <a:bodyPr/>
        <a:lstStyle/>
        <a:p>
          <a:pPr rtl="0"/>
          <a:r>
            <a:rPr lang="ru-RU" sz="1200" b="1" dirty="0" smtClean="0"/>
            <a:t>Будучи хозяином или хозяйкой, никогда не заканчивай свое блюдо первым. Подожди, когда закончат гости. Это особенно важно, когда подано последнее блюдо</a:t>
          </a:r>
          <a:r>
            <a:rPr lang="ru-RU" sz="1100" dirty="0" smtClean="0"/>
            <a:t>.</a:t>
          </a:r>
          <a:endParaRPr lang="ru-RU" sz="1100" dirty="0"/>
        </a:p>
      </dgm:t>
    </dgm:pt>
    <dgm:pt modelId="{83108ED2-0BFB-4801-AF92-71E0DCD20015}" type="parTrans" cxnId="{39EB2608-2A40-4C47-9E7A-54B1458C996E}">
      <dgm:prSet/>
      <dgm:spPr/>
      <dgm:t>
        <a:bodyPr/>
        <a:lstStyle/>
        <a:p>
          <a:endParaRPr lang="ru-RU"/>
        </a:p>
      </dgm:t>
    </dgm:pt>
    <dgm:pt modelId="{5BCEF5BA-2847-4799-8B61-A347335EA245}" type="sibTrans" cxnId="{39EB2608-2A40-4C47-9E7A-54B1458C996E}">
      <dgm:prSet/>
      <dgm:spPr/>
      <dgm:t>
        <a:bodyPr/>
        <a:lstStyle/>
        <a:p>
          <a:endParaRPr lang="ru-RU"/>
        </a:p>
      </dgm:t>
    </dgm:pt>
    <dgm:pt modelId="{933A7009-542D-456C-A655-23FA020C793E}">
      <dgm:prSet custT="1"/>
      <dgm:spPr/>
      <dgm:t>
        <a:bodyPr/>
        <a:lstStyle/>
        <a:p>
          <a:pPr rtl="0"/>
          <a:r>
            <a:rPr lang="ru-RU" sz="1200" b="1" dirty="0" smtClean="0"/>
            <a:t>Не проси вторую чашку чая или кофе, пока гости не получили по первой.</a:t>
          </a:r>
          <a:endParaRPr lang="ru-RU" sz="1200" b="1" dirty="0"/>
        </a:p>
      </dgm:t>
    </dgm:pt>
    <dgm:pt modelId="{7812FE3E-E072-4AFC-9553-3B4DE063357C}" type="parTrans" cxnId="{AF0044AD-7177-4D42-A9C0-A6D36C76903F}">
      <dgm:prSet/>
      <dgm:spPr/>
      <dgm:t>
        <a:bodyPr/>
        <a:lstStyle/>
        <a:p>
          <a:endParaRPr lang="ru-RU"/>
        </a:p>
      </dgm:t>
    </dgm:pt>
    <dgm:pt modelId="{2568AC5D-9EAF-48F0-83A6-3850AD89D0A7}" type="sibTrans" cxnId="{AF0044AD-7177-4D42-A9C0-A6D36C76903F}">
      <dgm:prSet/>
      <dgm:spPr/>
      <dgm:t>
        <a:bodyPr/>
        <a:lstStyle/>
        <a:p>
          <a:endParaRPr lang="ru-RU"/>
        </a:p>
      </dgm:t>
    </dgm:pt>
    <dgm:pt modelId="{A7291A8A-FBC8-46F2-BCB9-780DFB87871C}">
      <dgm:prSet custT="1"/>
      <dgm:spPr/>
      <dgm:t>
        <a:bodyPr/>
        <a:lstStyle/>
        <a:p>
          <a:pPr rtl="0"/>
          <a:r>
            <a:rPr lang="ru-RU" sz="1200" b="1" dirty="0" smtClean="0"/>
            <a:t>Не делай никаких замечаний относительно подаваемого блюда. Не </a:t>
          </a:r>
          <a:r>
            <a:rPr lang="ru-RU" sz="1200" b="1" dirty="0" err="1" smtClean="0"/>
            <a:t>критикуйто</a:t>
          </a:r>
          <a:r>
            <a:rPr lang="ru-RU" sz="1200" b="1" dirty="0" smtClean="0"/>
            <a:t>, что подастся к столу.</a:t>
          </a:r>
          <a:endParaRPr lang="ru-RU" sz="1200" b="1" dirty="0"/>
        </a:p>
      </dgm:t>
    </dgm:pt>
    <dgm:pt modelId="{8DF5339E-9372-4202-935C-CB808545071F}" type="parTrans" cxnId="{0646E4B8-A9D6-4F91-B0C5-C57E9DD42DB7}">
      <dgm:prSet/>
      <dgm:spPr/>
      <dgm:t>
        <a:bodyPr/>
        <a:lstStyle/>
        <a:p>
          <a:endParaRPr lang="ru-RU"/>
        </a:p>
      </dgm:t>
    </dgm:pt>
    <dgm:pt modelId="{D8FD3C63-9615-4800-AE84-E1B569D7F90B}" type="sibTrans" cxnId="{0646E4B8-A9D6-4F91-B0C5-C57E9DD42DB7}">
      <dgm:prSet/>
      <dgm:spPr/>
      <dgm:t>
        <a:bodyPr/>
        <a:lstStyle/>
        <a:p>
          <a:endParaRPr lang="ru-RU"/>
        </a:p>
      </dgm:t>
    </dgm:pt>
    <dgm:pt modelId="{6B86DB37-B003-46C8-953A-A5DA0C2A1996}" type="pres">
      <dgm:prSet presAssocID="{CD0EF080-C9CD-4CA1-AB54-E40ADD00B8BE}" presName="cycle" presStyleCnt="0">
        <dgm:presLayoutVars>
          <dgm:dir/>
          <dgm:resizeHandles val="exact"/>
        </dgm:presLayoutVars>
      </dgm:prSet>
      <dgm:spPr/>
    </dgm:pt>
    <dgm:pt modelId="{5F38C8A0-1DF8-49D6-869D-84261FFC6B97}" type="pres">
      <dgm:prSet presAssocID="{25AC6AB3-A1FB-4417-B47C-E60332E503E4}" presName="node" presStyleLbl="node1" presStyleIdx="0" presStyleCnt="5">
        <dgm:presLayoutVars>
          <dgm:bulletEnabled val="1"/>
        </dgm:presLayoutVars>
      </dgm:prSet>
      <dgm:spPr/>
    </dgm:pt>
    <dgm:pt modelId="{309627A2-5274-4A44-A9B6-EA744D2280BA}" type="pres">
      <dgm:prSet presAssocID="{FE26558A-557C-4DAF-A266-4D79519FB68A}" presName="sibTrans" presStyleLbl="sibTrans2D1" presStyleIdx="0" presStyleCnt="5"/>
      <dgm:spPr/>
    </dgm:pt>
    <dgm:pt modelId="{CF61DC29-3E26-474A-A7A8-A7BB946A42A5}" type="pres">
      <dgm:prSet presAssocID="{FE26558A-557C-4DAF-A266-4D79519FB68A}" presName="connectorText" presStyleLbl="sibTrans2D1" presStyleIdx="0" presStyleCnt="5"/>
      <dgm:spPr/>
    </dgm:pt>
    <dgm:pt modelId="{F44970DE-BAC6-46EF-B81B-707EC85E75AC}" type="pres">
      <dgm:prSet presAssocID="{0B79753B-E411-41CA-8510-30821FA40EF2}" presName="node" presStyleLbl="node1" presStyleIdx="1" presStyleCnt="5">
        <dgm:presLayoutVars>
          <dgm:bulletEnabled val="1"/>
        </dgm:presLayoutVars>
      </dgm:prSet>
      <dgm:spPr/>
    </dgm:pt>
    <dgm:pt modelId="{FFC22B98-D72C-487C-9AA9-DEF9093DF3C2}" type="pres">
      <dgm:prSet presAssocID="{BA265F4D-3D0C-435C-8F16-D8E6FEF03A67}" presName="sibTrans" presStyleLbl="sibTrans2D1" presStyleIdx="1" presStyleCnt="5"/>
      <dgm:spPr/>
    </dgm:pt>
    <dgm:pt modelId="{9D5A1BB1-1D7F-4B25-8965-0CC974FDA352}" type="pres">
      <dgm:prSet presAssocID="{BA265F4D-3D0C-435C-8F16-D8E6FEF03A67}" presName="connectorText" presStyleLbl="sibTrans2D1" presStyleIdx="1" presStyleCnt="5"/>
      <dgm:spPr/>
    </dgm:pt>
    <dgm:pt modelId="{CA1DC90A-5758-4189-AF7C-E39EDAC4924F}" type="pres">
      <dgm:prSet presAssocID="{1283D8E0-DEAC-4883-9E9C-6BFD0EA6B5C6}" presName="node" presStyleLbl="node1" presStyleIdx="2" presStyleCnt="5" custScaleX="110740" custScaleY="109637">
        <dgm:presLayoutVars>
          <dgm:bulletEnabled val="1"/>
        </dgm:presLayoutVars>
      </dgm:prSet>
      <dgm:spPr/>
    </dgm:pt>
    <dgm:pt modelId="{914F943C-926D-4EF0-9F39-0888947C3493}" type="pres">
      <dgm:prSet presAssocID="{5BCEF5BA-2847-4799-8B61-A347335EA245}" presName="sibTrans" presStyleLbl="sibTrans2D1" presStyleIdx="2" presStyleCnt="5"/>
      <dgm:spPr/>
    </dgm:pt>
    <dgm:pt modelId="{4BC19ADF-F7F4-421B-80BF-E5CA4B80E37F}" type="pres">
      <dgm:prSet presAssocID="{5BCEF5BA-2847-4799-8B61-A347335EA245}" presName="connectorText" presStyleLbl="sibTrans2D1" presStyleIdx="2" presStyleCnt="5"/>
      <dgm:spPr/>
    </dgm:pt>
    <dgm:pt modelId="{C3B91AE7-751F-46DF-B90C-617C5C5D33CA}" type="pres">
      <dgm:prSet presAssocID="{933A7009-542D-456C-A655-23FA020C793E}" presName="node" presStyleLbl="node1" presStyleIdx="3" presStyleCnt="5">
        <dgm:presLayoutVars>
          <dgm:bulletEnabled val="1"/>
        </dgm:presLayoutVars>
      </dgm:prSet>
      <dgm:spPr/>
    </dgm:pt>
    <dgm:pt modelId="{1758F177-94D1-4B60-9021-9DEC69CAD5E4}" type="pres">
      <dgm:prSet presAssocID="{2568AC5D-9EAF-48F0-83A6-3850AD89D0A7}" presName="sibTrans" presStyleLbl="sibTrans2D1" presStyleIdx="3" presStyleCnt="5"/>
      <dgm:spPr/>
    </dgm:pt>
    <dgm:pt modelId="{215D0468-5D20-4AC0-BADF-7E9DBE00BECF}" type="pres">
      <dgm:prSet presAssocID="{2568AC5D-9EAF-48F0-83A6-3850AD89D0A7}" presName="connectorText" presStyleLbl="sibTrans2D1" presStyleIdx="3" presStyleCnt="5"/>
      <dgm:spPr/>
    </dgm:pt>
    <dgm:pt modelId="{C74DDB22-2CD5-4D24-A7B0-458005F23A32}" type="pres">
      <dgm:prSet presAssocID="{A7291A8A-FBC8-46F2-BCB9-780DFB87871C}" presName="node" presStyleLbl="node1" presStyleIdx="4" presStyleCnt="5">
        <dgm:presLayoutVars>
          <dgm:bulletEnabled val="1"/>
        </dgm:presLayoutVars>
      </dgm:prSet>
      <dgm:spPr/>
    </dgm:pt>
    <dgm:pt modelId="{D0436DB7-36E9-4DD0-808A-879E7EF45091}" type="pres">
      <dgm:prSet presAssocID="{D8FD3C63-9615-4800-AE84-E1B569D7F90B}" presName="sibTrans" presStyleLbl="sibTrans2D1" presStyleIdx="4" presStyleCnt="5"/>
      <dgm:spPr/>
    </dgm:pt>
    <dgm:pt modelId="{A5902CEF-8189-48B5-9F8A-0F8840D51223}" type="pres">
      <dgm:prSet presAssocID="{D8FD3C63-9615-4800-AE84-E1B569D7F90B}" presName="connectorText" presStyleLbl="sibTrans2D1" presStyleIdx="4" presStyleCnt="5"/>
      <dgm:spPr/>
    </dgm:pt>
  </dgm:ptLst>
  <dgm:cxnLst>
    <dgm:cxn modelId="{8E82CF27-D6D2-4096-9257-92D1A5B72315}" type="presOf" srcId="{1283D8E0-DEAC-4883-9E9C-6BFD0EA6B5C6}" destId="{CA1DC90A-5758-4189-AF7C-E39EDAC4924F}" srcOrd="0" destOrd="0" presId="urn:microsoft.com/office/officeart/2005/8/layout/cycle2"/>
    <dgm:cxn modelId="{0646E4B8-A9D6-4F91-B0C5-C57E9DD42DB7}" srcId="{CD0EF080-C9CD-4CA1-AB54-E40ADD00B8BE}" destId="{A7291A8A-FBC8-46F2-BCB9-780DFB87871C}" srcOrd="4" destOrd="0" parTransId="{8DF5339E-9372-4202-935C-CB808545071F}" sibTransId="{D8FD3C63-9615-4800-AE84-E1B569D7F90B}"/>
    <dgm:cxn modelId="{07B809FF-5524-4F3B-BAB3-D28B5568E975}" type="presOf" srcId="{5BCEF5BA-2847-4799-8B61-A347335EA245}" destId="{4BC19ADF-F7F4-421B-80BF-E5CA4B80E37F}" srcOrd="1" destOrd="0" presId="urn:microsoft.com/office/officeart/2005/8/layout/cycle2"/>
    <dgm:cxn modelId="{A9E0E01B-3A83-4E7B-8098-D11BB1BA7E0D}" srcId="{CD0EF080-C9CD-4CA1-AB54-E40ADD00B8BE}" destId="{0B79753B-E411-41CA-8510-30821FA40EF2}" srcOrd="1" destOrd="0" parTransId="{370B7457-85FB-4238-9BF6-77F04023D06D}" sibTransId="{BA265F4D-3D0C-435C-8F16-D8E6FEF03A67}"/>
    <dgm:cxn modelId="{DBBC4E50-671A-47B8-BD77-D6979E75502B}" type="presOf" srcId="{2568AC5D-9EAF-48F0-83A6-3850AD89D0A7}" destId="{215D0468-5D20-4AC0-BADF-7E9DBE00BECF}" srcOrd="1" destOrd="0" presId="urn:microsoft.com/office/officeart/2005/8/layout/cycle2"/>
    <dgm:cxn modelId="{A3A6259D-FBEB-4AA1-9F90-1E31695F2ABF}" type="presOf" srcId="{2568AC5D-9EAF-48F0-83A6-3850AD89D0A7}" destId="{1758F177-94D1-4B60-9021-9DEC69CAD5E4}" srcOrd="0" destOrd="0" presId="urn:microsoft.com/office/officeart/2005/8/layout/cycle2"/>
    <dgm:cxn modelId="{87C4627F-CDC2-4D74-B775-7F2178C6F36C}" type="presOf" srcId="{25AC6AB3-A1FB-4417-B47C-E60332E503E4}" destId="{5F38C8A0-1DF8-49D6-869D-84261FFC6B97}" srcOrd="0" destOrd="0" presId="urn:microsoft.com/office/officeart/2005/8/layout/cycle2"/>
    <dgm:cxn modelId="{EF2031AB-711D-4AE2-A336-EB12BC1E52D1}" type="presOf" srcId="{FE26558A-557C-4DAF-A266-4D79519FB68A}" destId="{309627A2-5274-4A44-A9B6-EA744D2280BA}" srcOrd="0" destOrd="0" presId="urn:microsoft.com/office/officeart/2005/8/layout/cycle2"/>
    <dgm:cxn modelId="{4DFB748D-59E0-44AD-85E3-E2D5BD79FEB7}" type="presOf" srcId="{933A7009-542D-456C-A655-23FA020C793E}" destId="{C3B91AE7-751F-46DF-B90C-617C5C5D33CA}" srcOrd="0" destOrd="0" presId="urn:microsoft.com/office/officeart/2005/8/layout/cycle2"/>
    <dgm:cxn modelId="{73102889-F5F3-41C6-8CE7-0C8333CE8A8A}" type="presOf" srcId="{A7291A8A-FBC8-46F2-BCB9-780DFB87871C}" destId="{C74DDB22-2CD5-4D24-A7B0-458005F23A32}" srcOrd="0" destOrd="0" presId="urn:microsoft.com/office/officeart/2005/8/layout/cycle2"/>
    <dgm:cxn modelId="{CC27624F-7F9F-4B1A-ACBB-4D90A713F836}" type="presOf" srcId="{D8FD3C63-9615-4800-AE84-E1B569D7F90B}" destId="{A5902CEF-8189-48B5-9F8A-0F8840D51223}" srcOrd="1" destOrd="0" presId="urn:microsoft.com/office/officeart/2005/8/layout/cycle2"/>
    <dgm:cxn modelId="{D6627995-41C9-492C-9A9A-05C59CDD9CB5}" type="presOf" srcId="{0B79753B-E411-41CA-8510-30821FA40EF2}" destId="{F44970DE-BAC6-46EF-B81B-707EC85E75AC}" srcOrd="0" destOrd="0" presId="urn:microsoft.com/office/officeart/2005/8/layout/cycle2"/>
    <dgm:cxn modelId="{83A3D5B9-9B95-4361-8B58-BC08BF4EF01A}" type="presOf" srcId="{BA265F4D-3D0C-435C-8F16-D8E6FEF03A67}" destId="{9D5A1BB1-1D7F-4B25-8965-0CC974FDA352}" srcOrd="1" destOrd="0" presId="urn:microsoft.com/office/officeart/2005/8/layout/cycle2"/>
    <dgm:cxn modelId="{9D1D0FAE-ABA8-49A7-AD9F-3C4B2C001D3C}" type="presOf" srcId="{BA265F4D-3D0C-435C-8F16-D8E6FEF03A67}" destId="{FFC22B98-D72C-487C-9AA9-DEF9093DF3C2}" srcOrd="0" destOrd="0" presId="urn:microsoft.com/office/officeart/2005/8/layout/cycle2"/>
    <dgm:cxn modelId="{8555144D-190D-4EFC-81C4-9F20BF2DFF59}" type="presOf" srcId="{D8FD3C63-9615-4800-AE84-E1B569D7F90B}" destId="{D0436DB7-36E9-4DD0-808A-879E7EF45091}" srcOrd="0" destOrd="0" presId="urn:microsoft.com/office/officeart/2005/8/layout/cycle2"/>
    <dgm:cxn modelId="{AF0044AD-7177-4D42-A9C0-A6D36C76903F}" srcId="{CD0EF080-C9CD-4CA1-AB54-E40ADD00B8BE}" destId="{933A7009-542D-456C-A655-23FA020C793E}" srcOrd="3" destOrd="0" parTransId="{7812FE3E-E072-4AFC-9553-3B4DE063357C}" sibTransId="{2568AC5D-9EAF-48F0-83A6-3850AD89D0A7}"/>
    <dgm:cxn modelId="{31731B8B-1A0F-43D5-8402-6A6D350A405D}" srcId="{CD0EF080-C9CD-4CA1-AB54-E40ADD00B8BE}" destId="{25AC6AB3-A1FB-4417-B47C-E60332E503E4}" srcOrd="0" destOrd="0" parTransId="{9DD1EFCD-DB28-4B58-ADAC-F5971C83F4EA}" sibTransId="{FE26558A-557C-4DAF-A266-4D79519FB68A}"/>
    <dgm:cxn modelId="{39EB2608-2A40-4C47-9E7A-54B1458C996E}" srcId="{CD0EF080-C9CD-4CA1-AB54-E40ADD00B8BE}" destId="{1283D8E0-DEAC-4883-9E9C-6BFD0EA6B5C6}" srcOrd="2" destOrd="0" parTransId="{83108ED2-0BFB-4801-AF92-71E0DCD20015}" sibTransId="{5BCEF5BA-2847-4799-8B61-A347335EA245}"/>
    <dgm:cxn modelId="{5F3F9B8C-168C-4CFE-A184-1BDF25ECDAE6}" type="presOf" srcId="{FE26558A-557C-4DAF-A266-4D79519FB68A}" destId="{CF61DC29-3E26-474A-A7A8-A7BB946A42A5}" srcOrd="1" destOrd="0" presId="urn:microsoft.com/office/officeart/2005/8/layout/cycle2"/>
    <dgm:cxn modelId="{085B2B0B-8D14-4014-8A12-3CE1018741B4}" type="presOf" srcId="{CD0EF080-C9CD-4CA1-AB54-E40ADD00B8BE}" destId="{6B86DB37-B003-46C8-953A-A5DA0C2A1996}" srcOrd="0" destOrd="0" presId="urn:microsoft.com/office/officeart/2005/8/layout/cycle2"/>
    <dgm:cxn modelId="{3199B66C-4542-4F10-B367-65EE50487C79}" type="presOf" srcId="{5BCEF5BA-2847-4799-8B61-A347335EA245}" destId="{914F943C-926D-4EF0-9F39-0888947C3493}" srcOrd="0" destOrd="0" presId="urn:microsoft.com/office/officeart/2005/8/layout/cycle2"/>
    <dgm:cxn modelId="{FF742DB6-956C-49E8-9D9A-19E261A2AC01}" type="presParOf" srcId="{6B86DB37-B003-46C8-953A-A5DA0C2A1996}" destId="{5F38C8A0-1DF8-49D6-869D-84261FFC6B97}" srcOrd="0" destOrd="0" presId="urn:microsoft.com/office/officeart/2005/8/layout/cycle2"/>
    <dgm:cxn modelId="{D2F69252-DF16-437A-9637-1BA5C17DE5D0}" type="presParOf" srcId="{6B86DB37-B003-46C8-953A-A5DA0C2A1996}" destId="{309627A2-5274-4A44-A9B6-EA744D2280BA}" srcOrd="1" destOrd="0" presId="urn:microsoft.com/office/officeart/2005/8/layout/cycle2"/>
    <dgm:cxn modelId="{D3EE9556-C357-4F47-B7AF-3AA6045333B3}" type="presParOf" srcId="{309627A2-5274-4A44-A9B6-EA744D2280BA}" destId="{CF61DC29-3E26-474A-A7A8-A7BB946A42A5}" srcOrd="0" destOrd="0" presId="urn:microsoft.com/office/officeart/2005/8/layout/cycle2"/>
    <dgm:cxn modelId="{4E1A617F-F407-4DB5-A873-D13A965E6F60}" type="presParOf" srcId="{6B86DB37-B003-46C8-953A-A5DA0C2A1996}" destId="{F44970DE-BAC6-46EF-B81B-707EC85E75AC}" srcOrd="2" destOrd="0" presId="urn:microsoft.com/office/officeart/2005/8/layout/cycle2"/>
    <dgm:cxn modelId="{E0E3EFAD-3CD5-402A-9EEE-E41C68080993}" type="presParOf" srcId="{6B86DB37-B003-46C8-953A-A5DA0C2A1996}" destId="{FFC22B98-D72C-487C-9AA9-DEF9093DF3C2}" srcOrd="3" destOrd="0" presId="urn:microsoft.com/office/officeart/2005/8/layout/cycle2"/>
    <dgm:cxn modelId="{048F0AC2-9559-430A-9A94-96516BD3090B}" type="presParOf" srcId="{FFC22B98-D72C-487C-9AA9-DEF9093DF3C2}" destId="{9D5A1BB1-1D7F-4B25-8965-0CC974FDA352}" srcOrd="0" destOrd="0" presId="urn:microsoft.com/office/officeart/2005/8/layout/cycle2"/>
    <dgm:cxn modelId="{B7FE17E2-C208-41B8-8CB2-0E0D034EF834}" type="presParOf" srcId="{6B86DB37-B003-46C8-953A-A5DA0C2A1996}" destId="{CA1DC90A-5758-4189-AF7C-E39EDAC4924F}" srcOrd="4" destOrd="0" presId="urn:microsoft.com/office/officeart/2005/8/layout/cycle2"/>
    <dgm:cxn modelId="{C65C04D7-A8B8-472F-A87F-B136F67C1572}" type="presParOf" srcId="{6B86DB37-B003-46C8-953A-A5DA0C2A1996}" destId="{914F943C-926D-4EF0-9F39-0888947C3493}" srcOrd="5" destOrd="0" presId="urn:microsoft.com/office/officeart/2005/8/layout/cycle2"/>
    <dgm:cxn modelId="{2DFD0339-A82B-4625-BC3B-148E6E535715}" type="presParOf" srcId="{914F943C-926D-4EF0-9F39-0888947C3493}" destId="{4BC19ADF-F7F4-421B-80BF-E5CA4B80E37F}" srcOrd="0" destOrd="0" presId="urn:microsoft.com/office/officeart/2005/8/layout/cycle2"/>
    <dgm:cxn modelId="{57908FDE-CE82-4801-AA93-6D569756C090}" type="presParOf" srcId="{6B86DB37-B003-46C8-953A-A5DA0C2A1996}" destId="{C3B91AE7-751F-46DF-B90C-617C5C5D33CA}" srcOrd="6" destOrd="0" presId="urn:microsoft.com/office/officeart/2005/8/layout/cycle2"/>
    <dgm:cxn modelId="{1E037F08-86B9-4EA4-A42D-18D2E81FF0F0}" type="presParOf" srcId="{6B86DB37-B003-46C8-953A-A5DA0C2A1996}" destId="{1758F177-94D1-4B60-9021-9DEC69CAD5E4}" srcOrd="7" destOrd="0" presId="urn:microsoft.com/office/officeart/2005/8/layout/cycle2"/>
    <dgm:cxn modelId="{58F6B484-93F3-410B-A002-983FF5DA13B2}" type="presParOf" srcId="{1758F177-94D1-4B60-9021-9DEC69CAD5E4}" destId="{215D0468-5D20-4AC0-BADF-7E9DBE00BECF}" srcOrd="0" destOrd="0" presId="urn:microsoft.com/office/officeart/2005/8/layout/cycle2"/>
    <dgm:cxn modelId="{26F1A32B-411C-461C-ACF9-B149936ED5A2}" type="presParOf" srcId="{6B86DB37-B003-46C8-953A-A5DA0C2A1996}" destId="{C74DDB22-2CD5-4D24-A7B0-458005F23A32}" srcOrd="8" destOrd="0" presId="urn:microsoft.com/office/officeart/2005/8/layout/cycle2"/>
    <dgm:cxn modelId="{0779590B-1906-4CB2-82B8-416E52DC1307}" type="presParOf" srcId="{6B86DB37-B003-46C8-953A-A5DA0C2A1996}" destId="{D0436DB7-36E9-4DD0-808A-879E7EF45091}" srcOrd="9" destOrd="0" presId="urn:microsoft.com/office/officeart/2005/8/layout/cycle2"/>
    <dgm:cxn modelId="{8719B8D2-55B8-42CA-8BB0-D6AF153717A2}" type="presParOf" srcId="{D0436DB7-36E9-4DD0-808A-879E7EF45091}" destId="{A5902CEF-8189-48B5-9F8A-0F8840D51223}" srcOrd="0" destOrd="0" presId="urn:microsoft.com/office/officeart/2005/8/layout/cycle2"/>
  </dgm:cxnLst>
  <dgm:bg>
    <a:solidFill>
      <a:srgbClr val="AD975F"/>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4983032-3C6A-4F47-B7BA-542EC6EF4653}" type="doc">
      <dgm:prSet loTypeId="urn:microsoft.com/office/officeart/2008/layout/PictureStrips" loCatId="list" qsTypeId="urn:microsoft.com/office/officeart/2005/8/quickstyle/simple1" qsCatId="simple" csTypeId="urn:microsoft.com/office/officeart/2005/8/colors/colorful1" csCatId="colorful" phldr="1"/>
      <dgm:spPr/>
      <dgm:t>
        <a:bodyPr/>
        <a:lstStyle/>
        <a:p>
          <a:endParaRPr lang="ru-RU"/>
        </a:p>
      </dgm:t>
    </dgm:pt>
    <dgm:pt modelId="{9497D6E9-10AA-4921-9A3A-213FD21697DD}">
      <dgm:prSet custT="1"/>
      <dgm:spPr>
        <a:ln>
          <a:noFill/>
        </a:ln>
      </dgm:spPr>
      <dgm:t>
        <a:bodyPr/>
        <a:lstStyle/>
        <a:p>
          <a:pPr rtl="0"/>
          <a:r>
            <a:rPr lang="ru-RU" sz="1400" dirty="0" smtClean="0"/>
            <a:t>Не угощай непрестанно гостя</a:t>
          </a:r>
          <a:r>
            <a:rPr lang="ru-RU" sz="1100" dirty="0" smtClean="0"/>
            <a:t>.</a:t>
          </a:r>
          <a:endParaRPr lang="ru-RU" sz="1100" dirty="0"/>
        </a:p>
      </dgm:t>
    </dgm:pt>
    <dgm:pt modelId="{7182AF44-CAFE-464E-BBE8-D2BF320DF95D}" type="parTrans" cxnId="{56831E8F-0212-4D1F-8E63-8C0D76DFCDAB}">
      <dgm:prSet/>
      <dgm:spPr/>
      <dgm:t>
        <a:bodyPr/>
        <a:lstStyle/>
        <a:p>
          <a:endParaRPr lang="ru-RU"/>
        </a:p>
      </dgm:t>
    </dgm:pt>
    <dgm:pt modelId="{48EBF2E1-083A-4B96-B98E-56898151F44A}" type="sibTrans" cxnId="{56831E8F-0212-4D1F-8E63-8C0D76DFCDAB}">
      <dgm:prSet/>
      <dgm:spPr/>
      <dgm:t>
        <a:bodyPr/>
        <a:lstStyle/>
        <a:p>
          <a:endParaRPr lang="ru-RU"/>
        </a:p>
      </dgm:t>
    </dgm:pt>
    <dgm:pt modelId="{75088C9A-1D21-44E0-A8E0-4FB4B994A970}">
      <dgm:prSet custT="1"/>
      <dgm:spPr>
        <a:ln>
          <a:noFill/>
        </a:ln>
      </dgm:spPr>
      <dgm:t>
        <a:bodyPr/>
        <a:lstStyle/>
        <a:p>
          <a:pPr rtl="0"/>
          <a:r>
            <a:rPr lang="ru-RU" sz="1400" dirty="0" smtClean="0"/>
            <a:t>Будучи хозяином или хозяйкой, никогда не заканчивай свое блюдо первым. Подожди, когда закончат гости. Это особенно важно, когда подано последнее блюдо.</a:t>
          </a:r>
          <a:endParaRPr lang="ru-RU" sz="1400" dirty="0"/>
        </a:p>
      </dgm:t>
    </dgm:pt>
    <dgm:pt modelId="{9C2D4600-D17D-4DA3-9D4F-8F9FC32B4A68}" type="parTrans" cxnId="{3148B047-496A-4078-9FD8-F5B33B006758}">
      <dgm:prSet/>
      <dgm:spPr/>
      <dgm:t>
        <a:bodyPr/>
        <a:lstStyle/>
        <a:p>
          <a:endParaRPr lang="ru-RU"/>
        </a:p>
      </dgm:t>
    </dgm:pt>
    <dgm:pt modelId="{7B67B65E-0FB6-491D-A557-DB5D1A6F432D}" type="sibTrans" cxnId="{3148B047-496A-4078-9FD8-F5B33B006758}">
      <dgm:prSet/>
      <dgm:spPr/>
      <dgm:t>
        <a:bodyPr/>
        <a:lstStyle/>
        <a:p>
          <a:endParaRPr lang="ru-RU"/>
        </a:p>
      </dgm:t>
    </dgm:pt>
    <dgm:pt modelId="{3E46DB3C-CC59-4272-BF7E-50BC90343D53}">
      <dgm:prSet/>
      <dgm:spPr>
        <a:ln>
          <a:noFill/>
        </a:ln>
      </dgm:spPr>
      <dgm:t>
        <a:bodyPr/>
        <a:lstStyle/>
        <a:p>
          <a:pPr rtl="0"/>
          <a:r>
            <a:rPr lang="ru-RU" smtClean="0"/>
            <a:t>Не проси вторую чашку чая или кофе, пока гости не получили по первой.</a:t>
          </a:r>
          <a:endParaRPr lang="ru-RU"/>
        </a:p>
      </dgm:t>
    </dgm:pt>
    <dgm:pt modelId="{02F921FA-C52C-4B6B-BE92-39EAC2338C18}" type="parTrans" cxnId="{3FCAD9B2-5002-4B96-81EE-23903F45D70D}">
      <dgm:prSet/>
      <dgm:spPr/>
      <dgm:t>
        <a:bodyPr/>
        <a:lstStyle/>
        <a:p>
          <a:endParaRPr lang="ru-RU"/>
        </a:p>
      </dgm:t>
    </dgm:pt>
    <dgm:pt modelId="{3CCD9DB3-0F34-4C34-8151-BF02D7998B72}" type="sibTrans" cxnId="{3FCAD9B2-5002-4B96-81EE-23903F45D70D}">
      <dgm:prSet/>
      <dgm:spPr/>
      <dgm:t>
        <a:bodyPr/>
        <a:lstStyle/>
        <a:p>
          <a:endParaRPr lang="ru-RU"/>
        </a:p>
      </dgm:t>
    </dgm:pt>
    <dgm:pt modelId="{5209A085-A38F-45C5-8085-361E0C0C4E95}">
      <dgm:prSet/>
      <dgm:spPr>
        <a:ln>
          <a:noFill/>
        </a:ln>
      </dgm:spPr>
      <dgm:t>
        <a:bodyPr/>
        <a:lstStyle/>
        <a:p>
          <a:pPr rtl="0"/>
          <a:r>
            <a:rPr lang="ru-RU" smtClean="0"/>
            <a:t>Не делай никаких замечаний относительно подаваемого блюда. Не критикуй то, что подастся к столу.</a:t>
          </a:r>
          <a:endParaRPr lang="ru-RU"/>
        </a:p>
      </dgm:t>
    </dgm:pt>
    <dgm:pt modelId="{D66AD727-ADC2-4537-8A38-3738866FE19A}" type="parTrans" cxnId="{D09A5D83-68F9-4410-BCF0-77DE4927C097}">
      <dgm:prSet/>
      <dgm:spPr/>
      <dgm:t>
        <a:bodyPr/>
        <a:lstStyle/>
        <a:p>
          <a:endParaRPr lang="ru-RU"/>
        </a:p>
      </dgm:t>
    </dgm:pt>
    <dgm:pt modelId="{05C6AA40-B328-466F-B794-2DF699B0652F}" type="sibTrans" cxnId="{D09A5D83-68F9-4410-BCF0-77DE4927C097}">
      <dgm:prSet/>
      <dgm:spPr/>
      <dgm:t>
        <a:bodyPr/>
        <a:lstStyle/>
        <a:p>
          <a:endParaRPr lang="ru-RU"/>
        </a:p>
      </dgm:t>
    </dgm:pt>
    <dgm:pt modelId="{A7CF1537-DB24-463A-A81A-555AD3275885}">
      <dgm:prSet/>
      <dgm:spPr>
        <a:ln>
          <a:noFill/>
        </a:ln>
      </dgm:spPr>
      <dgm:t>
        <a:bodyPr/>
        <a:lstStyle/>
        <a:p>
          <a:pPr rtl="0"/>
          <a:r>
            <a:rPr lang="ru-RU" smtClean="0"/>
            <a:t>Не клади чайную ложку в стакан или чашку. Помешав чай или кофе, положи ложку на блюдце.</a:t>
          </a:r>
          <a:endParaRPr lang="ru-RU"/>
        </a:p>
      </dgm:t>
    </dgm:pt>
    <dgm:pt modelId="{4CDCD3F2-EB85-4111-8D47-B3C2AA04F9BF}" type="parTrans" cxnId="{5C6D1140-70E2-470D-906B-51E75E44460C}">
      <dgm:prSet/>
      <dgm:spPr/>
      <dgm:t>
        <a:bodyPr/>
        <a:lstStyle/>
        <a:p>
          <a:endParaRPr lang="ru-RU"/>
        </a:p>
      </dgm:t>
    </dgm:pt>
    <dgm:pt modelId="{F992B3B2-962D-4878-909B-5F457F48175E}" type="sibTrans" cxnId="{5C6D1140-70E2-470D-906B-51E75E44460C}">
      <dgm:prSet/>
      <dgm:spPr/>
      <dgm:t>
        <a:bodyPr/>
        <a:lstStyle/>
        <a:p>
          <a:endParaRPr lang="ru-RU"/>
        </a:p>
      </dgm:t>
    </dgm:pt>
    <dgm:pt modelId="{18DCE3D5-EDA2-45FE-B628-BD0D20D3CEBF}">
      <dgm:prSet/>
      <dgm:spPr>
        <a:ln>
          <a:noFill/>
        </a:ln>
      </dgm:spPr>
      <dgm:t>
        <a:bodyPr/>
        <a:lstStyle/>
        <a:p>
          <a:pPr rtl="0"/>
          <a:r>
            <a:rPr lang="ru-RU" smtClean="0"/>
            <a:t>Не складывай салфетку после того, как поел. Салфетку следует небрежно положить на стол.</a:t>
          </a:r>
          <a:endParaRPr lang="ru-RU"/>
        </a:p>
      </dgm:t>
    </dgm:pt>
    <dgm:pt modelId="{6C4F8EDD-C882-4886-B572-537BB39FD68A}" type="parTrans" cxnId="{9E3FAF3A-9FD6-4796-9CCA-D03AB9868E24}">
      <dgm:prSet/>
      <dgm:spPr/>
      <dgm:t>
        <a:bodyPr/>
        <a:lstStyle/>
        <a:p>
          <a:endParaRPr lang="ru-RU"/>
        </a:p>
      </dgm:t>
    </dgm:pt>
    <dgm:pt modelId="{B0AD9EBA-B39F-406A-BB8C-4A3DB6DA4D9E}" type="sibTrans" cxnId="{9E3FAF3A-9FD6-4796-9CCA-D03AB9868E24}">
      <dgm:prSet/>
      <dgm:spPr/>
      <dgm:t>
        <a:bodyPr/>
        <a:lstStyle/>
        <a:p>
          <a:endParaRPr lang="ru-RU"/>
        </a:p>
      </dgm:t>
    </dgm:pt>
    <dgm:pt modelId="{781C2C50-C667-42A4-97DF-2A945A0EECD6}">
      <dgm:prSet/>
      <dgm:spPr>
        <a:ln>
          <a:noFill/>
        </a:ln>
      </dgm:spPr>
      <dgm:t>
        <a:bodyPr/>
        <a:lstStyle/>
        <a:p>
          <a:pPr rtl="0"/>
          <a:r>
            <a:rPr lang="ru-RU" smtClean="0"/>
            <a:t>Не читай писем или документов за столом.</a:t>
          </a:r>
          <a:endParaRPr lang="ru-RU"/>
        </a:p>
      </dgm:t>
    </dgm:pt>
    <dgm:pt modelId="{C1FE74E0-DFA9-4061-BBEF-A187825E737F}" type="parTrans" cxnId="{C80EBE9F-84FF-4419-86E7-4D9B226B5D42}">
      <dgm:prSet/>
      <dgm:spPr/>
      <dgm:t>
        <a:bodyPr/>
        <a:lstStyle/>
        <a:p>
          <a:endParaRPr lang="ru-RU"/>
        </a:p>
      </dgm:t>
    </dgm:pt>
    <dgm:pt modelId="{A9B1F0EC-811F-4982-80D9-8117B489C709}" type="sibTrans" cxnId="{C80EBE9F-84FF-4419-86E7-4D9B226B5D42}">
      <dgm:prSet/>
      <dgm:spPr/>
      <dgm:t>
        <a:bodyPr/>
        <a:lstStyle/>
        <a:p>
          <a:endParaRPr lang="ru-RU"/>
        </a:p>
      </dgm:t>
    </dgm:pt>
    <dgm:pt modelId="{48CA0361-CDAE-417B-B695-DF2F75211621}" type="pres">
      <dgm:prSet presAssocID="{F4983032-3C6A-4F47-B7BA-542EC6EF4653}" presName="Name0" presStyleCnt="0">
        <dgm:presLayoutVars>
          <dgm:dir/>
          <dgm:resizeHandles val="exact"/>
        </dgm:presLayoutVars>
      </dgm:prSet>
      <dgm:spPr/>
    </dgm:pt>
    <dgm:pt modelId="{1E726603-A7CF-4B43-854E-1309B2C50623}" type="pres">
      <dgm:prSet presAssocID="{9497D6E9-10AA-4921-9A3A-213FD21697DD}" presName="composite" presStyleCnt="0"/>
      <dgm:spPr/>
    </dgm:pt>
    <dgm:pt modelId="{658A1883-2762-4E26-99DD-DCB6F404B2CD}" type="pres">
      <dgm:prSet presAssocID="{9497D6E9-10AA-4921-9A3A-213FD21697DD}" presName="rect1" presStyleLbl="trAlignAcc1" presStyleIdx="0" presStyleCnt="7">
        <dgm:presLayoutVars>
          <dgm:bulletEnabled val="1"/>
        </dgm:presLayoutVars>
      </dgm:prSet>
      <dgm:spPr/>
    </dgm:pt>
    <dgm:pt modelId="{12DA321E-91D3-4E76-9564-412C1ECE7095}" type="pres">
      <dgm:prSet presAssocID="{9497D6E9-10AA-4921-9A3A-213FD21697DD}" presName="rect2" presStyleLbl="fgImgPlace1" presStyleIdx="0" presStyleCnt="7"/>
      <dgm:spPr>
        <a:blipFill>
          <a:blip xmlns:r="http://schemas.openxmlformats.org/officeDocument/2006/relationships" r:embed="rId1">
            <a:extLst>
              <a:ext uri="{28A0092B-C50C-407E-A947-70E740481C1C}">
                <a14:useLocalDpi xmlns:a14="http://schemas.microsoft.com/office/drawing/2010/main" val="0"/>
              </a:ext>
            </a:extLst>
          </a:blip>
          <a:srcRect/>
          <a:stretch>
            <a:fillRect l="-54000" r="-54000"/>
          </a:stretch>
        </a:blipFill>
      </dgm:spPr>
    </dgm:pt>
    <dgm:pt modelId="{177B879C-7B2C-4BDC-B640-B724C83DDB62}" type="pres">
      <dgm:prSet presAssocID="{48EBF2E1-083A-4B96-B98E-56898151F44A}" presName="sibTrans" presStyleCnt="0"/>
      <dgm:spPr/>
    </dgm:pt>
    <dgm:pt modelId="{9CE46293-98F3-44B8-9450-2E7C8F9644A5}" type="pres">
      <dgm:prSet presAssocID="{75088C9A-1D21-44E0-A8E0-4FB4B994A970}" presName="composite" presStyleCnt="0"/>
      <dgm:spPr/>
    </dgm:pt>
    <dgm:pt modelId="{E6FD4E64-F8EB-4CA1-B6CC-3AE963B86F46}" type="pres">
      <dgm:prSet presAssocID="{75088C9A-1D21-44E0-A8E0-4FB4B994A970}" presName="rect1" presStyleLbl="trAlignAcc1" presStyleIdx="1" presStyleCnt="7">
        <dgm:presLayoutVars>
          <dgm:bulletEnabled val="1"/>
        </dgm:presLayoutVars>
      </dgm:prSet>
      <dgm:spPr/>
    </dgm:pt>
    <dgm:pt modelId="{6ABB39ED-C120-4581-93F9-8495D5A8125D}" type="pres">
      <dgm:prSet presAssocID="{75088C9A-1D21-44E0-A8E0-4FB4B994A970}" presName="rect2" presStyleLbl="fgImgPlace1" presStyleIdx="1" presStyleCnt="7"/>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30000" r="-30000"/>
          </a:stretch>
        </a:blipFill>
      </dgm:spPr>
    </dgm:pt>
    <dgm:pt modelId="{7FD3807D-D6E7-4D1D-95FB-B62AC4ACF4FC}" type="pres">
      <dgm:prSet presAssocID="{7B67B65E-0FB6-491D-A557-DB5D1A6F432D}" presName="sibTrans" presStyleCnt="0"/>
      <dgm:spPr/>
    </dgm:pt>
    <dgm:pt modelId="{61653D60-7112-436C-8011-87B46D50D763}" type="pres">
      <dgm:prSet presAssocID="{3E46DB3C-CC59-4272-BF7E-50BC90343D53}" presName="composite" presStyleCnt="0"/>
      <dgm:spPr/>
    </dgm:pt>
    <dgm:pt modelId="{E6E893A6-3291-407C-B350-D7519FF65B2B}" type="pres">
      <dgm:prSet presAssocID="{3E46DB3C-CC59-4272-BF7E-50BC90343D53}" presName="rect1" presStyleLbl="trAlignAcc1" presStyleIdx="2" presStyleCnt="7">
        <dgm:presLayoutVars>
          <dgm:bulletEnabled val="1"/>
        </dgm:presLayoutVars>
      </dgm:prSet>
      <dgm:spPr/>
    </dgm:pt>
    <dgm:pt modelId="{DAA8DCDA-BA36-441D-AB85-2152ECB80538}" type="pres">
      <dgm:prSet presAssocID="{3E46DB3C-CC59-4272-BF7E-50BC90343D53}" presName="rect2" presStyleLbl="fgImgPlace1" presStyleIdx="2" presStyleCnt="7"/>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17000" r="-17000"/>
          </a:stretch>
        </a:blipFill>
      </dgm:spPr>
    </dgm:pt>
    <dgm:pt modelId="{511347BF-5863-43B3-B37B-1287B4EF74CB}" type="pres">
      <dgm:prSet presAssocID="{3CCD9DB3-0F34-4C34-8151-BF02D7998B72}" presName="sibTrans" presStyleCnt="0"/>
      <dgm:spPr/>
    </dgm:pt>
    <dgm:pt modelId="{91DE4125-7B25-48D5-8DF7-E42F7028DCBA}" type="pres">
      <dgm:prSet presAssocID="{5209A085-A38F-45C5-8085-361E0C0C4E95}" presName="composite" presStyleCnt="0"/>
      <dgm:spPr/>
    </dgm:pt>
    <dgm:pt modelId="{1A658A41-364C-494C-BC27-752E04C4E3A3}" type="pres">
      <dgm:prSet presAssocID="{5209A085-A38F-45C5-8085-361E0C0C4E95}" presName="rect1" presStyleLbl="trAlignAcc1" presStyleIdx="3" presStyleCnt="7">
        <dgm:presLayoutVars>
          <dgm:bulletEnabled val="1"/>
        </dgm:presLayoutVars>
      </dgm:prSet>
      <dgm:spPr/>
    </dgm:pt>
    <dgm:pt modelId="{46368DEE-DB00-44C9-831E-6B2EEB316B71}" type="pres">
      <dgm:prSet presAssocID="{5209A085-A38F-45C5-8085-361E0C0C4E95}" presName="rect2" presStyleLbl="fgImgPlace1" presStyleIdx="3" presStyleCnt="7"/>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28000" r="-28000"/>
          </a:stretch>
        </a:blipFill>
      </dgm:spPr>
    </dgm:pt>
    <dgm:pt modelId="{E9D964BC-7A71-4334-9D27-A27C8800B2D4}" type="pres">
      <dgm:prSet presAssocID="{05C6AA40-B328-466F-B794-2DF699B0652F}" presName="sibTrans" presStyleCnt="0"/>
      <dgm:spPr/>
    </dgm:pt>
    <dgm:pt modelId="{C789BF35-B485-4E30-AF35-B0098A8A03AC}" type="pres">
      <dgm:prSet presAssocID="{A7CF1537-DB24-463A-A81A-555AD3275885}" presName="composite" presStyleCnt="0"/>
      <dgm:spPr/>
    </dgm:pt>
    <dgm:pt modelId="{E573FB3B-EE03-461D-BF82-07E9D2451C4C}" type="pres">
      <dgm:prSet presAssocID="{A7CF1537-DB24-463A-A81A-555AD3275885}" presName="rect1" presStyleLbl="trAlignAcc1" presStyleIdx="4" presStyleCnt="7">
        <dgm:presLayoutVars>
          <dgm:bulletEnabled val="1"/>
        </dgm:presLayoutVars>
      </dgm:prSet>
      <dgm:spPr/>
    </dgm:pt>
    <dgm:pt modelId="{405918D0-367A-46F7-925D-C97207A73F6E}" type="pres">
      <dgm:prSet presAssocID="{A7CF1537-DB24-463A-A81A-555AD3275885}" presName="rect2" presStyleLbl="fgImgPlace1" presStyleIdx="4" presStyleCnt="7"/>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l="-17000" r="-17000"/>
          </a:stretch>
        </a:blipFill>
      </dgm:spPr>
    </dgm:pt>
    <dgm:pt modelId="{E4703EE3-07E7-4864-8AA3-EF9F60185A23}" type="pres">
      <dgm:prSet presAssocID="{F992B3B2-962D-4878-909B-5F457F48175E}" presName="sibTrans" presStyleCnt="0"/>
      <dgm:spPr/>
    </dgm:pt>
    <dgm:pt modelId="{4AFF96F5-C3CD-459F-8BF3-8D51C22FA37B}" type="pres">
      <dgm:prSet presAssocID="{18DCE3D5-EDA2-45FE-B628-BD0D20D3CEBF}" presName="composite" presStyleCnt="0"/>
      <dgm:spPr/>
    </dgm:pt>
    <dgm:pt modelId="{5EFB1148-F8F8-49EE-94B0-7722D7C7728E}" type="pres">
      <dgm:prSet presAssocID="{18DCE3D5-EDA2-45FE-B628-BD0D20D3CEBF}" presName="rect1" presStyleLbl="trAlignAcc1" presStyleIdx="5" presStyleCnt="7">
        <dgm:presLayoutVars>
          <dgm:bulletEnabled val="1"/>
        </dgm:presLayoutVars>
      </dgm:prSet>
      <dgm:spPr/>
    </dgm:pt>
    <dgm:pt modelId="{5400BAD3-C5C9-456E-8039-21C841CF748E}" type="pres">
      <dgm:prSet presAssocID="{18DCE3D5-EDA2-45FE-B628-BD0D20D3CEBF}" presName="rect2" presStyleLbl="fgImgPlace1" presStyleIdx="5" presStyleCnt="7"/>
      <dgm:spPr>
        <a:blipFill>
          <a:blip xmlns:r="http://schemas.openxmlformats.org/officeDocument/2006/relationships" r:embed="rId6" cstate="print">
            <a:extLst>
              <a:ext uri="{28A0092B-C50C-407E-A947-70E740481C1C}">
                <a14:useLocalDpi xmlns:a14="http://schemas.microsoft.com/office/drawing/2010/main" val="0"/>
              </a:ext>
            </a:extLst>
          </a:blip>
          <a:srcRect/>
          <a:stretch>
            <a:fillRect l="-21000" r="-21000"/>
          </a:stretch>
        </a:blipFill>
      </dgm:spPr>
    </dgm:pt>
    <dgm:pt modelId="{E9D3EF2E-428F-4CE3-B000-A8223A0C60BB}" type="pres">
      <dgm:prSet presAssocID="{B0AD9EBA-B39F-406A-BB8C-4A3DB6DA4D9E}" presName="sibTrans" presStyleCnt="0"/>
      <dgm:spPr/>
    </dgm:pt>
    <dgm:pt modelId="{38C75EE8-446F-43F6-AFA4-26EE451988BA}" type="pres">
      <dgm:prSet presAssocID="{781C2C50-C667-42A4-97DF-2A945A0EECD6}" presName="composite" presStyleCnt="0"/>
      <dgm:spPr/>
    </dgm:pt>
    <dgm:pt modelId="{1515AA42-F790-4598-805C-3A8BE99E50A6}" type="pres">
      <dgm:prSet presAssocID="{781C2C50-C667-42A4-97DF-2A945A0EECD6}" presName="rect1" presStyleLbl="trAlignAcc1" presStyleIdx="6" presStyleCnt="7">
        <dgm:presLayoutVars>
          <dgm:bulletEnabled val="1"/>
        </dgm:presLayoutVars>
      </dgm:prSet>
      <dgm:spPr/>
    </dgm:pt>
    <dgm:pt modelId="{AB008B9F-20F5-438F-9CEC-DEE6196FD632}" type="pres">
      <dgm:prSet presAssocID="{781C2C50-C667-42A4-97DF-2A945A0EECD6}" presName="rect2" presStyleLbl="fgImgPlace1" presStyleIdx="6" presStyleCnt="7"/>
      <dgm:spPr>
        <a:blipFill>
          <a:blip xmlns:r="http://schemas.openxmlformats.org/officeDocument/2006/relationships" r:embed="rId7" cstate="print">
            <a:extLst>
              <a:ext uri="{28A0092B-C50C-407E-A947-70E740481C1C}">
                <a14:useLocalDpi xmlns:a14="http://schemas.microsoft.com/office/drawing/2010/main" val="0"/>
              </a:ext>
            </a:extLst>
          </a:blip>
          <a:srcRect/>
          <a:stretch>
            <a:fillRect t="-4000" b="-4000"/>
          </a:stretch>
        </a:blipFill>
      </dgm:spPr>
    </dgm:pt>
  </dgm:ptLst>
  <dgm:cxnLst>
    <dgm:cxn modelId="{3148B047-496A-4078-9FD8-F5B33B006758}" srcId="{F4983032-3C6A-4F47-B7BA-542EC6EF4653}" destId="{75088C9A-1D21-44E0-A8E0-4FB4B994A970}" srcOrd="1" destOrd="0" parTransId="{9C2D4600-D17D-4DA3-9D4F-8F9FC32B4A68}" sibTransId="{7B67B65E-0FB6-491D-A557-DB5D1A6F432D}"/>
    <dgm:cxn modelId="{9E3FAF3A-9FD6-4796-9CCA-D03AB9868E24}" srcId="{F4983032-3C6A-4F47-B7BA-542EC6EF4653}" destId="{18DCE3D5-EDA2-45FE-B628-BD0D20D3CEBF}" srcOrd="5" destOrd="0" parTransId="{6C4F8EDD-C882-4886-B572-537BB39FD68A}" sibTransId="{B0AD9EBA-B39F-406A-BB8C-4A3DB6DA4D9E}"/>
    <dgm:cxn modelId="{DBC89231-1AD8-4B60-8D33-DD098CBC3CCB}" type="presOf" srcId="{18DCE3D5-EDA2-45FE-B628-BD0D20D3CEBF}" destId="{5EFB1148-F8F8-49EE-94B0-7722D7C7728E}" srcOrd="0" destOrd="0" presId="urn:microsoft.com/office/officeart/2008/layout/PictureStrips"/>
    <dgm:cxn modelId="{D09A5D83-68F9-4410-BCF0-77DE4927C097}" srcId="{F4983032-3C6A-4F47-B7BA-542EC6EF4653}" destId="{5209A085-A38F-45C5-8085-361E0C0C4E95}" srcOrd="3" destOrd="0" parTransId="{D66AD727-ADC2-4537-8A38-3738866FE19A}" sibTransId="{05C6AA40-B328-466F-B794-2DF699B0652F}"/>
    <dgm:cxn modelId="{C98CAEA9-1B42-4735-A21E-3CE03C4D8B3F}" type="presOf" srcId="{9497D6E9-10AA-4921-9A3A-213FD21697DD}" destId="{658A1883-2762-4E26-99DD-DCB6F404B2CD}" srcOrd="0" destOrd="0" presId="urn:microsoft.com/office/officeart/2008/layout/PictureStrips"/>
    <dgm:cxn modelId="{5C6D1140-70E2-470D-906B-51E75E44460C}" srcId="{F4983032-3C6A-4F47-B7BA-542EC6EF4653}" destId="{A7CF1537-DB24-463A-A81A-555AD3275885}" srcOrd="4" destOrd="0" parTransId="{4CDCD3F2-EB85-4111-8D47-B3C2AA04F9BF}" sibTransId="{F992B3B2-962D-4878-909B-5F457F48175E}"/>
    <dgm:cxn modelId="{3FCAD9B2-5002-4B96-81EE-23903F45D70D}" srcId="{F4983032-3C6A-4F47-B7BA-542EC6EF4653}" destId="{3E46DB3C-CC59-4272-BF7E-50BC90343D53}" srcOrd="2" destOrd="0" parTransId="{02F921FA-C52C-4B6B-BE92-39EAC2338C18}" sibTransId="{3CCD9DB3-0F34-4C34-8151-BF02D7998B72}"/>
    <dgm:cxn modelId="{B9B826C7-26B9-4F30-98BA-6207AE0A562B}" type="presOf" srcId="{781C2C50-C667-42A4-97DF-2A945A0EECD6}" destId="{1515AA42-F790-4598-805C-3A8BE99E50A6}" srcOrd="0" destOrd="0" presId="urn:microsoft.com/office/officeart/2008/layout/PictureStrips"/>
    <dgm:cxn modelId="{C2BBD852-E7F5-45C3-A3C1-0CCB92B50BDA}" type="presOf" srcId="{F4983032-3C6A-4F47-B7BA-542EC6EF4653}" destId="{48CA0361-CDAE-417B-B695-DF2F75211621}" srcOrd="0" destOrd="0" presId="urn:microsoft.com/office/officeart/2008/layout/PictureStrips"/>
    <dgm:cxn modelId="{C80EBE9F-84FF-4419-86E7-4D9B226B5D42}" srcId="{F4983032-3C6A-4F47-B7BA-542EC6EF4653}" destId="{781C2C50-C667-42A4-97DF-2A945A0EECD6}" srcOrd="6" destOrd="0" parTransId="{C1FE74E0-DFA9-4061-BBEF-A187825E737F}" sibTransId="{A9B1F0EC-811F-4982-80D9-8117B489C709}"/>
    <dgm:cxn modelId="{56831E8F-0212-4D1F-8E63-8C0D76DFCDAB}" srcId="{F4983032-3C6A-4F47-B7BA-542EC6EF4653}" destId="{9497D6E9-10AA-4921-9A3A-213FD21697DD}" srcOrd="0" destOrd="0" parTransId="{7182AF44-CAFE-464E-BBE8-D2BF320DF95D}" sibTransId="{48EBF2E1-083A-4B96-B98E-56898151F44A}"/>
    <dgm:cxn modelId="{F7B776D2-4AC4-47E8-9A38-1D5B29EFDCE1}" type="presOf" srcId="{3E46DB3C-CC59-4272-BF7E-50BC90343D53}" destId="{E6E893A6-3291-407C-B350-D7519FF65B2B}" srcOrd="0" destOrd="0" presId="urn:microsoft.com/office/officeart/2008/layout/PictureStrips"/>
    <dgm:cxn modelId="{70AEB602-01B3-4E2F-8D9F-402D7AFECF1F}" type="presOf" srcId="{5209A085-A38F-45C5-8085-361E0C0C4E95}" destId="{1A658A41-364C-494C-BC27-752E04C4E3A3}" srcOrd="0" destOrd="0" presId="urn:microsoft.com/office/officeart/2008/layout/PictureStrips"/>
    <dgm:cxn modelId="{366CC86C-58A4-4BBD-A031-44E6B18937F1}" type="presOf" srcId="{A7CF1537-DB24-463A-A81A-555AD3275885}" destId="{E573FB3B-EE03-461D-BF82-07E9D2451C4C}" srcOrd="0" destOrd="0" presId="urn:microsoft.com/office/officeart/2008/layout/PictureStrips"/>
    <dgm:cxn modelId="{6ACEF904-2CA3-4A1D-9314-D5D1DAF7970C}" type="presOf" srcId="{75088C9A-1D21-44E0-A8E0-4FB4B994A970}" destId="{E6FD4E64-F8EB-4CA1-B6CC-3AE963B86F46}" srcOrd="0" destOrd="0" presId="urn:microsoft.com/office/officeart/2008/layout/PictureStrips"/>
    <dgm:cxn modelId="{398194D6-0A5D-45D4-9252-9B629C28EBD9}" type="presParOf" srcId="{48CA0361-CDAE-417B-B695-DF2F75211621}" destId="{1E726603-A7CF-4B43-854E-1309B2C50623}" srcOrd="0" destOrd="0" presId="urn:microsoft.com/office/officeart/2008/layout/PictureStrips"/>
    <dgm:cxn modelId="{653A821D-80DB-45F9-AF0A-F57094F51181}" type="presParOf" srcId="{1E726603-A7CF-4B43-854E-1309B2C50623}" destId="{658A1883-2762-4E26-99DD-DCB6F404B2CD}" srcOrd="0" destOrd="0" presId="urn:microsoft.com/office/officeart/2008/layout/PictureStrips"/>
    <dgm:cxn modelId="{4E4A8385-48A6-4EBA-A5E1-3C92D5DBD3E5}" type="presParOf" srcId="{1E726603-A7CF-4B43-854E-1309B2C50623}" destId="{12DA321E-91D3-4E76-9564-412C1ECE7095}" srcOrd="1" destOrd="0" presId="urn:microsoft.com/office/officeart/2008/layout/PictureStrips"/>
    <dgm:cxn modelId="{25641C9D-F13F-45A4-80F5-45E5807EE5F2}" type="presParOf" srcId="{48CA0361-CDAE-417B-B695-DF2F75211621}" destId="{177B879C-7B2C-4BDC-B640-B724C83DDB62}" srcOrd="1" destOrd="0" presId="urn:microsoft.com/office/officeart/2008/layout/PictureStrips"/>
    <dgm:cxn modelId="{B1A359AF-59BE-413C-97DC-5CDD32BC123D}" type="presParOf" srcId="{48CA0361-CDAE-417B-B695-DF2F75211621}" destId="{9CE46293-98F3-44B8-9450-2E7C8F9644A5}" srcOrd="2" destOrd="0" presId="urn:microsoft.com/office/officeart/2008/layout/PictureStrips"/>
    <dgm:cxn modelId="{E52A2749-185B-45F5-9BCC-BAECD41F2D7D}" type="presParOf" srcId="{9CE46293-98F3-44B8-9450-2E7C8F9644A5}" destId="{E6FD4E64-F8EB-4CA1-B6CC-3AE963B86F46}" srcOrd="0" destOrd="0" presId="urn:microsoft.com/office/officeart/2008/layout/PictureStrips"/>
    <dgm:cxn modelId="{BF3B2928-4A54-47A3-9D09-5D1377CC1C97}" type="presParOf" srcId="{9CE46293-98F3-44B8-9450-2E7C8F9644A5}" destId="{6ABB39ED-C120-4581-93F9-8495D5A8125D}" srcOrd="1" destOrd="0" presId="urn:microsoft.com/office/officeart/2008/layout/PictureStrips"/>
    <dgm:cxn modelId="{45CD1099-1EFE-41D0-89C2-E237BE792C05}" type="presParOf" srcId="{48CA0361-CDAE-417B-B695-DF2F75211621}" destId="{7FD3807D-D6E7-4D1D-95FB-B62AC4ACF4FC}" srcOrd="3" destOrd="0" presId="urn:microsoft.com/office/officeart/2008/layout/PictureStrips"/>
    <dgm:cxn modelId="{38F6302F-7BC6-4DD2-AEE7-D3E6CA6416EE}" type="presParOf" srcId="{48CA0361-CDAE-417B-B695-DF2F75211621}" destId="{61653D60-7112-436C-8011-87B46D50D763}" srcOrd="4" destOrd="0" presId="urn:microsoft.com/office/officeart/2008/layout/PictureStrips"/>
    <dgm:cxn modelId="{84998DDA-9065-4BFB-81A9-8630E04636E8}" type="presParOf" srcId="{61653D60-7112-436C-8011-87B46D50D763}" destId="{E6E893A6-3291-407C-B350-D7519FF65B2B}" srcOrd="0" destOrd="0" presId="urn:microsoft.com/office/officeart/2008/layout/PictureStrips"/>
    <dgm:cxn modelId="{0CC7E106-BCA9-4A44-B21D-9630DBDE69BD}" type="presParOf" srcId="{61653D60-7112-436C-8011-87B46D50D763}" destId="{DAA8DCDA-BA36-441D-AB85-2152ECB80538}" srcOrd="1" destOrd="0" presId="urn:microsoft.com/office/officeart/2008/layout/PictureStrips"/>
    <dgm:cxn modelId="{73696590-198A-49C4-8E1F-91293477B4A2}" type="presParOf" srcId="{48CA0361-CDAE-417B-B695-DF2F75211621}" destId="{511347BF-5863-43B3-B37B-1287B4EF74CB}" srcOrd="5" destOrd="0" presId="urn:microsoft.com/office/officeart/2008/layout/PictureStrips"/>
    <dgm:cxn modelId="{AADFD19A-1AEE-4B3A-BDF1-0269C201155D}" type="presParOf" srcId="{48CA0361-CDAE-417B-B695-DF2F75211621}" destId="{91DE4125-7B25-48D5-8DF7-E42F7028DCBA}" srcOrd="6" destOrd="0" presId="urn:microsoft.com/office/officeart/2008/layout/PictureStrips"/>
    <dgm:cxn modelId="{B5B1B1D1-5FF1-4EF2-9F82-D44BCF7F2C42}" type="presParOf" srcId="{91DE4125-7B25-48D5-8DF7-E42F7028DCBA}" destId="{1A658A41-364C-494C-BC27-752E04C4E3A3}" srcOrd="0" destOrd="0" presId="urn:microsoft.com/office/officeart/2008/layout/PictureStrips"/>
    <dgm:cxn modelId="{09196F3E-D717-4849-92A7-771387A784B7}" type="presParOf" srcId="{91DE4125-7B25-48D5-8DF7-E42F7028DCBA}" destId="{46368DEE-DB00-44C9-831E-6B2EEB316B71}" srcOrd="1" destOrd="0" presId="urn:microsoft.com/office/officeart/2008/layout/PictureStrips"/>
    <dgm:cxn modelId="{49BF6952-2A21-42E0-9C10-D366F8262FD8}" type="presParOf" srcId="{48CA0361-CDAE-417B-B695-DF2F75211621}" destId="{E9D964BC-7A71-4334-9D27-A27C8800B2D4}" srcOrd="7" destOrd="0" presId="urn:microsoft.com/office/officeart/2008/layout/PictureStrips"/>
    <dgm:cxn modelId="{DBAF0B2E-3052-427C-B357-FEA1E818321D}" type="presParOf" srcId="{48CA0361-CDAE-417B-B695-DF2F75211621}" destId="{C789BF35-B485-4E30-AF35-B0098A8A03AC}" srcOrd="8" destOrd="0" presId="urn:microsoft.com/office/officeart/2008/layout/PictureStrips"/>
    <dgm:cxn modelId="{E65DEBCB-8254-41FB-86D3-6F7E197C4009}" type="presParOf" srcId="{C789BF35-B485-4E30-AF35-B0098A8A03AC}" destId="{E573FB3B-EE03-461D-BF82-07E9D2451C4C}" srcOrd="0" destOrd="0" presId="urn:microsoft.com/office/officeart/2008/layout/PictureStrips"/>
    <dgm:cxn modelId="{F426E76D-7642-43FD-895F-0A63C1B7A709}" type="presParOf" srcId="{C789BF35-B485-4E30-AF35-B0098A8A03AC}" destId="{405918D0-367A-46F7-925D-C97207A73F6E}" srcOrd="1" destOrd="0" presId="urn:microsoft.com/office/officeart/2008/layout/PictureStrips"/>
    <dgm:cxn modelId="{0C8D08B4-BCF4-4BB2-90A6-D4EF3696AC87}" type="presParOf" srcId="{48CA0361-CDAE-417B-B695-DF2F75211621}" destId="{E4703EE3-07E7-4864-8AA3-EF9F60185A23}" srcOrd="9" destOrd="0" presId="urn:microsoft.com/office/officeart/2008/layout/PictureStrips"/>
    <dgm:cxn modelId="{92542194-11D8-4D86-9FA2-8F7AC0625FE9}" type="presParOf" srcId="{48CA0361-CDAE-417B-B695-DF2F75211621}" destId="{4AFF96F5-C3CD-459F-8BF3-8D51C22FA37B}" srcOrd="10" destOrd="0" presId="urn:microsoft.com/office/officeart/2008/layout/PictureStrips"/>
    <dgm:cxn modelId="{02427B6C-89C2-40F7-A30A-A3ABC2BD65ED}" type="presParOf" srcId="{4AFF96F5-C3CD-459F-8BF3-8D51C22FA37B}" destId="{5EFB1148-F8F8-49EE-94B0-7722D7C7728E}" srcOrd="0" destOrd="0" presId="urn:microsoft.com/office/officeart/2008/layout/PictureStrips"/>
    <dgm:cxn modelId="{98385ABE-05B5-4539-BE24-77C0A14006AE}" type="presParOf" srcId="{4AFF96F5-C3CD-459F-8BF3-8D51C22FA37B}" destId="{5400BAD3-C5C9-456E-8039-21C841CF748E}" srcOrd="1" destOrd="0" presId="urn:microsoft.com/office/officeart/2008/layout/PictureStrips"/>
    <dgm:cxn modelId="{19004C5D-54CB-4D03-89DF-49CC446E61C9}" type="presParOf" srcId="{48CA0361-CDAE-417B-B695-DF2F75211621}" destId="{E9D3EF2E-428F-4CE3-B000-A8223A0C60BB}" srcOrd="11" destOrd="0" presId="urn:microsoft.com/office/officeart/2008/layout/PictureStrips"/>
    <dgm:cxn modelId="{15723F88-4D05-4263-B9F1-698C54CF4A00}" type="presParOf" srcId="{48CA0361-CDAE-417B-B695-DF2F75211621}" destId="{38C75EE8-446F-43F6-AFA4-26EE451988BA}" srcOrd="12" destOrd="0" presId="urn:microsoft.com/office/officeart/2008/layout/PictureStrips"/>
    <dgm:cxn modelId="{D6FB5E6E-A346-4AE2-B9AC-1DEA3A8D4469}" type="presParOf" srcId="{38C75EE8-446F-43F6-AFA4-26EE451988BA}" destId="{1515AA42-F790-4598-805C-3A8BE99E50A6}" srcOrd="0" destOrd="0" presId="urn:microsoft.com/office/officeart/2008/layout/PictureStrips"/>
    <dgm:cxn modelId="{78177732-600C-489A-B5C3-6E19C751637C}" type="presParOf" srcId="{38C75EE8-446F-43F6-AFA4-26EE451988BA}" destId="{AB008B9F-20F5-438F-9CEC-DEE6196FD632}"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C255923-0C72-4BAC-B3C7-2A0FD0A22D7C}" type="doc">
      <dgm:prSet loTypeId="urn:microsoft.com/office/officeart/2005/8/layout/pyramid2" loCatId="pyramid" qsTypeId="urn:microsoft.com/office/officeart/2005/8/quickstyle/3d7" qsCatId="3D" csTypeId="urn:microsoft.com/office/officeart/2005/8/colors/colorful1" csCatId="colorful"/>
      <dgm:spPr/>
      <dgm:t>
        <a:bodyPr/>
        <a:lstStyle/>
        <a:p>
          <a:endParaRPr lang="ru-RU"/>
        </a:p>
      </dgm:t>
    </dgm:pt>
    <dgm:pt modelId="{7698AA77-2176-46F7-908C-9A7A760A68C2}">
      <dgm:prSet/>
      <dgm:spPr/>
      <dgm:t>
        <a:bodyPr/>
        <a:lstStyle/>
        <a:p>
          <a:pPr rtl="0"/>
          <a:r>
            <a:rPr lang="ru-RU" dirty="0" smtClean="0"/>
            <a:t>Если наносишь визит, не входи в гостиную или в кабинет в пальто.</a:t>
          </a:r>
          <a:endParaRPr lang="ru-RU" dirty="0"/>
        </a:p>
      </dgm:t>
    </dgm:pt>
    <dgm:pt modelId="{162D6DD4-4EA7-45DF-9AEC-CC650EDF0879}" type="parTrans" cxnId="{A3C1A882-5632-4AE1-B3A2-01EE82E34730}">
      <dgm:prSet/>
      <dgm:spPr/>
      <dgm:t>
        <a:bodyPr/>
        <a:lstStyle/>
        <a:p>
          <a:endParaRPr lang="ru-RU"/>
        </a:p>
      </dgm:t>
    </dgm:pt>
    <dgm:pt modelId="{A905FE3B-2FB2-4C79-B837-0ACCD764D020}" type="sibTrans" cxnId="{A3C1A882-5632-4AE1-B3A2-01EE82E34730}">
      <dgm:prSet/>
      <dgm:spPr/>
      <dgm:t>
        <a:bodyPr/>
        <a:lstStyle/>
        <a:p>
          <a:endParaRPr lang="ru-RU"/>
        </a:p>
      </dgm:t>
    </dgm:pt>
    <dgm:pt modelId="{49822CE9-49A9-4EE6-999F-FDEE5F40C36F}">
      <dgm:prSet/>
      <dgm:spPr/>
      <dgm:t>
        <a:bodyPr/>
        <a:lstStyle/>
        <a:p>
          <a:pPr rtl="0"/>
          <a:r>
            <a:rPr lang="ru-RU" smtClean="0"/>
            <a:t>Не входи без стука.</a:t>
          </a:r>
          <a:endParaRPr lang="ru-RU"/>
        </a:p>
      </dgm:t>
    </dgm:pt>
    <dgm:pt modelId="{AEA4C9FC-63C7-480A-A078-EE13B10A225A}" type="parTrans" cxnId="{6B87E64D-E6D4-45B5-B13B-567B07FE8EA1}">
      <dgm:prSet/>
      <dgm:spPr/>
      <dgm:t>
        <a:bodyPr/>
        <a:lstStyle/>
        <a:p>
          <a:endParaRPr lang="ru-RU"/>
        </a:p>
      </dgm:t>
    </dgm:pt>
    <dgm:pt modelId="{21B949CE-AD51-4077-8492-37EE45B38E8D}" type="sibTrans" cxnId="{6B87E64D-E6D4-45B5-B13B-567B07FE8EA1}">
      <dgm:prSet/>
      <dgm:spPr/>
      <dgm:t>
        <a:bodyPr/>
        <a:lstStyle/>
        <a:p>
          <a:endParaRPr lang="ru-RU"/>
        </a:p>
      </dgm:t>
    </dgm:pt>
    <dgm:pt modelId="{5A9E9962-5DA6-4DEC-8EB7-F426E13D546D}">
      <dgm:prSet/>
      <dgm:spPr/>
      <dgm:t>
        <a:bodyPr/>
        <a:lstStyle/>
        <a:p>
          <a:pPr rtl="0"/>
          <a:r>
            <a:rPr lang="ru-RU" smtClean="0"/>
            <a:t>Не входи в кабинет с дымящейся папиросой или трубкой.</a:t>
          </a:r>
          <a:endParaRPr lang="ru-RU"/>
        </a:p>
      </dgm:t>
    </dgm:pt>
    <dgm:pt modelId="{C80B56F3-17B6-447A-B1B9-C246E365F299}" type="parTrans" cxnId="{88EDF32C-2833-406F-8828-0C594050DBF8}">
      <dgm:prSet/>
      <dgm:spPr/>
      <dgm:t>
        <a:bodyPr/>
        <a:lstStyle/>
        <a:p>
          <a:endParaRPr lang="ru-RU"/>
        </a:p>
      </dgm:t>
    </dgm:pt>
    <dgm:pt modelId="{1DB8D78F-6CF4-40E5-9F05-97506A6C98C0}" type="sibTrans" cxnId="{88EDF32C-2833-406F-8828-0C594050DBF8}">
      <dgm:prSet/>
      <dgm:spPr/>
      <dgm:t>
        <a:bodyPr/>
        <a:lstStyle/>
        <a:p>
          <a:endParaRPr lang="ru-RU"/>
        </a:p>
      </dgm:t>
    </dgm:pt>
    <dgm:pt modelId="{222EC664-76A6-4F70-86A1-8B468744417C}">
      <dgm:prSet/>
      <dgm:spPr/>
      <dgm:t>
        <a:bodyPr/>
        <a:lstStyle/>
        <a:p>
          <a:pPr rtl="0"/>
          <a:r>
            <a:rPr lang="ru-RU" smtClean="0"/>
            <a:t>Не протягивай первым руку даме, а также лицу, которое старше тебя по возрасту или по рангу, пока они не предложат этого сами.</a:t>
          </a:r>
          <a:endParaRPr lang="ru-RU"/>
        </a:p>
      </dgm:t>
    </dgm:pt>
    <dgm:pt modelId="{8DFBD59E-9F69-4237-8CF0-325EBB66761A}" type="parTrans" cxnId="{9796F9DE-3C2F-49AF-928E-60A217A2CE42}">
      <dgm:prSet/>
      <dgm:spPr/>
      <dgm:t>
        <a:bodyPr/>
        <a:lstStyle/>
        <a:p>
          <a:endParaRPr lang="ru-RU"/>
        </a:p>
      </dgm:t>
    </dgm:pt>
    <dgm:pt modelId="{4CC71704-E829-48E0-9E81-B2D9901BBA08}" type="sibTrans" cxnId="{9796F9DE-3C2F-49AF-928E-60A217A2CE42}">
      <dgm:prSet/>
      <dgm:spPr/>
      <dgm:t>
        <a:bodyPr/>
        <a:lstStyle/>
        <a:p>
          <a:endParaRPr lang="ru-RU"/>
        </a:p>
      </dgm:t>
    </dgm:pt>
    <dgm:pt modelId="{9898D0F3-2ED1-42CF-A9C0-55D6637B7A63}" type="pres">
      <dgm:prSet presAssocID="{EC255923-0C72-4BAC-B3C7-2A0FD0A22D7C}" presName="compositeShape" presStyleCnt="0">
        <dgm:presLayoutVars>
          <dgm:dir/>
          <dgm:resizeHandles/>
        </dgm:presLayoutVars>
      </dgm:prSet>
      <dgm:spPr/>
    </dgm:pt>
    <dgm:pt modelId="{C0FB774B-14E9-4473-8DC5-6248689AA268}" type="pres">
      <dgm:prSet presAssocID="{EC255923-0C72-4BAC-B3C7-2A0FD0A22D7C}" presName="pyramid" presStyleLbl="node1" presStyleIdx="0" presStyleCnt="1"/>
      <dgm:spPr/>
    </dgm:pt>
    <dgm:pt modelId="{5C600ADA-DA07-427C-B80A-59576A713796}" type="pres">
      <dgm:prSet presAssocID="{EC255923-0C72-4BAC-B3C7-2A0FD0A22D7C}" presName="theList" presStyleCnt="0"/>
      <dgm:spPr/>
    </dgm:pt>
    <dgm:pt modelId="{2D5AC5D5-E4EA-4A44-BB0A-C492D9B24883}" type="pres">
      <dgm:prSet presAssocID="{7698AA77-2176-46F7-908C-9A7A760A68C2}" presName="aNode" presStyleLbl="fgAcc1" presStyleIdx="0" presStyleCnt="4">
        <dgm:presLayoutVars>
          <dgm:bulletEnabled val="1"/>
        </dgm:presLayoutVars>
      </dgm:prSet>
      <dgm:spPr/>
    </dgm:pt>
    <dgm:pt modelId="{D4473801-50B9-4AE1-9AE6-784A27F28BD3}" type="pres">
      <dgm:prSet presAssocID="{7698AA77-2176-46F7-908C-9A7A760A68C2}" presName="aSpace" presStyleCnt="0"/>
      <dgm:spPr/>
    </dgm:pt>
    <dgm:pt modelId="{1064F8F3-3418-4C72-B6C9-5FE2830679FD}" type="pres">
      <dgm:prSet presAssocID="{49822CE9-49A9-4EE6-999F-FDEE5F40C36F}" presName="aNode" presStyleLbl="fgAcc1" presStyleIdx="1" presStyleCnt="4">
        <dgm:presLayoutVars>
          <dgm:bulletEnabled val="1"/>
        </dgm:presLayoutVars>
      </dgm:prSet>
      <dgm:spPr/>
    </dgm:pt>
    <dgm:pt modelId="{B3FD8E76-F35D-4327-85EA-1662B44320B0}" type="pres">
      <dgm:prSet presAssocID="{49822CE9-49A9-4EE6-999F-FDEE5F40C36F}" presName="aSpace" presStyleCnt="0"/>
      <dgm:spPr/>
    </dgm:pt>
    <dgm:pt modelId="{0160563F-91A8-40C6-A47D-7679E569B851}" type="pres">
      <dgm:prSet presAssocID="{5A9E9962-5DA6-4DEC-8EB7-F426E13D546D}" presName="aNode" presStyleLbl="fgAcc1" presStyleIdx="2" presStyleCnt="4">
        <dgm:presLayoutVars>
          <dgm:bulletEnabled val="1"/>
        </dgm:presLayoutVars>
      </dgm:prSet>
      <dgm:spPr/>
    </dgm:pt>
    <dgm:pt modelId="{ABD05BEA-A151-4108-B947-DC2ADBD9B4DA}" type="pres">
      <dgm:prSet presAssocID="{5A9E9962-5DA6-4DEC-8EB7-F426E13D546D}" presName="aSpace" presStyleCnt="0"/>
      <dgm:spPr/>
    </dgm:pt>
    <dgm:pt modelId="{5B5A36FD-0884-41D9-8D92-81550E92A0D5}" type="pres">
      <dgm:prSet presAssocID="{222EC664-76A6-4F70-86A1-8B468744417C}" presName="aNode" presStyleLbl="fgAcc1" presStyleIdx="3" presStyleCnt="4">
        <dgm:presLayoutVars>
          <dgm:bulletEnabled val="1"/>
        </dgm:presLayoutVars>
      </dgm:prSet>
      <dgm:spPr/>
    </dgm:pt>
    <dgm:pt modelId="{B75459DE-F42D-4B9B-9B4C-3988457A3F2A}" type="pres">
      <dgm:prSet presAssocID="{222EC664-76A6-4F70-86A1-8B468744417C}" presName="aSpace" presStyleCnt="0"/>
      <dgm:spPr/>
    </dgm:pt>
  </dgm:ptLst>
  <dgm:cxnLst>
    <dgm:cxn modelId="{493937B3-D363-4023-8033-0F23FCB9F7E2}" type="presOf" srcId="{5A9E9962-5DA6-4DEC-8EB7-F426E13D546D}" destId="{0160563F-91A8-40C6-A47D-7679E569B851}" srcOrd="0" destOrd="0" presId="urn:microsoft.com/office/officeart/2005/8/layout/pyramid2"/>
    <dgm:cxn modelId="{88EDF32C-2833-406F-8828-0C594050DBF8}" srcId="{EC255923-0C72-4BAC-B3C7-2A0FD0A22D7C}" destId="{5A9E9962-5DA6-4DEC-8EB7-F426E13D546D}" srcOrd="2" destOrd="0" parTransId="{C80B56F3-17B6-447A-B1B9-C246E365F299}" sibTransId="{1DB8D78F-6CF4-40E5-9F05-97506A6C98C0}"/>
    <dgm:cxn modelId="{9796F9DE-3C2F-49AF-928E-60A217A2CE42}" srcId="{EC255923-0C72-4BAC-B3C7-2A0FD0A22D7C}" destId="{222EC664-76A6-4F70-86A1-8B468744417C}" srcOrd="3" destOrd="0" parTransId="{8DFBD59E-9F69-4237-8CF0-325EBB66761A}" sibTransId="{4CC71704-E829-48E0-9E81-B2D9901BBA08}"/>
    <dgm:cxn modelId="{3F608F58-F7D1-45D7-B954-860B169B4B40}" type="presOf" srcId="{7698AA77-2176-46F7-908C-9A7A760A68C2}" destId="{2D5AC5D5-E4EA-4A44-BB0A-C492D9B24883}" srcOrd="0" destOrd="0" presId="urn:microsoft.com/office/officeart/2005/8/layout/pyramid2"/>
    <dgm:cxn modelId="{06EE6C24-6554-4DDF-B06A-86B52D578DA0}" type="presOf" srcId="{EC255923-0C72-4BAC-B3C7-2A0FD0A22D7C}" destId="{9898D0F3-2ED1-42CF-A9C0-55D6637B7A63}" srcOrd="0" destOrd="0" presId="urn:microsoft.com/office/officeart/2005/8/layout/pyramid2"/>
    <dgm:cxn modelId="{A3C1A882-5632-4AE1-B3A2-01EE82E34730}" srcId="{EC255923-0C72-4BAC-B3C7-2A0FD0A22D7C}" destId="{7698AA77-2176-46F7-908C-9A7A760A68C2}" srcOrd="0" destOrd="0" parTransId="{162D6DD4-4EA7-45DF-9AEC-CC650EDF0879}" sibTransId="{A905FE3B-2FB2-4C79-B837-0ACCD764D020}"/>
    <dgm:cxn modelId="{54823BF7-B286-4D07-9CD1-031C33B98BC3}" type="presOf" srcId="{49822CE9-49A9-4EE6-999F-FDEE5F40C36F}" destId="{1064F8F3-3418-4C72-B6C9-5FE2830679FD}" srcOrd="0" destOrd="0" presId="urn:microsoft.com/office/officeart/2005/8/layout/pyramid2"/>
    <dgm:cxn modelId="{6B87E64D-E6D4-45B5-B13B-567B07FE8EA1}" srcId="{EC255923-0C72-4BAC-B3C7-2A0FD0A22D7C}" destId="{49822CE9-49A9-4EE6-999F-FDEE5F40C36F}" srcOrd="1" destOrd="0" parTransId="{AEA4C9FC-63C7-480A-A078-EE13B10A225A}" sibTransId="{21B949CE-AD51-4077-8492-37EE45B38E8D}"/>
    <dgm:cxn modelId="{241548AD-E60A-4329-9FF1-CDED77B25210}" type="presOf" srcId="{222EC664-76A6-4F70-86A1-8B468744417C}" destId="{5B5A36FD-0884-41D9-8D92-81550E92A0D5}" srcOrd="0" destOrd="0" presId="urn:microsoft.com/office/officeart/2005/8/layout/pyramid2"/>
    <dgm:cxn modelId="{B501E3F3-9707-44E5-BE4A-11632A9BFEA2}" type="presParOf" srcId="{9898D0F3-2ED1-42CF-A9C0-55D6637B7A63}" destId="{C0FB774B-14E9-4473-8DC5-6248689AA268}" srcOrd="0" destOrd="0" presId="urn:microsoft.com/office/officeart/2005/8/layout/pyramid2"/>
    <dgm:cxn modelId="{609EF065-7776-44D5-B121-CA940D1BF03F}" type="presParOf" srcId="{9898D0F3-2ED1-42CF-A9C0-55D6637B7A63}" destId="{5C600ADA-DA07-427C-B80A-59576A713796}" srcOrd="1" destOrd="0" presId="urn:microsoft.com/office/officeart/2005/8/layout/pyramid2"/>
    <dgm:cxn modelId="{11776A10-2C6A-4461-B262-F24CDB45B3B1}" type="presParOf" srcId="{5C600ADA-DA07-427C-B80A-59576A713796}" destId="{2D5AC5D5-E4EA-4A44-BB0A-C492D9B24883}" srcOrd="0" destOrd="0" presId="urn:microsoft.com/office/officeart/2005/8/layout/pyramid2"/>
    <dgm:cxn modelId="{B4CEE8CB-98CF-484A-9DE6-9781D4BF2350}" type="presParOf" srcId="{5C600ADA-DA07-427C-B80A-59576A713796}" destId="{D4473801-50B9-4AE1-9AE6-784A27F28BD3}" srcOrd="1" destOrd="0" presId="urn:microsoft.com/office/officeart/2005/8/layout/pyramid2"/>
    <dgm:cxn modelId="{3DF4D366-3AF3-4094-8037-F31ECD158F16}" type="presParOf" srcId="{5C600ADA-DA07-427C-B80A-59576A713796}" destId="{1064F8F3-3418-4C72-B6C9-5FE2830679FD}" srcOrd="2" destOrd="0" presId="urn:microsoft.com/office/officeart/2005/8/layout/pyramid2"/>
    <dgm:cxn modelId="{15076BD7-A889-4BB5-860F-FFFB102D38C5}" type="presParOf" srcId="{5C600ADA-DA07-427C-B80A-59576A713796}" destId="{B3FD8E76-F35D-4327-85EA-1662B44320B0}" srcOrd="3" destOrd="0" presId="urn:microsoft.com/office/officeart/2005/8/layout/pyramid2"/>
    <dgm:cxn modelId="{90870E3F-8D86-49D7-8C58-76983E7710D4}" type="presParOf" srcId="{5C600ADA-DA07-427C-B80A-59576A713796}" destId="{0160563F-91A8-40C6-A47D-7679E569B851}" srcOrd="4" destOrd="0" presId="urn:microsoft.com/office/officeart/2005/8/layout/pyramid2"/>
    <dgm:cxn modelId="{A9F9A51E-F3B8-47EA-BF04-9B35E3594F66}" type="presParOf" srcId="{5C600ADA-DA07-427C-B80A-59576A713796}" destId="{ABD05BEA-A151-4108-B947-DC2ADBD9B4DA}" srcOrd="5" destOrd="0" presId="urn:microsoft.com/office/officeart/2005/8/layout/pyramid2"/>
    <dgm:cxn modelId="{16ED811F-1203-4CD0-B399-BA74CFAAB473}" type="presParOf" srcId="{5C600ADA-DA07-427C-B80A-59576A713796}" destId="{5B5A36FD-0884-41D9-8D92-81550E92A0D5}" srcOrd="6" destOrd="0" presId="urn:microsoft.com/office/officeart/2005/8/layout/pyramid2"/>
    <dgm:cxn modelId="{12E688F1-A765-42B5-8102-926F66B7C3DD}" type="presParOf" srcId="{5C600ADA-DA07-427C-B80A-59576A713796}" destId="{B75459DE-F42D-4B9B-9B4C-3988457A3F2A}" srcOrd="7"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300168F-F96A-4190-9228-CBBCA6E4504E}" type="doc">
      <dgm:prSet loTypeId="urn:microsoft.com/office/officeart/2005/8/layout/chart3" loCatId="cycle" qsTypeId="urn:microsoft.com/office/officeart/2005/8/quickstyle/simple1" qsCatId="simple" csTypeId="urn:microsoft.com/office/officeart/2005/8/colors/colorful1" csCatId="colorful"/>
      <dgm:spPr/>
      <dgm:t>
        <a:bodyPr/>
        <a:lstStyle/>
        <a:p>
          <a:endParaRPr lang="ru-RU"/>
        </a:p>
      </dgm:t>
    </dgm:pt>
    <dgm:pt modelId="{CA3DA032-B27C-436D-BA92-581994CC88A2}">
      <dgm:prSet/>
      <dgm:spPr/>
      <dgm:t>
        <a:bodyPr/>
        <a:lstStyle/>
        <a:p>
          <a:pPr rtl="0"/>
          <a:r>
            <a:rPr lang="ru-RU" smtClean="0"/>
            <a:t>Не спеши сесть. </a:t>
          </a:r>
          <a:endParaRPr lang="ru-RU"/>
        </a:p>
      </dgm:t>
    </dgm:pt>
    <dgm:pt modelId="{12D9322C-59FC-4B9D-851D-F91EC5A6EA2F}" type="parTrans" cxnId="{8E5FC82C-DB69-4CF3-A86B-043E04E6D59B}">
      <dgm:prSet/>
      <dgm:spPr/>
      <dgm:t>
        <a:bodyPr/>
        <a:lstStyle/>
        <a:p>
          <a:endParaRPr lang="ru-RU"/>
        </a:p>
      </dgm:t>
    </dgm:pt>
    <dgm:pt modelId="{89412C29-2B61-4F61-9AA1-6E1A9E16F35A}" type="sibTrans" cxnId="{8E5FC82C-DB69-4CF3-A86B-043E04E6D59B}">
      <dgm:prSet/>
      <dgm:spPr/>
      <dgm:t>
        <a:bodyPr/>
        <a:lstStyle/>
        <a:p>
          <a:endParaRPr lang="ru-RU"/>
        </a:p>
      </dgm:t>
    </dgm:pt>
    <dgm:pt modelId="{F60D4FF7-D05C-49E1-94C2-F6B0EFAF4836}">
      <dgm:prSet/>
      <dgm:spPr/>
      <dgm:t>
        <a:bodyPr/>
        <a:lstStyle/>
        <a:p>
          <a:pPr rtl="0"/>
          <a:r>
            <a:rPr lang="ru-RU" smtClean="0"/>
            <a:t>Следует подождать, когда тебя пригласят и когда хозяин или хозяйка сами сядут. </a:t>
          </a:r>
          <a:endParaRPr lang="ru-RU"/>
        </a:p>
      </dgm:t>
    </dgm:pt>
    <dgm:pt modelId="{C7683AAC-2FB2-44AE-B093-4DB36768AD87}" type="parTrans" cxnId="{46B8955C-DA58-4E2D-9E89-0789C8D28B97}">
      <dgm:prSet/>
      <dgm:spPr/>
      <dgm:t>
        <a:bodyPr/>
        <a:lstStyle/>
        <a:p>
          <a:endParaRPr lang="ru-RU"/>
        </a:p>
      </dgm:t>
    </dgm:pt>
    <dgm:pt modelId="{390680B2-C97C-4B76-AC75-C97E8266F6BD}" type="sibTrans" cxnId="{46B8955C-DA58-4E2D-9E89-0789C8D28B97}">
      <dgm:prSet/>
      <dgm:spPr/>
      <dgm:t>
        <a:bodyPr/>
        <a:lstStyle/>
        <a:p>
          <a:endParaRPr lang="ru-RU"/>
        </a:p>
      </dgm:t>
    </dgm:pt>
    <dgm:pt modelId="{6E32E77C-C871-4150-A9F5-CA66E469E763}">
      <dgm:prSet/>
      <dgm:spPr/>
      <dgm:t>
        <a:bodyPr/>
        <a:lstStyle/>
        <a:p>
          <a:pPr rtl="0"/>
          <a:r>
            <a:rPr lang="ru-RU" smtClean="0"/>
            <a:t>Сиди спокойно и уверенно, не делай лишних движений.</a:t>
          </a:r>
          <a:endParaRPr lang="ru-RU"/>
        </a:p>
      </dgm:t>
    </dgm:pt>
    <dgm:pt modelId="{FEF53945-64F1-4EED-93CE-38BA36DFAB18}" type="parTrans" cxnId="{8093D2FA-A0AB-4D2B-9313-31CFB459C84D}">
      <dgm:prSet/>
      <dgm:spPr/>
      <dgm:t>
        <a:bodyPr/>
        <a:lstStyle/>
        <a:p>
          <a:endParaRPr lang="ru-RU"/>
        </a:p>
      </dgm:t>
    </dgm:pt>
    <dgm:pt modelId="{A7E5DF18-5E66-467B-9674-A98F257CB2B0}" type="sibTrans" cxnId="{8093D2FA-A0AB-4D2B-9313-31CFB459C84D}">
      <dgm:prSet/>
      <dgm:spPr/>
      <dgm:t>
        <a:bodyPr/>
        <a:lstStyle/>
        <a:p>
          <a:endParaRPr lang="ru-RU"/>
        </a:p>
      </dgm:t>
    </dgm:pt>
    <dgm:pt modelId="{F270847B-F42A-42CD-9D7F-3BEBA356B4E2}" type="pres">
      <dgm:prSet presAssocID="{C300168F-F96A-4190-9228-CBBCA6E4504E}" presName="compositeShape" presStyleCnt="0">
        <dgm:presLayoutVars>
          <dgm:chMax val="7"/>
          <dgm:dir/>
          <dgm:resizeHandles val="exact"/>
        </dgm:presLayoutVars>
      </dgm:prSet>
      <dgm:spPr/>
    </dgm:pt>
    <dgm:pt modelId="{5D14DDFB-2E15-45AD-A7F6-BA5B3C50F82A}" type="pres">
      <dgm:prSet presAssocID="{C300168F-F96A-4190-9228-CBBCA6E4504E}" presName="wedge1" presStyleLbl="node1" presStyleIdx="0" presStyleCnt="3"/>
      <dgm:spPr/>
    </dgm:pt>
    <dgm:pt modelId="{AF204BA7-BD8A-47ED-806A-54F329469213}" type="pres">
      <dgm:prSet presAssocID="{C300168F-F96A-4190-9228-CBBCA6E4504E}" presName="wedge1Tx" presStyleLbl="node1" presStyleIdx="0" presStyleCnt="3">
        <dgm:presLayoutVars>
          <dgm:chMax val="0"/>
          <dgm:chPref val="0"/>
          <dgm:bulletEnabled val="1"/>
        </dgm:presLayoutVars>
      </dgm:prSet>
      <dgm:spPr/>
    </dgm:pt>
    <dgm:pt modelId="{31F0EC19-E36B-4270-AC5B-4F2B94F177B5}" type="pres">
      <dgm:prSet presAssocID="{C300168F-F96A-4190-9228-CBBCA6E4504E}" presName="wedge2" presStyleLbl="node1" presStyleIdx="1" presStyleCnt="3"/>
      <dgm:spPr/>
    </dgm:pt>
    <dgm:pt modelId="{9DB48E06-4C44-4BD5-AD98-EC765DEAFD0D}" type="pres">
      <dgm:prSet presAssocID="{C300168F-F96A-4190-9228-CBBCA6E4504E}" presName="wedge2Tx" presStyleLbl="node1" presStyleIdx="1" presStyleCnt="3">
        <dgm:presLayoutVars>
          <dgm:chMax val="0"/>
          <dgm:chPref val="0"/>
          <dgm:bulletEnabled val="1"/>
        </dgm:presLayoutVars>
      </dgm:prSet>
      <dgm:spPr/>
    </dgm:pt>
    <dgm:pt modelId="{F6B78FEA-5C95-426A-833F-F5E9B3B1A040}" type="pres">
      <dgm:prSet presAssocID="{C300168F-F96A-4190-9228-CBBCA6E4504E}" presName="wedge3" presStyleLbl="node1" presStyleIdx="2" presStyleCnt="3"/>
      <dgm:spPr/>
    </dgm:pt>
    <dgm:pt modelId="{6B980E88-E63F-41A0-8297-D2740DAFF5A9}" type="pres">
      <dgm:prSet presAssocID="{C300168F-F96A-4190-9228-CBBCA6E4504E}" presName="wedge3Tx" presStyleLbl="node1" presStyleIdx="2" presStyleCnt="3">
        <dgm:presLayoutVars>
          <dgm:chMax val="0"/>
          <dgm:chPref val="0"/>
          <dgm:bulletEnabled val="1"/>
        </dgm:presLayoutVars>
      </dgm:prSet>
      <dgm:spPr/>
    </dgm:pt>
  </dgm:ptLst>
  <dgm:cxnLst>
    <dgm:cxn modelId="{8334BCEF-C4FE-4717-A140-B8CF2302E8CB}" type="presOf" srcId="{6E32E77C-C871-4150-A9F5-CA66E469E763}" destId="{6B980E88-E63F-41A0-8297-D2740DAFF5A9}" srcOrd="1" destOrd="0" presId="urn:microsoft.com/office/officeart/2005/8/layout/chart3"/>
    <dgm:cxn modelId="{D608D853-0AD6-4A82-9BE2-16337BC1221D}" type="presOf" srcId="{CA3DA032-B27C-436D-BA92-581994CC88A2}" destId="{AF204BA7-BD8A-47ED-806A-54F329469213}" srcOrd="1" destOrd="0" presId="urn:microsoft.com/office/officeart/2005/8/layout/chart3"/>
    <dgm:cxn modelId="{48C7A21A-0A62-410E-B227-4E72BA2FD5CF}" type="presOf" srcId="{CA3DA032-B27C-436D-BA92-581994CC88A2}" destId="{5D14DDFB-2E15-45AD-A7F6-BA5B3C50F82A}" srcOrd="0" destOrd="0" presId="urn:microsoft.com/office/officeart/2005/8/layout/chart3"/>
    <dgm:cxn modelId="{46B8955C-DA58-4E2D-9E89-0789C8D28B97}" srcId="{C300168F-F96A-4190-9228-CBBCA6E4504E}" destId="{F60D4FF7-D05C-49E1-94C2-F6B0EFAF4836}" srcOrd="1" destOrd="0" parTransId="{C7683AAC-2FB2-44AE-B093-4DB36768AD87}" sibTransId="{390680B2-C97C-4B76-AC75-C97E8266F6BD}"/>
    <dgm:cxn modelId="{8093D2FA-A0AB-4D2B-9313-31CFB459C84D}" srcId="{C300168F-F96A-4190-9228-CBBCA6E4504E}" destId="{6E32E77C-C871-4150-A9F5-CA66E469E763}" srcOrd="2" destOrd="0" parTransId="{FEF53945-64F1-4EED-93CE-38BA36DFAB18}" sibTransId="{A7E5DF18-5E66-467B-9674-A98F257CB2B0}"/>
    <dgm:cxn modelId="{72EFC515-AFA2-4D0D-8CA1-3BAD9827AC9E}" type="presOf" srcId="{C300168F-F96A-4190-9228-CBBCA6E4504E}" destId="{F270847B-F42A-42CD-9D7F-3BEBA356B4E2}" srcOrd="0" destOrd="0" presId="urn:microsoft.com/office/officeart/2005/8/layout/chart3"/>
    <dgm:cxn modelId="{5482AD0F-78AC-47D4-A045-E082CFA6E37A}" type="presOf" srcId="{6E32E77C-C871-4150-A9F5-CA66E469E763}" destId="{F6B78FEA-5C95-426A-833F-F5E9B3B1A040}" srcOrd="0" destOrd="0" presId="urn:microsoft.com/office/officeart/2005/8/layout/chart3"/>
    <dgm:cxn modelId="{0124769D-EE95-4B31-941A-F2BEDC9B6C37}" type="presOf" srcId="{F60D4FF7-D05C-49E1-94C2-F6B0EFAF4836}" destId="{31F0EC19-E36B-4270-AC5B-4F2B94F177B5}" srcOrd="0" destOrd="0" presId="urn:microsoft.com/office/officeart/2005/8/layout/chart3"/>
    <dgm:cxn modelId="{974F6987-D84A-4CE4-8015-0185292C6277}" type="presOf" srcId="{F60D4FF7-D05C-49E1-94C2-F6B0EFAF4836}" destId="{9DB48E06-4C44-4BD5-AD98-EC765DEAFD0D}" srcOrd="1" destOrd="0" presId="urn:microsoft.com/office/officeart/2005/8/layout/chart3"/>
    <dgm:cxn modelId="{8E5FC82C-DB69-4CF3-A86B-043E04E6D59B}" srcId="{C300168F-F96A-4190-9228-CBBCA6E4504E}" destId="{CA3DA032-B27C-436D-BA92-581994CC88A2}" srcOrd="0" destOrd="0" parTransId="{12D9322C-59FC-4B9D-851D-F91EC5A6EA2F}" sibTransId="{89412C29-2B61-4F61-9AA1-6E1A9E16F35A}"/>
    <dgm:cxn modelId="{E5220CC6-B012-4B27-B7A3-760A94F4ABD7}" type="presParOf" srcId="{F270847B-F42A-42CD-9D7F-3BEBA356B4E2}" destId="{5D14DDFB-2E15-45AD-A7F6-BA5B3C50F82A}" srcOrd="0" destOrd="0" presId="urn:microsoft.com/office/officeart/2005/8/layout/chart3"/>
    <dgm:cxn modelId="{E7FE9809-08D0-4612-9057-2793369F422C}" type="presParOf" srcId="{F270847B-F42A-42CD-9D7F-3BEBA356B4E2}" destId="{AF204BA7-BD8A-47ED-806A-54F329469213}" srcOrd="1" destOrd="0" presId="urn:microsoft.com/office/officeart/2005/8/layout/chart3"/>
    <dgm:cxn modelId="{BBD898E1-8CCB-48F9-9D76-FF9AA4E91915}" type="presParOf" srcId="{F270847B-F42A-42CD-9D7F-3BEBA356B4E2}" destId="{31F0EC19-E36B-4270-AC5B-4F2B94F177B5}" srcOrd="2" destOrd="0" presId="urn:microsoft.com/office/officeart/2005/8/layout/chart3"/>
    <dgm:cxn modelId="{B1B92701-DD93-40C3-8D51-7A12644651BC}" type="presParOf" srcId="{F270847B-F42A-42CD-9D7F-3BEBA356B4E2}" destId="{9DB48E06-4C44-4BD5-AD98-EC765DEAFD0D}" srcOrd="3" destOrd="0" presId="urn:microsoft.com/office/officeart/2005/8/layout/chart3"/>
    <dgm:cxn modelId="{22F2055A-F119-482D-9D6B-FB08E52966DB}" type="presParOf" srcId="{F270847B-F42A-42CD-9D7F-3BEBA356B4E2}" destId="{F6B78FEA-5C95-426A-833F-F5E9B3B1A040}" srcOrd="4" destOrd="0" presId="urn:microsoft.com/office/officeart/2005/8/layout/chart3"/>
    <dgm:cxn modelId="{EDDFEEEB-00EF-487D-9862-8E736BEC4703}" type="presParOf" srcId="{F270847B-F42A-42CD-9D7F-3BEBA356B4E2}" destId="{6B980E88-E63F-41A0-8297-D2740DAFF5A9}" srcOrd="5" destOrd="0" presId="urn:microsoft.com/office/officeart/2005/8/layout/chart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6172D0F-F25B-4475-9E2C-9C05637ECDB5}" type="doc">
      <dgm:prSet loTypeId="urn:microsoft.com/office/officeart/2005/8/layout/hProcess9" loCatId="process" qsTypeId="urn:microsoft.com/office/officeart/2005/8/quickstyle/simple1" qsCatId="simple" csTypeId="urn:microsoft.com/office/officeart/2005/8/colors/colorful1" csCatId="colorful" phldr="1"/>
      <dgm:spPr/>
      <dgm:t>
        <a:bodyPr/>
        <a:lstStyle/>
        <a:p>
          <a:endParaRPr lang="ru-RU"/>
        </a:p>
      </dgm:t>
    </dgm:pt>
    <dgm:pt modelId="{A2DA1DF2-FA1A-40B9-839F-9D60E85B4BF2}">
      <dgm:prSet/>
      <dgm:spPr>
        <a:ln>
          <a:noFill/>
        </a:ln>
      </dgm:spPr>
      <dgm:t>
        <a:bodyPr/>
        <a:lstStyle/>
        <a:p>
          <a:pPr rtl="0"/>
          <a:r>
            <a:rPr lang="ru-RU" smtClean="0"/>
            <a:t>Не смотри пристально на мебель, картины и другие предметы.</a:t>
          </a:r>
          <a:endParaRPr lang="ru-RU"/>
        </a:p>
      </dgm:t>
    </dgm:pt>
    <dgm:pt modelId="{423B12CE-2ADC-4451-B317-8C0D47FE9E4B}" type="parTrans" cxnId="{1483967C-E27D-4690-AE60-594E1CA5D647}">
      <dgm:prSet/>
      <dgm:spPr/>
      <dgm:t>
        <a:bodyPr/>
        <a:lstStyle/>
        <a:p>
          <a:endParaRPr lang="ru-RU"/>
        </a:p>
      </dgm:t>
    </dgm:pt>
    <dgm:pt modelId="{2248DC21-2771-4FF4-8A59-85EFEDB0E98C}" type="sibTrans" cxnId="{1483967C-E27D-4690-AE60-594E1CA5D647}">
      <dgm:prSet/>
      <dgm:spPr/>
      <dgm:t>
        <a:bodyPr/>
        <a:lstStyle/>
        <a:p>
          <a:endParaRPr lang="ru-RU"/>
        </a:p>
      </dgm:t>
    </dgm:pt>
    <dgm:pt modelId="{52973953-FA0D-4595-B54B-CD64CC6584AC}">
      <dgm:prSet/>
      <dgm:spPr>
        <a:ln>
          <a:noFill/>
        </a:ln>
      </dgm:spPr>
      <dgm:t>
        <a:bodyPr/>
        <a:lstStyle/>
        <a:p>
          <a:pPr rtl="0"/>
          <a:r>
            <a:rPr lang="ru-RU" dirty="0" smtClean="0"/>
            <a:t>Не забудь встать каждый раз, когда в комнату входит дама.</a:t>
          </a:r>
          <a:endParaRPr lang="ru-RU" dirty="0"/>
        </a:p>
      </dgm:t>
    </dgm:pt>
    <dgm:pt modelId="{1B838A35-C8BD-403D-A53A-C2B297D71C9E}" type="parTrans" cxnId="{8C5E4482-F636-4FF2-8DDB-A7FFE24F8B30}">
      <dgm:prSet/>
      <dgm:spPr/>
      <dgm:t>
        <a:bodyPr/>
        <a:lstStyle/>
        <a:p>
          <a:endParaRPr lang="ru-RU"/>
        </a:p>
      </dgm:t>
    </dgm:pt>
    <dgm:pt modelId="{D51035B5-389C-492D-B892-65C5CE222D86}" type="sibTrans" cxnId="{8C5E4482-F636-4FF2-8DDB-A7FFE24F8B30}">
      <dgm:prSet/>
      <dgm:spPr/>
      <dgm:t>
        <a:bodyPr/>
        <a:lstStyle/>
        <a:p>
          <a:endParaRPr lang="ru-RU"/>
        </a:p>
      </dgm:t>
    </dgm:pt>
    <dgm:pt modelId="{072A5F02-8F99-461D-83F6-5A0EBF03A8F2}">
      <dgm:prSet/>
      <dgm:spPr>
        <a:ln>
          <a:noFill/>
        </a:ln>
      </dgm:spPr>
      <dgm:t>
        <a:bodyPr/>
        <a:lstStyle/>
        <a:p>
          <a:pPr rtl="0"/>
          <a:r>
            <a:rPr lang="ru-RU" dirty="0" smtClean="0"/>
            <a:t>Входя в комнату или выходя из нее, не иди впереди дамы.</a:t>
          </a:r>
          <a:endParaRPr lang="ru-RU" dirty="0"/>
        </a:p>
      </dgm:t>
    </dgm:pt>
    <dgm:pt modelId="{A390DD94-9763-42B1-B117-3DE4D1673D63}" type="parTrans" cxnId="{EF820085-4507-46DD-BA64-1F5FA5BA4F44}">
      <dgm:prSet/>
      <dgm:spPr/>
      <dgm:t>
        <a:bodyPr/>
        <a:lstStyle/>
        <a:p>
          <a:endParaRPr lang="ru-RU"/>
        </a:p>
      </dgm:t>
    </dgm:pt>
    <dgm:pt modelId="{1B18F8A9-F1D7-4ACC-982C-81A9A9BE954E}" type="sibTrans" cxnId="{EF820085-4507-46DD-BA64-1F5FA5BA4F44}">
      <dgm:prSet/>
      <dgm:spPr/>
      <dgm:t>
        <a:bodyPr/>
        <a:lstStyle/>
        <a:p>
          <a:endParaRPr lang="ru-RU"/>
        </a:p>
      </dgm:t>
    </dgm:pt>
    <dgm:pt modelId="{639E843D-1353-4775-935D-B2A9374A1B29}">
      <dgm:prSet/>
      <dgm:spPr>
        <a:solidFill>
          <a:schemeClr val="accent6"/>
        </a:solidFill>
        <a:ln>
          <a:noFill/>
        </a:ln>
      </dgm:spPr>
      <dgm:t>
        <a:bodyPr/>
        <a:lstStyle/>
        <a:p>
          <a:pPr rtl="0"/>
          <a:r>
            <a:rPr lang="ru-RU" dirty="0" smtClean="0"/>
            <a:t>Садясь в автомобиль, пропусти даму вперед. Выходя из него, выйди первым и помоги выйти даме, предложив ей руку. То же самое — в лифте..</a:t>
          </a:r>
          <a:endParaRPr lang="ru-RU" dirty="0"/>
        </a:p>
      </dgm:t>
    </dgm:pt>
    <dgm:pt modelId="{BDEE17D7-A030-4D10-B5B1-4DE5F36A18C4}" type="parTrans" cxnId="{3EEF73C4-F6A4-4AB2-AEC8-29D292B7E275}">
      <dgm:prSet/>
      <dgm:spPr/>
      <dgm:t>
        <a:bodyPr/>
        <a:lstStyle/>
        <a:p>
          <a:endParaRPr lang="ru-RU"/>
        </a:p>
      </dgm:t>
    </dgm:pt>
    <dgm:pt modelId="{1EB957ED-2952-440C-82D9-834E737E5744}" type="sibTrans" cxnId="{3EEF73C4-F6A4-4AB2-AEC8-29D292B7E275}">
      <dgm:prSet/>
      <dgm:spPr/>
      <dgm:t>
        <a:bodyPr/>
        <a:lstStyle/>
        <a:p>
          <a:endParaRPr lang="ru-RU"/>
        </a:p>
      </dgm:t>
    </dgm:pt>
    <dgm:pt modelId="{912185C4-75F7-4F13-B1E2-8B8DC521C99E}" type="pres">
      <dgm:prSet presAssocID="{A6172D0F-F25B-4475-9E2C-9C05637ECDB5}" presName="CompostProcess" presStyleCnt="0">
        <dgm:presLayoutVars>
          <dgm:dir/>
          <dgm:resizeHandles val="exact"/>
        </dgm:presLayoutVars>
      </dgm:prSet>
      <dgm:spPr/>
    </dgm:pt>
    <dgm:pt modelId="{D922ADE3-EA82-4610-8136-5F0A595C4453}" type="pres">
      <dgm:prSet presAssocID="{A6172D0F-F25B-4475-9E2C-9C05637ECDB5}" presName="arrow" presStyleLbl="bgShp" presStyleIdx="0" presStyleCnt="1" custLinFactNeighborY="-701"/>
      <dgm:spPr/>
    </dgm:pt>
    <dgm:pt modelId="{815E7B89-4C1B-4FDF-8126-D9BD3FA9C207}" type="pres">
      <dgm:prSet presAssocID="{A6172D0F-F25B-4475-9E2C-9C05637ECDB5}" presName="linearProcess" presStyleCnt="0"/>
      <dgm:spPr/>
    </dgm:pt>
    <dgm:pt modelId="{F70F163E-2CF9-4366-8680-7A32CBACF107}" type="pres">
      <dgm:prSet presAssocID="{A2DA1DF2-FA1A-40B9-839F-9D60E85B4BF2}" presName="textNode" presStyleLbl="node1" presStyleIdx="0" presStyleCnt="4">
        <dgm:presLayoutVars>
          <dgm:bulletEnabled val="1"/>
        </dgm:presLayoutVars>
      </dgm:prSet>
      <dgm:spPr/>
    </dgm:pt>
    <dgm:pt modelId="{05BF00EB-B754-482E-99EF-53010DB77A16}" type="pres">
      <dgm:prSet presAssocID="{2248DC21-2771-4FF4-8A59-85EFEDB0E98C}" presName="sibTrans" presStyleCnt="0"/>
      <dgm:spPr/>
    </dgm:pt>
    <dgm:pt modelId="{F3F5714D-156E-4E43-912E-0C856C5AC90B}" type="pres">
      <dgm:prSet presAssocID="{52973953-FA0D-4595-B54B-CD64CC6584AC}" presName="textNode" presStyleLbl="node1" presStyleIdx="1" presStyleCnt="4">
        <dgm:presLayoutVars>
          <dgm:bulletEnabled val="1"/>
        </dgm:presLayoutVars>
      </dgm:prSet>
      <dgm:spPr/>
    </dgm:pt>
    <dgm:pt modelId="{98A28C4A-AF81-4457-821F-A954AE2037C5}" type="pres">
      <dgm:prSet presAssocID="{D51035B5-389C-492D-B892-65C5CE222D86}" presName="sibTrans" presStyleCnt="0"/>
      <dgm:spPr/>
    </dgm:pt>
    <dgm:pt modelId="{4208E92C-1A8C-4428-A44C-FB5BD6419C5D}" type="pres">
      <dgm:prSet presAssocID="{072A5F02-8F99-461D-83F6-5A0EBF03A8F2}" presName="textNode" presStyleLbl="node1" presStyleIdx="2" presStyleCnt="4">
        <dgm:presLayoutVars>
          <dgm:bulletEnabled val="1"/>
        </dgm:presLayoutVars>
      </dgm:prSet>
      <dgm:spPr/>
    </dgm:pt>
    <dgm:pt modelId="{0CAA473F-4A63-42D5-B8E2-EB883B353CFF}" type="pres">
      <dgm:prSet presAssocID="{1B18F8A9-F1D7-4ACC-982C-81A9A9BE954E}" presName="sibTrans" presStyleCnt="0"/>
      <dgm:spPr/>
    </dgm:pt>
    <dgm:pt modelId="{3686DFA7-2CC8-4DE9-B070-C64C97D05ACF}" type="pres">
      <dgm:prSet presAssocID="{639E843D-1353-4775-935D-B2A9374A1B29}" presName="textNode" presStyleLbl="node1" presStyleIdx="3" presStyleCnt="4">
        <dgm:presLayoutVars>
          <dgm:bulletEnabled val="1"/>
        </dgm:presLayoutVars>
      </dgm:prSet>
      <dgm:spPr/>
    </dgm:pt>
  </dgm:ptLst>
  <dgm:cxnLst>
    <dgm:cxn modelId="{EF820085-4507-46DD-BA64-1F5FA5BA4F44}" srcId="{A6172D0F-F25B-4475-9E2C-9C05637ECDB5}" destId="{072A5F02-8F99-461D-83F6-5A0EBF03A8F2}" srcOrd="2" destOrd="0" parTransId="{A390DD94-9763-42B1-B117-3DE4D1673D63}" sibTransId="{1B18F8A9-F1D7-4ACC-982C-81A9A9BE954E}"/>
    <dgm:cxn modelId="{C986E728-806D-4D97-AEE7-1BC666454771}" type="presOf" srcId="{A6172D0F-F25B-4475-9E2C-9C05637ECDB5}" destId="{912185C4-75F7-4F13-B1E2-8B8DC521C99E}" srcOrd="0" destOrd="0" presId="urn:microsoft.com/office/officeart/2005/8/layout/hProcess9"/>
    <dgm:cxn modelId="{313A84CC-FF7A-4D14-A1FB-DEDE7ACD9D06}" type="presOf" srcId="{639E843D-1353-4775-935D-B2A9374A1B29}" destId="{3686DFA7-2CC8-4DE9-B070-C64C97D05ACF}" srcOrd="0" destOrd="0" presId="urn:microsoft.com/office/officeart/2005/8/layout/hProcess9"/>
    <dgm:cxn modelId="{74448BAD-1F13-4C76-9053-A2D806659764}" type="presOf" srcId="{072A5F02-8F99-461D-83F6-5A0EBF03A8F2}" destId="{4208E92C-1A8C-4428-A44C-FB5BD6419C5D}" srcOrd="0" destOrd="0" presId="urn:microsoft.com/office/officeart/2005/8/layout/hProcess9"/>
    <dgm:cxn modelId="{8C5E4482-F636-4FF2-8DDB-A7FFE24F8B30}" srcId="{A6172D0F-F25B-4475-9E2C-9C05637ECDB5}" destId="{52973953-FA0D-4595-B54B-CD64CC6584AC}" srcOrd="1" destOrd="0" parTransId="{1B838A35-C8BD-403D-A53A-C2B297D71C9E}" sibTransId="{D51035B5-389C-492D-B892-65C5CE222D86}"/>
    <dgm:cxn modelId="{F9AF8061-56E1-4DD4-AE7B-AF5F6D53EB93}" type="presOf" srcId="{52973953-FA0D-4595-B54B-CD64CC6584AC}" destId="{F3F5714D-156E-4E43-912E-0C856C5AC90B}" srcOrd="0" destOrd="0" presId="urn:microsoft.com/office/officeart/2005/8/layout/hProcess9"/>
    <dgm:cxn modelId="{1483967C-E27D-4690-AE60-594E1CA5D647}" srcId="{A6172D0F-F25B-4475-9E2C-9C05637ECDB5}" destId="{A2DA1DF2-FA1A-40B9-839F-9D60E85B4BF2}" srcOrd="0" destOrd="0" parTransId="{423B12CE-2ADC-4451-B317-8C0D47FE9E4B}" sibTransId="{2248DC21-2771-4FF4-8A59-85EFEDB0E98C}"/>
    <dgm:cxn modelId="{9036FF7C-B5A0-4934-9DE5-1584465C8FE9}" type="presOf" srcId="{A2DA1DF2-FA1A-40B9-839F-9D60E85B4BF2}" destId="{F70F163E-2CF9-4366-8680-7A32CBACF107}" srcOrd="0" destOrd="0" presId="urn:microsoft.com/office/officeart/2005/8/layout/hProcess9"/>
    <dgm:cxn modelId="{3EEF73C4-F6A4-4AB2-AEC8-29D292B7E275}" srcId="{A6172D0F-F25B-4475-9E2C-9C05637ECDB5}" destId="{639E843D-1353-4775-935D-B2A9374A1B29}" srcOrd="3" destOrd="0" parTransId="{BDEE17D7-A030-4D10-B5B1-4DE5F36A18C4}" sibTransId="{1EB957ED-2952-440C-82D9-834E737E5744}"/>
    <dgm:cxn modelId="{27FCA3E1-73E2-4A58-9577-F0BE9883C100}" type="presParOf" srcId="{912185C4-75F7-4F13-B1E2-8B8DC521C99E}" destId="{D922ADE3-EA82-4610-8136-5F0A595C4453}" srcOrd="0" destOrd="0" presId="urn:microsoft.com/office/officeart/2005/8/layout/hProcess9"/>
    <dgm:cxn modelId="{1563F2A9-0179-4005-B612-CEAF4B5FC850}" type="presParOf" srcId="{912185C4-75F7-4F13-B1E2-8B8DC521C99E}" destId="{815E7B89-4C1B-4FDF-8126-D9BD3FA9C207}" srcOrd="1" destOrd="0" presId="urn:microsoft.com/office/officeart/2005/8/layout/hProcess9"/>
    <dgm:cxn modelId="{0A900034-1187-4FC4-B6BC-0BA5C9F97DCF}" type="presParOf" srcId="{815E7B89-4C1B-4FDF-8126-D9BD3FA9C207}" destId="{F70F163E-2CF9-4366-8680-7A32CBACF107}" srcOrd="0" destOrd="0" presId="urn:microsoft.com/office/officeart/2005/8/layout/hProcess9"/>
    <dgm:cxn modelId="{4AC304B6-CE23-467C-869D-354C6265AE30}" type="presParOf" srcId="{815E7B89-4C1B-4FDF-8126-D9BD3FA9C207}" destId="{05BF00EB-B754-482E-99EF-53010DB77A16}" srcOrd="1" destOrd="0" presId="urn:microsoft.com/office/officeart/2005/8/layout/hProcess9"/>
    <dgm:cxn modelId="{04DF48E3-B443-4E38-B58F-573941AA9C09}" type="presParOf" srcId="{815E7B89-4C1B-4FDF-8126-D9BD3FA9C207}" destId="{F3F5714D-156E-4E43-912E-0C856C5AC90B}" srcOrd="2" destOrd="0" presId="urn:microsoft.com/office/officeart/2005/8/layout/hProcess9"/>
    <dgm:cxn modelId="{38CF0CC1-3335-4760-9B1A-F7FABFD418AC}" type="presParOf" srcId="{815E7B89-4C1B-4FDF-8126-D9BD3FA9C207}" destId="{98A28C4A-AF81-4457-821F-A954AE2037C5}" srcOrd="3" destOrd="0" presId="urn:microsoft.com/office/officeart/2005/8/layout/hProcess9"/>
    <dgm:cxn modelId="{49E16C43-93D3-412A-AF8E-CF35C0FE6AD2}" type="presParOf" srcId="{815E7B89-4C1B-4FDF-8126-D9BD3FA9C207}" destId="{4208E92C-1A8C-4428-A44C-FB5BD6419C5D}" srcOrd="4" destOrd="0" presId="urn:microsoft.com/office/officeart/2005/8/layout/hProcess9"/>
    <dgm:cxn modelId="{F5B64D0E-8B57-4D57-BC86-947EF362F27A}" type="presParOf" srcId="{815E7B89-4C1B-4FDF-8126-D9BD3FA9C207}" destId="{0CAA473F-4A63-42D5-B8E2-EB883B353CFF}" srcOrd="5" destOrd="0" presId="urn:microsoft.com/office/officeart/2005/8/layout/hProcess9"/>
    <dgm:cxn modelId="{02119E4E-0000-444E-A655-9AB1AF2EFA73}" type="presParOf" srcId="{815E7B89-4C1B-4FDF-8126-D9BD3FA9C207}" destId="{3686DFA7-2CC8-4DE9-B070-C64C97D05ACF}"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121847F-16C7-43B1-9BED-769C5A064A44}" type="doc">
      <dgm:prSet loTypeId="urn:microsoft.com/office/officeart/2005/8/layout/vList2" loCatId="list" qsTypeId="urn:microsoft.com/office/officeart/2005/8/quickstyle/simple2" qsCatId="simple" csTypeId="urn:microsoft.com/office/officeart/2005/8/colors/accent2_2" csCatId="accent2" phldr="1"/>
      <dgm:spPr/>
      <dgm:t>
        <a:bodyPr/>
        <a:lstStyle/>
        <a:p>
          <a:endParaRPr lang="ru-RU"/>
        </a:p>
      </dgm:t>
    </dgm:pt>
    <dgm:pt modelId="{A9D95AF5-E703-490B-ACCC-FF7405D386E9}">
      <dgm:prSet/>
      <dgm:spPr>
        <a:ln>
          <a:noFill/>
        </a:ln>
      </dgm:spPr>
      <dgm:t>
        <a:bodyPr/>
        <a:lstStyle/>
        <a:p>
          <a:pPr rtl="0"/>
          <a:r>
            <a:rPr lang="ru-RU" dirty="0" smtClean="0"/>
            <a:t>Не представляй даму мужчине. </a:t>
          </a:r>
          <a:endParaRPr lang="ru-RU" dirty="0"/>
        </a:p>
      </dgm:t>
    </dgm:pt>
    <dgm:pt modelId="{42ABDB48-E849-41D5-B157-3ABAFC877F8E}" type="parTrans" cxnId="{942C474A-57F4-44DE-A5B6-1A650070D383}">
      <dgm:prSet/>
      <dgm:spPr/>
      <dgm:t>
        <a:bodyPr/>
        <a:lstStyle/>
        <a:p>
          <a:endParaRPr lang="ru-RU"/>
        </a:p>
      </dgm:t>
    </dgm:pt>
    <dgm:pt modelId="{99168DC0-D0F9-4CB9-AE9D-606CB9DB5DCF}" type="sibTrans" cxnId="{942C474A-57F4-44DE-A5B6-1A650070D383}">
      <dgm:prSet/>
      <dgm:spPr/>
      <dgm:t>
        <a:bodyPr/>
        <a:lstStyle/>
        <a:p>
          <a:endParaRPr lang="ru-RU"/>
        </a:p>
      </dgm:t>
    </dgm:pt>
    <dgm:pt modelId="{9F5E76B1-A5C3-469D-8F3E-B53BE1908B5B}">
      <dgm:prSet/>
      <dgm:spPr>
        <a:ln>
          <a:noFill/>
        </a:ln>
      </dgm:spPr>
      <dgm:t>
        <a:bodyPr/>
        <a:lstStyle/>
        <a:p>
          <a:pPr rtl="0"/>
          <a:r>
            <a:rPr lang="ru-RU" smtClean="0"/>
            <a:t>Мужчина, независимо от ранга, всегда представляется даме. </a:t>
          </a:r>
          <a:endParaRPr lang="ru-RU"/>
        </a:p>
      </dgm:t>
    </dgm:pt>
    <dgm:pt modelId="{74826FC7-255F-4363-9A7A-ADF5BDD325AD}" type="parTrans" cxnId="{13C590C1-3D31-4D34-AAFA-A37A2A56066E}">
      <dgm:prSet/>
      <dgm:spPr/>
      <dgm:t>
        <a:bodyPr/>
        <a:lstStyle/>
        <a:p>
          <a:endParaRPr lang="ru-RU"/>
        </a:p>
      </dgm:t>
    </dgm:pt>
    <dgm:pt modelId="{A47AB15C-E5B9-4F8C-A666-5091D87B6435}" type="sibTrans" cxnId="{13C590C1-3D31-4D34-AAFA-A37A2A56066E}">
      <dgm:prSet/>
      <dgm:spPr/>
      <dgm:t>
        <a:bodyPr/>
        <a:lstStyle/>
        <a:p>
          <a:endParaRPr lang="ru-RU"/>
        </a:p>
      </dgm:t>
    </dgm:pt>
    <dgm:pt modelId="{54BAB00F-B901-4CCB-8CF2-BAADB5C57E07}">
      <dgm:prSet/>
      <dgm:spPr>
        <a:ln>
          <a:noFill/>
        </a:ln>
      </dgm:spPr>
      <dgm:t>
        <a:bodyPr/>
        <a:lstStyle/>
        <a:p>
          <a:pPr rtl="0"/>
          <a:r>
            <a:rPr lang="ru-RU" dirty="0" smtClean="0"/>
            <a:t>Младших по возрасту мужчин и дам следует представлять более старшим, а не наоборот. </a:t>
          </a:r>
          <a:endParaRPr lang="ru-RU" dirty="0"/>
        </a:p>
      </dgm:t>
    </dgm:pt>
    <dgm:pt modelId="{56BC4555-C689-41E1-BBD7-AED246608E3B}" type="parTrans" cxnId="{35928C8C-1249-4383-A92C-FC344219AC02}">
      <dgm:prSet/>
      <dgm:spPr/>
      <dgm:t>
        <a:bodyPr/>
        <a:lstStyle/>
        <a:p>
          <a:endParaRPr lang="ru-RU"/>
        </a:p>
      </dgm:t>
    </dgm:pt>
    <dgm:pt modelId="{C98A68B3-D14C-4350-B60A-F83641379FB3}" type="sibTrans" cxnId="{35928C8C-1249-4383-A92C-FC344219AC02}">
      <dgm:prSet/>
      <dgm:spPr/>
      <dgm:t>
        <a:bodyPr/>
        <a:lstStyle/>
        <a:p>
          <a:endParaRPr lang="ru-RU"/>
        </a:p>
      </dgm:t>
    </dgm:pt>
    <dgm:pt modelId="{5C99061A-019D-45C1-B34E-ADDCBCA7D598}">
      <dgm:prSet/>
      <dgm:spPr>
        <a:ln>
          <a:noFill/>
        </a:ln>
      </dgm:spPr>
      <dgm:t>
        <a:bodyPr/>
        <a:lstStyle/>
        <a:p>
          <a:pPr rtl="0"/>
          <a:r>
            <a:rPr lang="ru-RU" dirty="0" smtClean="0"/>
            <a:t>Прежде чем кого-либо познакомить, полезно убедиться, что этого хотят обе стороны.</a:t>
          </a:r>
          <a:endParaRPr lang="ru-RU" dirty="0"/>
        </a:p>
      </dgm:t>
    </dgm:pt>
    <dgm:pt modelId="{A20D9369-9188-4AE2-802A-C21E5E15BE80}" type="parTrans" cxnId="{1A641B07-7F47-42F2-92FB-41E05D7F6459}">
      <dgm:prSet/>
      <dgm:spPr/>
      <dgm:t>
        <a:bodyPr/>
        <a:lstStyle/>
        <a:p>
          <a:endParaRPr lang="ru-RU"/>
        </a:p>
      </dgm:t>
    </dgm:pt>
    <dgm:pt modelId="{0A301672-91A5-4B33-A537-0F98D3199858}" type="sibTrans" cxnId="{1A641B07-7F47-42F2-92FB-41E05D7F6459}">
      <dgm:prSet/>
      <dgm:spPr/>
      <dgm:t>
        <a:bodyPr/>
        <a:lstStyle/>
        <a:p>
          <a:endParaRPr lang="ru-RU"/>
        </a:p>
      </dgm:t>
    </dgm:pt>
    <dgm:pt modelId="{B7093C4B-8D7B-4479-BD26-0D4C220F4CB2}" type="pres">
      <dgm:prSet presAssocID="{7121847F-16C7-43B1-9BED-769C5A064A44}" presName="linear" presStyleCnt="0">
        <dgm:presLayoutVars>
          <dgm:animLvl val="lvl"/>
          <dgm:resizeHandles val="exact"/>
        </dgm:presLayoutVars>
      </dgm:prSet>
      <dgm:spPr/>
    </dgm:pt>
    <dgm:pt modelId="{5D362718-D46A-4C39-B0A1-C40D64138744}" type="pres">
      <dgm:prSet presAssocID="{A9D95AF5-E703-490B-ACCC-FF7405D386E9}" presName="parentText" presStyleLbl="node1" presStyleIdx="0" presStyleCnt="4">
        <dgm:presLayoutVars>
          <dgm:chMax val="0"/>
          <dgm:bulletEnabled val="1"/>
        </dgm:presLayoutVars>
      </dgm:prSet>
      <dgm:spPr/>
    </dgm:pt>
    <dgm:pt modelId="{53589E53-6B76-4E1D-97C2-C659909FDE44}" type="pres">
      <dgm:prSet presAssocID="{99168DC0-D0F9-4CB9-AE9D-606CB9DB5DCF}" presName="spacer" presStyleCnt="0"/>
      <dgm:spPr/>
    </dgm:pt>
    <dgm:pt modelId="{9E297247-8C76-433C-A07F-4A0AA7711217}" type="pres">
      <dgm:prSet presAssocID="{9F5E76B1-A5C3-469D-8F3E-B53BE1908B5B}" presName="parentText" presStyleLbl="node1" presStyleIdx="1" presStyleCnt="4">
        <dgm:presLayoutVars>
          <dgm:chMax val="0"/>
          <dgm:bulletEnabled val="1"/>
        </dgm:presLayoutVars>
      </dgm:prSet>
      <dgm:spPr/>
    </dgm:pt>
    <dgm:pt modelId="{48FD7891-9EB0-43F9-8F2A-A6A42DA95A29}" type="pres">
      <dgm:prSet presAssocID="{A47AB15C-E5B9-4F8C-A666-5091D87B6435}" presName="spacer" presStyleCnt="0"/>
      <dgm:spPr/>
    </dgm:pt>
    <dgm:pt modelId="{D3E58A29-7795-4897-90D1-17C81E72E9EB}" type="pres">
      <dgm:prSet presAssocID="{54BAB00F-B901-4CCB-8CF2-BAADB5C57E07}" presName="parentText" presStyleLbl="node1" presStyleIdx="2" presStyleCnt="4">
        <dgm:presLayoutVars>
          <dgm:chMax val="0"/>
          <dgm:bulletEnabled val="1"/>
        </dgm:presLayoutVars>
      </dgm:prSet>
      <dgm:spPr/>
    </dgm:pt>
    <dgm:pt modelId="{E5336D97-581B-4FC3-8158-351D641B3DBF}" type="pres">
      <dgm:prSet presAssocID="{C98A68B3-D14C-4350-B60A-F83641379FB3}" presName="spacer" presStyleCnt="0"/>
      <dgm:spPr/>
    </dgm:pt>
    <dgm:pt modelId="{A0E02FDA-3D9B-4993-BBBD-87889C0AF71C}" type="pres">
      <dgm:prSet presAssocID="{5C99061A-019D-45C1-B34E-ADDCBCA7D598}" presName="parentText" presStyleLbl="node1" presStyleIdx="3" presStyleCnt="4">
        <dgm:presLayoutVars>
          <dgm:chMax val="0"/>
          <dgm:bulletEnabled val="1"/>
        </dgm:presLayoutVars>
      </dgm:prSet>
      <dgm:spPr/>
    </dgm:pt>
  </dgm:ptLst>
  <dgm:cxnLst>
    <dgm:cxn modelId="{54604CB9-FF69-43C9-AD36-B20778CF335C}" type="presOf" srcId="{9F5E76B1-A5C3-469D-8F3E-B53BE1908B5B}" destId="{9E297247-8C76-433C-A07F-4A0AA7711217}" srcOrd="0" destOrd="0" presId="urn:microsoft.com/office/officeart/2005/8/layout/vList2"/>
    <dgm:cxn modelId="{82A4D2FB-5F46-42BD-A779-53FBC1D35C4C}" type="presOf" srcId="{54BAB00F-B901-4CCB-8CF2-BAADB5C57E07}" destId="{D3E58A29-7795-4897-90D1-17C81E72E9EB}" srcOrd="0" destOrd="0" presId="urn:microsoft.com/office/officeart/2005/8/layout/vList2"/>
    <dgm:cxn modelId="{A9F1D1A9-67E8-4D15-8360-B74FB145576A}" type="presOf" srcId="{7121847F-16C7-43B1-9BED-769C5A064A44}" destId="{B7093C4B-8D7B-4479-BD26-0D4C220F4CB2}" srcOrd="0" destOrd="0" presId="urn:microsoft.com/office/officeart/2005/8/layout/vList2"/>
    <dgm:cxn modelId="{A68EA0E9-2499-4379-8293-C83D2E9579C5}" type="presOf" srcId="{5C99061A-019D-45C1-B34E-ADDCBCA7D598}" destId="{A0E02FDA-3D9B-4993-BBBD-87889C0AF71C}" srcOrd="0" destOrd="0" presId="urn:microsoft.com/office/officeart/2005/8/layout/vList2"/>
    <dgm:cxn modelId="{1A641B07-7F47-42F2-92FB-41E05D7F6459}" srcId="{7121847F-16C7-43B1-9BED-769C5A064A44}" destId="{5C99061A-019D-45C1-B34E-ADDCBCA7D598}" srcOrd="3" destOrd="0" parTransId="{A20D9369-9188-4AE2-802A-C21E5E15BE80}" sibTransId="{0A301672-91A5-4B33-A537-0F98D3199858}"/>
    <dgm:cxn modelId="{35928C8C-1249-4383-A92C-FC344219AC02}" srcId="{7121847F-16C7-43B1-9BED-769C5A064A44}" destId="{54BAB00F-B901-4CCB-8CF2-BAADB5C57E07}" srcOrd="2" destOrd="0" parTransId="{56BC4555-C689-41E1-BBD7-AED246608E3B}" sibTransId="{C98A68B3-D14C-4350-B60A-F83641379FB3}"/>
    <dgm:cxn modelId="{13C590C1-3D31-4D34-AAFA-A37A2A56066E}" srcId="{7121847F-16C7-43B1-9BED-769C5A064A44}" destId="{9F5E76B1-A5C3-469D-8F3E-B53BE1908B5B}" srcOrd="1" destOrd="0" parTransId="{74826FC7-255F-4363-9A7A-ADF5BDD325AD}" sibTransId="{A47AB15C-E5B9-4F8C-A666-5091D87B6435}"/>
    <dgm:cxn modelId="{3086B649-35C8-4FED-B09F-CC1BE1155A2E}" type="presOf" srcId="{A9D95AF5-E703-490B-ACCC-FF7405D386E9}" destId="{5D362718-D46A-4C39-B0A1-C40D64138744}" srcOrd="0" destOrd="0" presId="urn:microsoft.com/office/officeart/2005/8/layout/vList2"/>
    <dgm:cxn modelId="{942C474A-57F4-44DE-A5B6-1A650070D383}" srcId="{7121847F-16C7-43B1-9BED-769C5A064A44}" destId="{A9D95AF5-E703-490B-ACCC-FF7405D386E9}" srcOrd="0" destOrd="0" parTransId="{42ABDB48-E849-41D5-B157-3ABAFC877F8E}" sibTransId="{99168DC0-D0F9-4CB9-AE9D-606CB9DB5DCF}"/>
    <dgm:cxn modelId="{FA33372B-22D8-49F7-9D4D-C12524CD5E5B}" type="presParOf" srcId="{B7093C4B-8D7B-4479-BD26-0D4C220F4CB2}" destId="{5D362718-D46A-4C39-B0A1-C40D64138744}" srcOrd="0" destOrd="0" presId="urn:microsoft.com/office/officeart/2005/8/layout/vList2"/>
    <dgm:cxn modelId="{397EA845-9574-42E9-B76D-D2C02C796439}" type="presParOf" srcId="{B7093C4B-8D7B-4479-BD26-0D4C220F4CB2}" destId="{53589E53-6B76-4E1D-97C2-C659909FDE44}" srcOrd="1" destOrd="0" presId="urn:microsoft.com/office/officeart/2005/8/layout/vList2"/>
    <dgm:cxn modelId="{375D6AAD-6C61-4B39-9048-4086941D0D31}" type="presParOf" srcId="{B7093C4B-8D7B-4479-BD26-0D4C220F4CB2}" destId="{9E297247-8C76-433C-A07F-4A0AA7711217}" srcOrd="2" destOrd="0" presId="urn:microsoft.com/office/officeart/2005/8/layout/vList2"/>
    <dgm:cxn modelId="{B4C9C487-825C-44E0-8467-32211511EDDD}" type="presParOf" srcId="{B7093C4B-8D7B-4479-BD26-0D4C220F4CB2}" destId="{48FD7891-9EB0-43F9-8F2A-A6A42DA95A29}" srcOrd="3" destOrd="0" presId="urn:microsoft.com/office/officeart/2005/8/layout/vList2"/>
    <dgm:cxn modelId="{3F6225B6-F7CF-4CDB-9AF9-B3CB3BF9F495}" type="presParOf" srcId="{B7093C4B-8D7B-4479-BD26-0D4C220F4CB2}" destId="{D3E58A29-7795-4897-90D1-17C81E72E9EB}" srcOrd="4" destOrd="0" presId="urn:microsoft.com/office/officeart/2005/8/layout/vList2"/>
    <dgm:cxn modelId="{F139A9D3-FDF7-45C6-8F96-C00850ADC3A2}" type="presParOf" srcId="{B7093C4B-8D7B-4479-BD26-0D4C220F4CB2}" destId="{E5336D97-581B-4FC3-8158-351D641B3DBF}" srcOrd="5" destOrd="0" presId="urn:microsoft.com/office/officeart/2005/8/layout/vList2"/>
    <dgm:cxn modelId="{8C826227-117E-4CBB-9447-CD7DC3F9899C}" type="presParOf" srcId="{B7093C4B-8D7B-4479-BD26-0D4C220F4CB2}" destId="{A0E02FDA-3D9B-4993-BBBD-87889C0AF71C}" srcOrd="6"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DE6DA56-CAE9-46F8-B46B-E9C16A81B823}" type="doc">
      <dgm:prSet loTypeId="urn:microsoft.com/office/officeart/2005/8/layout/venn1" loCatId="relationship" qsTypeId="urn:microsoft.com/office/officeart/2005/8/quickstyle/3d3" qsCatId="3D" csTypeId="urn:microsoft.com/office/officeart/2005/8/colors/colorful1" csCatId="colorful"/>
      <dgm:spPr/>
      <dgm:t>
        <a:bodyPr/>
        <a:lstStyle/>
        <a:p>
          <a:endParaRPr lang="ru-RU"/>
        </a:p>
      </dgm:t>
    </dgm:pt>
    <dgm:pt modelId="{DBF9DE03-923C-4179-9A0C-16F10BB8CEFB}">
      <dgm:prSet/>
      <dgm:spPr/>
      <dgm:t>
        <a:bodyPr/>
        <a:lstStyle/>
        <a:p>
          <a:pPr rtl="0"/>
          <a:r>
            <a:rPr lang="ru-RU" dirty="0" smtClean="0"/>
            <a:t>Не дотрагивайся до собеседника с целью привлечь его внимание.</a:t>
          </a:r>
          <a:endParaRPr lang="ru-RU" dirty="0"/>
        </a:p>
      </dgm:t>
    </dgm:pt>
    <dgm:pt modelId="{666651C2-A533-47AB-BC30-D82785FD915C}" type="parTrans" cxnId="{E2EB9F64-CE96-434B-A0CA-C9E166CC9D65}">
      <dgm:prSet/>
      <dgm:spPr/>
      <dgm:t>
        <a:bodyPr/>
        <a:lstStyle/>
        <a:p>
          <a:endParaRPr lang="ru-RU"/>
        </a:p>
      </dgm:t>
    </dgm:pt>
    <dgm:pt modelId="{F2EE7C32-595F-450D-90FB-40C0347B15C8}" type="sibTrans" cxnId="{E2EB9F64-CE96-434B-A0CA-C9E166CC9D65}">
      <dgm:prSet/>
      <dgm:spPr/>
      <dgm:t>
        <a:bodyPr/>
        <a:lstStyle/>
        <a:p>
          <a:endParaRPr lang="ru-RU"/>
        </a:p>
      </dgm:t>
    </dgm:pt>
    <dgm:pt modelId="{25760864-438A-4020-8587-63C285E901A0}">
      <dgm:prSet/>
      <dgm:spPr/>
      <dgm:t>
        <a:bodyPr/>
        <a:lstStyle/>
        <a:p>
          <a:pPr rtl="0"/>
          <a:r>
            <a:rPr lang="ru-RU" smtClean="0"/>
            <a:t>Не разговаривай в обществе о делах, касающихся лишь тебя и твоего собеседника, или о вещах, понятных только вам двоим.</a:t>
          </a:r>
          <a:endParaRPr lang="ru-RU"/>
        </a:p>
      </dgm:t>
    </dgm:pt>
    <dgm:pt modelId="{B4EA1FA1-5222-41B5-841B-B2086C1A63F7}" type="parTrans" cxnId="{363D745E-653B-426A-A219-076F01867911}">
      <dgm:prSet/>
      <dgm:spPr/>
      <dgm:t>
        <a:bodyPr/>
        <a:lstStyle/>
        <a:p>
          <a:endParaRPr lang="ru-RU"/>
        </a:p>
      </dgm:t>
    </dgm:pt>
    <dgm:pt modelId="{62046EF5-66FF-4C62-815E-9F00F26F2A34}" type="sibTrans" cxnId="{363D745E-653B-426A-A219-076F01867911}">
      <dgm:prSet/>
      <dgm:spPr/>
      <dgm:t>
        <a:bodyPr/>
        <a:lstStyle/>
        <a:p>
          <a:endParaRPr lang="ru-RU"/>
        </a:p>
      </dgm:t>
    </dgm:pt>
    <dgm:pt modelId="{0A9A5E6D-7F68-4143-BE46-9E00C10DCD0A}">
      <dgm:prSet/>
      <dgm:spPr/>
      <dgm:t>
        <a:bodyPr/>
        <a:lstStyle/>
        <a:p>
          <a:pPr rtl="0"/>
          <a:r>
            <a:rPr lang="ru-RU" smtClean="0"/>
            <a:t>Не шепчи. Если хочешь сказать то, чего нельзя говорить вслух, оставь до более подходящего случая.</a:t>
          </a:r>
          <a:endParaRPr lang="ru-RU"/>
        </a:p>
      </dgm:t>
    </dgm:pt>
    <dgm:pt modelId="{3FE18502-4BCC-455B-8359-053FFE722965}" type="parTrans" cxnId="{18D8F925-83DD-408C-99A9-E523C85EA72C}">
      <dgm:prSet/>
      <dgm:spPr/>
      <dgm:t>
        <a:bodyPr/>
        <a:lstStyle/>
        <a:p>
          <a:endParaRPr lang="ru-RU"/>
        </a:p>
      </dgm:t>
    </dgm:pt>
    <dgm:pt modelId="{B4A8F742-B600-42C9-9E25-45FE853278BD}" type="sibTrans" cxnId="{18D8F925-83DD-408C-99A9-E523C85EA72C}">
      <dgm:prSet/>
      <dgm:spPr/>
      <dgm:t>
        <a:bodyPr/>
        <a:lstStyle/>
        <a:p>
          <a:endParaRPr lang="ru-RU"/>
        </a:p>
      </dgm:t>
    </dgm:pt>
    <dgm:pt modelId="{B05D661E-257D-40A2-825C-2001AC02D00D}">
      <dgm:prSet/>
      <dgm:spPr/>
      <dgm:t>
        <a:bodyPr/>
        <a:lstStyle/>
        <a:p>
          <a:pPr rtl="0"/>
          <a:r>
            <a:rPr lang="ru-RU" smtClean="0"/>
            <a:t>Не рассказывай о себе и о своих делах. Не говори о своих болезнях, неудачах и т. д.</a:t>
          </a:r>
          <a:endParaRPr lang="ru-RU"/>
        </a:p>
      </dgm:t>
    </dgm:pt>
    <dgm:pt modelId="{34A8EC69-46BA-4AE3-9D1A-1F17CDE3E88B}" type="parTrans" cxnId="{4237C970-935F-49E9-87D5-9FB96D4A648D}">
      <dgm:prSet/>
      <dgm:spPr/>
      <dgm:t>
        <a:bodyPr/>
        <a:lstStyle/>
        <a:p>
          <a:endParaRPr lang="ru-RU"/>
        </a:p>
      </dgm:t>
    </dgm:pt>
    <dgm:pt modelId="{CBB3B293-8277-4410-829D-0316B6176E7D}" type="sibTrans" cxnId="{4237C970-935F-49E9-87D5-9FB96D4A648D}">
      <dgm:prSet/>
      <dgm:spPr/>
      <dgm:t>
        <a:bodyPr/>
        <a:lstStyle/>
        <a:p>
          <a:endParaRPr lang="ru-RU"/>
        </a:p>
      </dgm:t>
    </dgm:pt>
    <dgm:pt modelId="{BB29C3E5-39AE-41CF-9256-8CE8B9A19FAD}">
      <dgm:prSet/>
      <dgm:spPr/>
      <dgm:t>
        <a:bodyPr/>
        <a:lstStyle/>
        <a:p>
          <a:pPr rtl="0"/>
          <a:r>
            <a:rPr lang="ru-RU" dirty="0" smtClean="0"/>
            <a:t>Не пытайся всецело завладеть разговором.</a:t>
          </a:r>
          <a:endParaRPr lang="ru-RU" dirty="0"/>
        </a:p>
      </dgm:t>
    </dgm:pt>
    <dgm:pt modelId="{1C80E882-C5F7-4C5D-87DA-440B03C192E5}" type="parTrans" cxnId="{5EDB3C6E-8B06-43AA-983A-A63695D5DD9C}">
      <dgm:prSet/>
      <dgm:spPr/>
      <dgm:t>
        <a:bodyPr/>
        <a:lstStyle/>
        <a:p>
          <a:endParaRPr lang="ru-RU"/>
        </a:p>
      </dgm:t>
    </dgm:pt>
    <dgm:pt modelId="{589172D0-BC08-4DF8-AC2D-C4BECD2F0A36}" type="sibTrans" cxnId="{5EDB3C6E-8B06-43AA-983A-A63695D5DD9C}">
      <dgm:prSet/>
      <dgm:spPr/>
      <dgm:t>
        <a:bodyPr/>
        <a:lstStyle/>
        <a:p>
          <a:endParaRPr lang="ru-RU"/>
        </a:p>
      </dgm:t>
    </dgm:pt>
    <dgm:pt modelId="{2018ED82-4AEF-49C1-AEF9-6C361E691579}">
      <dgm:prSet/>
      <dgm:spPr/>
      <dgm:t>
        <a:bodyPr/>
        <a:lstStyle/>
        <a:p>
          <a:pPr rtl="0"/>
          <a:r>
            <a:rPr lang="ru-RU" smtClean="0"/>
            <a:t>Не веди разговора о людях, которых присутствующие не знают.</a:t>
          </a:r>
          <a:endParaRPr lang="ru-RU"/>
        </a:p>
      </dgm:t>
    </dgm:pt>
    <dgm:pt modelId="{99728C58-CAC6-495D-8A10-F69721E2D245}" type="parTrans" cxnId="{FACFFEC3-0C2D-438F-8A13-71852EC74544}">
      <dgm:prSet/>
      <dgm:spPr/>
      <dgm:t>
        <a:bodyPr/>
        <a:lstStyle/>
        <a:p>
          <a:endParaRPr lang="ru-RU"/>
        </a:p>
      </dgm:t>
    </dgm:pt>
    <dgm:pt modelId="{E5C4E212-D31B-4718-89C5-A13A19DCFA11}" type="sibTrans" cxnId="{FACFFEC3-0C2D-438F-8A13-71852EC74544}">
      <dgm:prSet/>
      <dgm:spPr/>
      <dgm:t>
        <a:bodyPr/>
        <a:lstStyle/>
        <a:p>
          <a:endParaRPr lang="ru-RU"/>
        </a:p>
      </dgm:t>
    </dgm:pt>
    <dgm:pt modelId="{E3B85C35-D976-43F6-B642-696FD516D6CB}" type="pres">
      <dgm:prSet presAssocID="{ADE6DA56-CAE9-46F8-B46B-E9C16A81B823}" presName="compositeShape" presStyleCnt="0">
        <dgm:presLayoutVars>
          <dgm:chMax val="7"/>
          <dgm:dir/>
          <dgm:resizeHandles val="exact"/>
        </dgm:presLayoutVars>
      </dgm:prSet>
      <dgm:spPr/>
    </dgm:pt>
    <dgm:pt modelId="{83151726-3B06-4845-B732-1450E0F46720}" type="pres">
      <dgm:prSet presAssocID="{DBF9DE03-923C-4179-9A0C-16F10BB8CEFB}" presName="circ1" presStyleLbl="vennNode1" presStyleIdx="0" presStyleCnt="6"/>
      <dgm:spPr/>
    </dgm:pt>
    <dgm:pt modelId="{1FFAA5D3-F160-49DD-902D-7337148915D5}" type="pres">
      <dgm:prSet presAssocID="{DBF9DE03-923C-4179-9A0C-16F10BB8CEFB}" presName="circ1Tx" presStyleLbl="revTx" presStyleIdx="0" presStyleCnt="0">
        <dgm:presLayoutVars>
          <dgm:chMax val="0"/>
          <dgm:chPref val="0"/>
          <dgm:bulletEnabled val="1"/>
        </dgm:presLayoutVars>
      </dgm:prSet>
      <dgm:spPr/>
    </dgm:pt>
    <dgm:pt modelId="{DF11529A-D371-4F58-B70A-A7FE74E95574}" type="pres">
      <dgm:prSet presAssocID="{25760864-438A-4020-8587-63C285E901A0}" presName="circ2" presStyleLbl="vennNode1" presStyleIdx="1" presStyleCnt="6"/>
      <dgm:spPr/>
    </dgm:pt>
    <dgm:pt modelId="{79BE9EAA-8A90-42C8-B03D-8F9AF1EA9132}" type="pres">
      <dgm:prSet presAssocID="{25760864-438A-4020-8587-63C285E901A0}" presName="circ2Tx" presStyleLbl="revTx" presStyleIdx="0" presStyleCnt="0">
        <dgm:presLayoutVars>
          <dgm:chMax val="0"/>
          <dgm:chPref val="0"/>
          <dgm:bulletEnabled val="1"/>
        </dgm:presLayoutVars>
      </dgm:prSet>
      <dgm:spPr/>
    </dgm:pt>
    <dgm:pt modelId="{2CCEC02B-3351-4047-B9C3-42BACE841202}" type="pres">
      <dgm:prSet presAssocID="{0A9A5E6D-7F68-4143-BE46-9E00C10DCD0A}" presName="circ3" presStyleLbl="vennNode1" presStyleIdx="2" presStyleCnt="6"/>
      <dgm:spPr/>
    </dgm:pt>
    <dgm:pt modelId="{6022E028-C262-447D-A2A7-80B8D650D59A}" type="pres">
      <dgm:prSet presAssocID="{0A9A5E6D-7F68-4143-BE46-9E00C10DCD0A}" presName="circ3Tx" presStyleLbl="revTx" presStyleIdx="0" presStyleCnt="0">
        <dgm:presLayoutVars>
          <dgm:chMax val="0"/>
          <dgm:chPref val="0"/>
          <dgm:bulletEnabled val="1"/>
        </dgm:presLayoutVars>
      </dgm:prSet>
      <dgm:spPr/>
    </dgm:pt>
    <dgm:pt modelId="{02F12A40-814B-46FA-BB02-F1215EFDA2C7}" type="pres">
      <dgm:prSet presAssocID="{B05D661E-257D-40A2-825C-2001AC02D00D}" presName="circ4" presStyleLbl="vennNode1" presStyleIdx="3" presStyleCnt="6"/>
      <dgm:spPr/>
    </dgm:pt>
    <dgm:pt modelId="{5AB82456-240F-4D99-868C-377D4413A0F3}" type="pres">
      <dgm:prSet presAssocID="{B05D661E-257D-40A2-825C-2001AC02D00D}" presName="circ4Tx" presStyleLbl="revTx" presStyleIdx="0" presStyleCnt="0">
        <dgm:presLayoutVars>
          <dgm:chMax val="0"/>
          <dgm:chPref val="0"/>
          <dgm:bulletEnabled val="1"/>
        </dgm:presLayoutVars>
      </dgm:prSet>
      <dgm:spPr/>
    </dgm:pt>
    <dgm:pt modelId="{F419118F-BAC1-497B-BD1A-70883CB02DE0}" type="pres">
      <dgm:prSet presAssocID="{BB29C3E5-39AE-41CF-9256-8CE8B9A19FAD}" presName="circ5" presStyleLbl="vennNode1" presStyleIdx="4" presStyleCnt="6"/>
      <dgm:spPr/>
    </dgm:pt>
    <dgm:pt modelId="{CC0312A4-9B6D-4117-B8B7-5AADB026143E}" type="pres">
      <dgm:prSet presAssocID="{BB29C3E5-39AE-41CF-9256-8CE8B9A19FAD}" presName="circ5Tx" presStyleLbl="revTx" presStyleIdx="0" presStyleCnt="0">
        <dgm:presLayoutVars>
          <dgm:chMax val="0"/>
          <dgm:chPref val="0"/>
          <dgm:bulletEnabled val="1"/>
        </dgm:presLayoutVars>
      </dgm:prSet>
      <dgm:spPr/>
    </dgm:pt>
    <dgm:pt modelId="{1E62AA08-4A16-467D-B324-2972A90F2C41}" type="pres">
      <dgm:prSet presAssocID="{2018ED82-4AEF-49C1-AEF9-6C361E691579}" presName="circ6" presStyleLbl="vennNode1" presStyleIdx="5" presStyleCnt="6"/>
      <dgm:spPr/>
    </dgm:pt>
    <dgm:pt modelId="{3FE0CB00-7A4B-4282-8147-EB39004B820E}" type="pres">
      <dgm:prSet presAssocID="{2018ED82-4AEF-49C1-AEF9-6C361E691579}" presName="circ6Tx" presStyleLbl="revTx" presStyleIdx="0" presStyleCnt="0">
        <dgm:presLayoutVars>
          <dgm:chMax val="0"/>
          <dgm:chPref val="0"/>
          <dgm:bulletEnabled val="1"/>
        </dgm:presLayoutVars>
      </dgm:prSet>
      <dgm:spPr/>
    </dgm:pt>
  </dgm:ptLst>
  <dgm:cxnLst>
    <dgm:cxn modelId="{4237C970-935F-49E9-87D5-9FB96D4A648D}" srcId="{ADE6DA56-CAE9-46F8-B46B-E9C16A81B823}" destId="{B05D661E-257D-40A2-825C-2001AC02D00D}" srcOrd="3" destOrd="0" parTransId="{34A8EC69-46BA-4AE3-9D1A-1F17CDE3E88B}" sibTransId="{CBB3B293-8277-4410-829D-0316B6176E7D}"/>
    <dgm:cxn modelId="{FACFFEC3-0C2D-438F-8A13-71852EC74544}" srcId="{ADE6DA56-CAE9-46F8-B46B-E9C16A81B823}" destId="{2018ED82-4AEF-49C1-AEF9-6C361E691579}" srcOrd="5" destOrd="0" parTransId="{99728C58-CAC6-495D-8A10-F69721E2D245}" sibTransId="{E5C4E212-D31B-4718-89C5-A13A19DCFA11}"/>
    <dgm:cxn modelId="{A5220738-3747-425F-B7C1-3C79C11BF932}" type="presOf" srcId="{2018ED82-4AEF-49C1-AEF9-6C361E691579}" destId="{3FE0CB00-7A4B-4282-8147-EB39004B820E}" srcOrd="0" destOrd="0" presId="urn:microsoft.com/office/officeart/2005/8/layout/venn1"/>
    <dgm:cxn modelId="{7000133D-523C-428E-A757-739BB1DDA6A3}" type="presOf" srcId="{25760864-438A-4020-8587-63C285E901A0}" destId="{79BE9EAA-8A90-42C8-B03D-8F9AF1EA9132}" srcOrd="0" destOrd="0" presId="urn:microsoft.com/office/officeart/2005/8/layout/venn1"/>
    <dgm:cxn modelId="{18D8F925-83DD-408C-99A9-E523C85EA72C}" srcId="{ADE6DA56-CAE9-46F8-B46B-E9C16A81B823}" destId="{0A9A5E6D-7F68-4143-BE46-9E00C10DCD0A}" srcOrd="2" destOrd="0" parTransId="{3FE18502-4BCC-455B-8359-053FFE722965}" sibTransId="{B4A8F742-B600-42C9-9E25-45FE853278BD}"/>
    <dgm:cxn modelId="{2B630A78-771B-42DF-9E98-7436B0F7C200}" type="presOf" srcId="{B05D661E-257D-40A2-825C-2001AC02D00D}" destId="{5AB82456-240F-4D99-868C-377D4413A0F3}" srcOrd="0" destOrd="0" presId="urn:microsoft.com/office/officeart/2005/8/layout/venn1"/>
    <dgm:cxn modelId="{4BD041DE-C225-4D88-B2DA-970978E2419A}" type="presOf" srcId="{BB29C3E5-39AE-41CF-9256-8CE8B9A19FAD}" destId="{CC0312A4-9B6D-4117-B8B7-5AADB026143E}" srcOrd="0" destOrd="0" presId="urn:microsoft.com/office/officeart/2005/8/layout/venn1"/>
    <dgm:cxn modelId="{E2EB9F64-CE96-434B-A0CA-C9E166CC9D65}" srcId="{ADE6DA56-CAE9-46F8-B46B-E9C16A81B823}" destId="{DBF9DE03-923C-4179-9A0C-16F10BB8CEFB}" srcOrd="0" destOrd="0" parTransId="{666651C2-A533-47AB-BC30-D82785FD915C}" sibTransId="{F2EE7C32-595F-450D-90FB-40C0347B15C8}"/>
    <dgm:cxn modelId="{363D745E-653B-426A-A219-076F01867911}" srcId="{ADE6DA56-CAE9-46F8-B46B-E9C16A81B823}" destId="{25760864-438A-4020-8587-63C285E901A0}" srcOrd="1" destOrd="0" parTransId="{B4EA1FA1-5222-41B5-841B-B2086C1A63F7}" sibTransId="{62046EF5-66FF-4C62-815E-9F00F26F2A34}"/>
    <dgm:cxn modelId="{5EDB3C6E-8B06-43AA-983A-A63695D5DD9C}" srcId="{ADE6DA56-CAE9-46F8-B46B-E9C16A81B823}" destId="{BB29C3E5-39AE-41CF-9256-8CE8B9A19FAD}" srcOrd="4" destOrd="0" parTransId="{1C80E882-C5F7-4C5D-87DA-440B03C192E5}" sibTransId="{589172D0-BC08-4DF8-AC2D-C4BECD2F0A36}"/>
    <dgm:cxn modelId="{3D429EF6-B7A9-4F66-BEBE-D41976E910B8}" type="presOf" srcId="{ADE6DA56-CAE9-46F8-B46B-E9C16A81B823}" destId="{E3B85C35-D976-43F6-B642-696FD516D6CB}" srcOrd="0" destOrd="0" presId="urn:microsoft.com/office/officeart/2005/8/layout/venn1"/>
    <dgm:cxn modelId="{B36ED741-4FAF-4CE9-8874-F7511E70F112}" type="presOf" srcId="{DBF9DE03-923C-4179-9A0C-16F10BB8CEFB}" destId="{1FFAA5D3-F160-49DD-902D-7337148915D5}" srcOrd="0" destOrd="0" presId="urn:microsoft.com/office/officeart/2005/8/layout/venn1"/>
    <dgm:cxn modelId="{837973B4-3AC0-425A-A8D1-1DB67896A465}" type="presOf" srcId="{0A9A5E6D-7F68-4143-BE46-9E00C10DCD0A}" destId="{6022E028-C262-447D-A2A7-80B8D650D59A}" srcOrd="0" destOrd="0" presId="urn:microsoft.com/office/officeart/2005/8/layout/venn1"/>
    <dgm:cxn modelId="{3071E05D-E589-4DBB-99DD-FFD7001C5662}" type="presParOf" srcId="{E3B85C35-D976-43F6-B642-696FD516D6CB}" destId="{83151726-3B06-4845-B732-1450E0F46720}" srcOrd="0" destOrd="0" presId="urn:microsoft.com/office/officeart/2005/8/layout/venn1"/>
    <dgm:cxn modelId="{9679C384-8A57-4553-82D2-61518BFC9F91}" type="presParOf" srcId="{E3B85C35-D976-43F6-B642-696FD516D6CB}" destId="{1FFAA5D3-F160-49DD-902D-7337148915D5}" srcOrd="1" destOrd="0" presId="urn:microsoft.com/office/officeart/2005/8/layout/venn1"/>
    <dgm:cxn modelId="{936687B9-65FF-4B82-805F-99A71E76F09B}" type="presParOf" srcId="{E3B85C35-D976-43F6-B642-696FD516D6CB}" destId="{DF11529A-D371-4F58-B70A-A7FE74E95574}" srcOrd="2" destOrd="0" presId="urn:microsoft.com/office/officeart/2005/8/layout/venn1"/>
    <dgm:cxn modelId="{2C9A9FA1-3D76-4FBF-8C47-A14AAED12116}" type="presParOf" srcId="{E3B85C35-D976-43F6-B642-696FD516D6CB}" destId="{79BE9EAA-8A90-42C8-B03D-8F9AF1EA9132}" srcOrd="3" destOrd="0" presId="urn:microsoft.com/office/officeart/2005/8/layout/venn1"/>
    <dgm:cxn modelId="{A6560FFE-BFA8-42A2-8238-25E3C8163C88}" type="presParOf" srcId="{E3B85C35-D976-43F6-B642-696FD516D6CB}" destId="{2CCEC02B-3351-4047-B9C3-42BACE841202}" srcOrd="4" destOrd="0" presId="urn:microsoft.com/office/officeart/2005/8/layout/venn1"/>
    <dgm:cxn modelId="{8D19A82C-8833-4D9A-8710-B0BEC1E7D8B9}" type="presParOf" srcId="{E3B85C35-D976-43F6-B642-696FD516D6CB}" destId="{6022E028-C262-447D-A2A7-80B8D650D59A}" srcOrd="5" destOrd="0" presId="urn:microsoft.com/office/officeart/2005/8/layout/venn1"/>
    <dgm:cxn modelId="{75289356-73D8-46F7-8E1E-0F3EB935525B}" type="presParOf" srcId="{E3B85C35-D976-43F6-B642-696FD516D6CB}" destId="{02F12A40-814B-46FA-BB02-F1215EFDA2C7}" srcOrd="6" destOrd="0" presId="urn:microsoft.com/office/officeart/2005/8/layout/venn1"/>
    <dgm:cxn modelId="{714B4FFE-BB55-4045-A34F-CB0859B5A22E}" type="presParOf" srcId="{E3B85C35-D976-43F6-B642-696FD516D6CB}" destId="{5AB82456-240F-4D99-868C-377D4413A0F3}" srcOrd="7" destOrd="0" presId="urn:microsoft.com/office/officeart/2005/8/layout/venn1"/>
    <dgm:cxn modelId="{A97708BD-C588-4425-9193-6E1B3E10C8E5}" type="presParOf" srcId="{E3B85C35-D976-43F6-B642-696FD516D6CB}" destId="{F419118F-BAC1-497B-BD1A-70883CB02DE0}" srcOrd="8" destOrd="0" presId="urn:microsoft.com/office/officeart/2005/8/layout/venn1"/>
    <dgm:cxn modelId="{1307B2B1-9A36-4A3A-B034-72F2DDA83F13}" type="presParOf" srcId="{E3B85C35-D976-43F6-B642-696FD516D6CB}" destId="{CC0312A4-9B6D-4117-B8B7-5AADB026143E}" srcOrd="9" destOrd="0" presId="urn:microsoft.com/office/officeart/2005/8/layout/venn1"/>
    <dgm:cxn modelId="{8A53A7AF-2CED-4701-98D9-8F44D1ABD2E7}" type="presParOf" srcId="{E3B85C35-D976-43F6-B642-696FD516D6CB}" destId="{1E62AA08-4A16-467D-B324-2972A90F2C41}" srcOrd="10" destOrd="0" presId="urn:microsoft.com/office/officeart/2005/8/layout/venn1"/>
    <dgm:cxn modelId="{C76D9C20-8E5D-4286-B1C7-D965E41D4F78}" type="presParOf" srcId="{E3B85C35-D976-43F6-B642-696FD516D6CB}" destId="{3FE0CB00-7A4B-4282-8147-EB39004B820E}" srcOrd="11" destOrd="0" presId="urn:microsoft.com/office/officeart/2005/8/layout/venn1"/>
  </dgm:cxnLst>
  <dgm:bg>
    <a:solidFill>
      <a:srgbClr val="AD975F"/>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37836EB-3694-4900-89A3-BC185D1063B9}" type="doc">
      <dgm:prSet loTypeId="urn:microsoft.com/office/officeart/2005/8/layout/target3" loCatId="relationship" qsTypeId="urn:microsoft.com/office/officeart/2005/8/quickstyle/3d9" qsCatId="3D" csTypeId="urn:microsoft.com/office/officeart/2005/8/colors/colorful3" csCatId="colorful" phldr="1"/>
      <dgm:spPr/>
      <dgm:t>
        <a:bodyPr/>
        <a:lstStyle/>
        <a:p>
          <a:endParaRPr lang="ru-RU"/>
        </a:p>
      </dgm:t>
    </dgm:pt>
    <dgm:pt modelId="{A094C364-B6F9-4685-8C72-F206E5016061}">
      <dgm:prSet/>
      <dgm:spPr/>
      <dgm:t>
        <a:bodyPr/>
        <a:lstStyle/>
        <a:p>
          <a:pPr rtl="0"/>
          <a:r>
            <a:rPr lang="ru-RU" smtClean="0"/>
            <a:t>Не прерывай собеседника.</a:t>
          </a:r>
          <a:endParaRPr lang="ru-RU"/>
        </a:p>
      </dgm:t>
    </dgm:pt>
    <dgm:pt modelId="{DF751FD4-B186-49BD-9B40-285544FAC9FA}" type="parTrans" cxnId="{DEAF90F2-0533-49B0-8A10-395F8C01EF85}">
      <dgm:prSet/>
      <dgm:spPr/>
      <dgm:t>
        <a:bodyPr/>
        <a:lstStyle/>
        <a:p>
          <a:endParaRPr lang="ru-RU"/>
        </a:p>
      </dgm:t>
    </dgm:pt>
    <dgm:pt modelId="{F9448EC1-7582-4790-AE1C-D5B230EB9DA5}" type="sibTrans" cxnId="{DEAF90F2-0533-49B0-8A10-395F8C01EF85}">
      <dgm:prSet/>
      <dgm:spPr/>
      <dgm:t>
        <a:bodyPr/>
        <a:lstStyle/>
        <a:p>
          <a:endParaRPr lang="ru-RU"/>
        </a:p>
      </dgm:t>
    </dgm:pt>
    <dgm:pt modelId="{50B9994B-1020-40F9-81B0-3575AE64AF2F}">
      <dgm:prSet/>
      <dgm:spPr>
        <a:solidFill>
          <a:srgbClr val="D0C47E">
            <a:alpha val="90000"/>
          </a:srgbClr>
        </a:solidFill>
      </dgm:spPr>
      <dgm:t>
        <a:bodyPr/>
        <a:lstStyle/>
        <a:p>
          <a:pPr rtl="0"/>
          <a:r>
            <a:rPr lang="ru-RU" smtClean="0"/>
            <a:t>Не вступай в споры по пустякам.</a:t>
          </a:r>
          <a:endParaRPr lang="ru-RU"/>
        </a:p>
      </dgm:t>
    </dgm:pt>
    <dgm:pt modelId="{BB088200-291E-4420-88FF-56E208A80EAE}" type="parTrans" cxnId="{7A755F50-C8D2-485D-8B94-DF43E6F89A8C}">
      <dgm:prSet/>
      <dgm:spPr/>
      <dgm:t>
        <a:bodyPr/>
        <a:lstStyle/>
        <a:p>
          <a:endParaRPr lang="ru-RU"/>
        </a:p>
      </dgm:t>
    </dgm:pt>
    <dgm:pt modelId="{5478E4F6-FCD4-4CA4-9F64-66FD23D6B78F}" type="sibTrans" cxnId="{7A755F50-C8D2-485D-8B94-DF43E6F89A8C}">
      <dgm:prSet/>
      <dgm:spPr/>
      <dgm:t>
        <a:bodyPr/>
        <a:lstStyle/>
        <a:p>
          <a:endParaRPr lang="ru-RU"/>
        </a:p>
      </dgm:t>
    </dgm:pt>
    <dgm:pt modelId="{0EBBC36B-03ED-4127-AC17-0720B8C72D50}">
      <dgm:prSet/>
      <dgm:spPr/>
      <dgm:t>
        <a:bodyPr/>
        <a:lstStyle/>
        <a:p>
          <a:pPr rtl="0"/>
          <a:r>
            <a:rPr lang="ru-RU" smtClean="0"/>
            <a:t>Не ищи случая сострить.</a:t>
          </a:r>
          <a:endParaRPr lang="ru-RU"/>
        </a:p>
      </dgm:t>
    </dgm:pt>
    <dgm:pt modelId="{D4CB382E-4C3E-4FE6-AC5E-6E9EC9B6472E}" type="parTrans" cxnId="{D1AE1E31-CDE8-467C-A23E-A86BF8CFC192}">
      <dgm:prSet/>
      <dgm:spPr/>
      <dgm:t>
        <a:bodyPr/>
        <a:lstStyle/>
        <a:p>
          <a:endParaRPr lang="ru-RU"/>
        </a:p>
      </dgm:t>
    </dgm:pt>
    <dgm:pt modelId="{59D52026-3DA9-4A7B-8B39-8F4F7F6DFC59}" type="sibTrans" cxnId="{D1AE1E31-CDE8-467C-A23E-A86BF8CFC192}">
      <dgm:prSet/>
      <dgm:spPr/>
      <dgm:t>
        <a:bodyPr/>
        <a:lstStyle/>
        <a:p>
          <a:endParaRPr lang="ru-RU"/>
        </a:p>
      </dgm:t>
    </dgm:pt>
    <dgm:pt modelId="{EE0A803E-60F1-4107-BC1D-947865244BAB}">
      <dgm:prSet/>
      <dgm:spPr/>
      <dgm:t>
        <a:bodyPr/>
        <a:lstStyle/>
        <a:p>
          <a:pPr rtl="0"/>
          <a:r>
            <a:rPr lang="ru-RU" smtClean="0"/>
            <a:t>Не рассказывай старых историй, шуток и анекдотов.</a:t>
          </a:r>
          <a:endParaRPr lang="ru-RU"/>
        </a:p>
      </dgm:t>
    </dgm:pt>
    <dgm:pt modelId="{FB1C0313-CFE4-493B-82DD-101ACA97AB12}" type="parTrans" cxnId="{3AF76F88-74C5-4AE0-9415-247A24FE1051}">
      <dgm:prSet/>
      <dgm:spPr/>
      <dgm:t>
        <a:bodyPr/>
        <a:lstStyle/>
        <a:p>
          <a:endParaRPr lang="ru-RU"/>
        </a:p>
      </dgm:t>
    </dgm:pt>
    <dgm:pt modelId="{1490B586-CFA4-4AA9-87C2-E3E3B69E4FDC}" type="sibTrans" cxnId="{3AF76F88-74C5-4AE0-9415-247A24FE1051}">
      <dgm:prSet/>
      <dgm:spPr/>
      <dgm:t>
        <a:bodyPr/>
        <a:lstStyle/>
        <a:p>
          <a:endParaRPr lang="ru-RU"/>
        </a:p>
      </dgm:t>
    </dgm:pt>
    <dgm:pt modelId="{E46D1CF9-3AEA-4D97-AD85-8F5B76A6158A}">
      <dgm:prSet/>
      <dgm:spPr/>
      <dgm:t>
        <a:bodyPr/>
        <a:lstStyle/>
        <a:p>
          <a:pPr rtl="0"/>
          <a:r>
            <a:rPr lang="ru-RU" smtClean="0"/>
            <a:t>Не бравируй тем, что ты хорошо разбираешься в искусстве или в технике.</a:t>
          </a:r>
          <a:endParaRPr lang="ru-RU"/>
        </a:p>
      </dgm:t>
    </dgm:pt>
    <dgm:pt modelId="{DF011C97-9640-4C07-8AC3-794DC25B31F9}" type="parTrans" cxnId="{E1B19D36-0E26-40E3-B0CA-13E5E73C2890}">
      <dgm:prSet/>
      <dgm:spPr/>
      <dgm:t>
        <a:bodyPr/>
        <a:lstStyle/>
        <a:p>
          <a:endParaRPr lang="ru-RU"/>
        </a:p>
      </dgm:t>
    </dgm:pt>
    <dgm:pt modelId="{E2427ECE-789E-4FBB-81D7-55C271005D6A}" type="sibTrans" cxnId="{E1B19D36-0E26-40E3-B0CA-13E5E73C2890}">
      <dgm:prSet/>
      <dgm:spPr/>
      <dgm:t>
        <a:bodyPr/>
        <a:lstStyle/>
        <a:p>
          <a:endParaRPr lang="ru-RU"/>
        </a:p>
      </dgm:t>
    </dgm:pt>
    <dgm:pt modelId="{9E641365-2A4B-4D7F-86EB-CD771D530E8F}" type="pres">
      <dgm:prSet presAssocID="{F37836EB-3694-4900-89A3-BC185D1063B9}" presName="Name0" presStyleCnt="0">
        <dgm:presLayoutVars>
          <dgm:chMax val="7"/>
          <dgm:dir/>
          <dgm:animLvl val="lvl"/>
          <dgm:resizeHandles val="exact"/>
        </dgm:presLayoutVars>
      </dgm:prSet>
      <dgm:spPr/>
    </dgm:pt>
    <dgm:pt modelId="{40B7DE07-2F70-4BFD-B528-F417FEF9EA77}" type="pres">
      <dgm:prSet presAssocID="{A094C364-B6F9-4685-8C72-F206E5016061}" presName="circle1" presStyleLbl="node1" presStyleIdx="0" presStyleCnt="5"/>
      <dgm:spPr/>
    </dgm:pt>
    <dgm:pt modelId="{593CE392-5D18-4F8C-BDA7-85ADD761E49F}" type="pres">
      <dgm:prSet presAssocID="{A094C364-B6F9-4685-8C72-F206E5016061}" presName="space" presStyleCnt="0"/>
      <dgm:spPr/>
    </dgm:pt>
    <dgm:pt modelId="{82CCB0CF-8DC7-46DD-A891-BCBB1F9F0899}" type="pres">
      <dgm:prSet presAssocID="{A094C364-B6F9-4685-8C72-F206E5016061}" presName="rect1" presStyleLbl="alignAcc1" presStyleIdx="0" presStyleCnt="5" custLinFactNeighborY="314"/>
      <dgm:spPr/>
    </dgm:pt>
    <dgm:pt modelId="{CEA69CC8-D26C-40A4-AB2A-8B4457B754A5}" type="pres">
      <dgm:prSet presAssocID="{50B9994B-1020-40F9-81B0-3575AE64AF2F}" presName="vertSpace2" presStyleLbl="node1" presStyleIdx="0" presStyleCnt="5"/>
      <dgm:spPr/>
    </dgm:pt>
    <dgm:pt modelId="{728CF8A0-197A-445F-A78D-2CCEA4540146}" type="pres">
      <dgm:prSet presAssocID="{50B9994B-1020-40F9-81B0-3575AE64AF2F}" presName="circle2" presStyleLbl="node1" presStyleIdx="1" presStyleCnt="5"/>
      <dgm:spPr/>
    </dgm:pt>
    <dgm:pt modelId="{E2D712FC-B6B6-4C78-A0F0-1F94362FCD09}" type="pres">
      <dgm:prSet presAssocID="{50B9994B-1020-40F9-81B0-3575AE64AF2F}" presName="rect2" presStyleLbl="alignAcc1" presStyleIdx="1" presStyleCnt="5"/>
      <dgm:spPr/>
    </dgm:pt>
    <dgm:pt modelId="{A1BA9664-1A42-4B49-853D-16EB6B935C14}" type="pres">
      <dgm:prSet presAssocID="{0EBBC36B-03ED-4127-AC17-0720B8C72D50}" presName="vertSpace3" presStyleLbl="node1" presStyleIdx="1" presStyleCnt="5"/>
      <dgm:spPr/>
    </dgm:pt>
    <dgm:pt modelId="{783A1F1E-04F0-480A-B5AE-D17B6DD9D0F8}" type="pres">
      <dgm:prSet presAssocID="{0EBBC36B-03ED-4127-AC17-0720B8C72D50}" presName="circle3" presStyleLbl="node1" presStyleIdx="2" presStyleCnt="5"/>
      <dgm:spPr/>
    </dgm:pt>
    <dgm:pt modelId="{5A6E810C-410E-42D2-B25F-B9F53E552335}" type="pres">
      <dgm:prSet presAssocID="{0EBBC36B-03ED-4127-AC17-0720B8C72D50}" presName="rect3" presStyleLbl="alignAcc1" presStyleIdx="2" presStyleCnt="5"/>
      <dgm:spPr/>
    </dgm:pt>
    <dgm:pt modelId="{4C8D5037-E926-4B5D-AB01-B0937EA80813}" type="pres">
      <dgm:prSet presAssocID="{EE0A803E-60F1-4107-BC1D-947865244BAB}" presName="vertSpace4" presStyleLbl="node1" presStyleIdx="2" presStyleCnt="5"/>
      <dgm:spPr/>
    </dgm:pt>
    <dgm:pt modelId="{F433F5C7-AB32-4B86-A0D0-864F1A9E1DD2}" type="pres">
      <dgm:prSet presAssocID="{EE0A803E-60F1-4107-BC1D-947865244BAB}" presName="circle4" presStyleLbl="node1" presStyleIdx="3" presStyleCnt="5"/>
      <dgm:spPr/>
    </dgm:pt>
    <dgm:pt modelId="{0B7D0FBF-8DCD-4CF5-9B99-611D0B98DCC9}" type="pres">
      <dgm:prSet presAssocID="{EE0A803E-60F1-4107-BC1D-947865244BAB}" presName="rect4" presStyleLbl="alignAcc1" presStyleIdx="3" presStyleCnt="5"/>
      <dgm:spPr/>
    </dgm:pt>
    <dgm:pt modelId="{9862984A-BF93-4E95-BDD9-5C091329E6B8}" type="pres">
      <dgm:prSet presAssocID="{E46D1CF9-3AEA-4D97-AD85-8F5B76A6158A}" presName="vertSpace5" presStyleLbl="node1" presStyleIdx="3" presStyleCnt="5"/>
      <dgm:spPr/>
    </dgm:pt>
    <dgm:pt modelId="{B2FACDFF-54D2-43E9-AD91-127E496149D7}" type="pres">
      <dgm:prSet presAssocID="{E46D1CF9-3AEA-4D97-AD85-8F5B76A6158A}" presName="circle5" presStyleLbl="node1" presStyleIdx="4" presStyleCnt="5"/>
      <dgm:spPr/>
    </dgm:pt>
    <dgm:pt modelId="{B4E61D9D-B0CD-4E38-8896-0ED3ADE27C72}" type="pres">
      <dgm:prSet presAssocID="{E46D1CF9-3AEA-4D97-AD85-8F5B76A6158A}" presName="rect5" presStyleLbl="alignAcc1" presStyleIdx="4" presStyleCnt="5"/>
      <dgm:spPr/>
    </dgm:pt>
    <dgm:pt modelId="{5838B27D-1119-446D-BD57-E22EA9E01144}" type="pres">
      <dgm:prSet presAssocID="{A094C364-B6F9-4685-8C72-F206E5016061}" presName="rect1ParTxNoCh" presStyleLbl="alignAcc1" presStyleIdx="4" presStyleCnt="5">
        <dgm:presLayoutVars>
          <dgm:chMax val="1"/>
          <dgm:bulletEnabled val="1"/>
        </dgm:presLayoutVars>
      </dgm:prSet>
      <dgm:spPr/>
    </dgm:pt>
    <dgm:pt modelId="{618BD957-0D5A-4893-8FF3-A4CF2A596553}" type="pres">
      <dgm:prSet presAssocID="{50B9994B-1020-40F9-81B0-3575AE64AF2F}" presName="rect2ParTxNoCh" presStyleLbl="alignAcc1" presStyleIdx="4" presStyleCnt="5">
        <dgm:presLayoutVars>
          <dgm:chMax val="1"/>
          <dgm:bulletEnabled val="1"/>
        </dgm:presLayoutVars>
      </dgm:prSet>
      <dgm:spPr/>
    </dgm:pt>
    <dgm:pt modelId="{955E05F6-87DF-4E48-B0C3-AC3B7E95891E}" type="pres">
      <dgm:prSet presAssocID="{0EBBC36B-03ED-4127-AC17-0720B8C72D50}" presName="rect3ParTxNoCh" presStyleLbl="alignAcc1" presStyleIdx="4" presStyleCnt="5">
        <dgm:presLayoutVars>
          <dgm:chMax val="1"/>
          <dgm:bulletEnabled val="1"/>
        </dgm:presLayoutVars>
      </dgm:prSet>
      <dgm:spPr/>
    </dgm:pt>
    <dgm:pt modelId="{A8AE125E-8BBE-4B4B-AE2A-D4CAA9EC7360}" type="pres">
      <dgm:prSet presAssocID="{EE0A803E-60F1-4107-BC1D-947865244BAB}" presName="rect4ParTxNoCh" presStyleLbl="alignAcc1" presStyleIdx="4" presStyleCnt="5">
        <dgm:presLayoutVars>
          <dgm:chMax val="1"/>
          <dgm:bulletEnabled val="1"/>
        </dgm:presLayoutVars>
      </dgm:prSet>
      <dgm:spPr/>
    </dgm:pt>
    <dgm:pt modelId="{E233A556-FB31-44EE-8344-5F8982C0ED8D}" type="pres">
      <dgm:prSet presAssocID="{E46D1CF9-3AEA-4D97-AD85-8F5B76A6158A}" presName="rect5ParTxNoCh" presStyleLbl="alignAcc1" presStyleIdx="4" presStyleCnt="5">
        <dgm:presLayoutVars>
          <dgm:chMax val="1"/>
          <dgm:bulletEnabled val="1"/>
        </dgm:presLayoutVars>
      </dgm:prSet>
      <dgm:spPr/>
    </dgm:pt>
  </dgm:ptLst>
  <dgm:cxnLst>
    <dgm:cxn modelId="{DEAF90F2-0533-49B0-8A10-395F8C01EF85}" srcId="{F37836EB-3694-4900-89A3-BC185D1063B9}" destId="{A094C364-B6F9-4685-8C72-F206E5016061}" srcOrd="0" destOrd="0" parTransId="{DF751FD4-B186-49BD-9B40-285544FAC9FA}" sibTransId="{F9448EC1-7582-4790-AE1C-D5B230EB9DA5}"/>
    <dgm:cxn modelId="{D1AE1E31-CDE8-467C-A23E-A86BF8CFC192}" srcId="{F37836EB-3694-4900-89A3-BC185D1063B9}" destId="{0EBBC36B-03ED-4127-AC17-0720B8C72D50}" srcOrd="2" destOrd="0" parTransId="{D4CB382E-4C3E-4FE6-AC5E-6E9EC9B6472E}" sibTransId="{59D52026-3DA9-4A7B-8B39-8F4F7F6DFC59}"/>
    <dgm:cxn modelId="{E1B19D36-0E26-40E3-B0CA-13E5E73C2890}" srcId="{F37836EB-3694-4900-89A3-BC185D1063B9}" destId="{E46D1CF9-3AEA-4D97-AD85-8F5B76A6158A}" srcOrd="4" destOrd="0" parTransId="{DF011C97-9640-4C07-8AC3-794DC25B31F9}" sibTransId="{E2427ECE-789E-4FBB-81D7-55C271005D6A}"/>
    <dgm:cxn modelId="{1F7B623B-6BC6-4AA0-95A0-DDCAB5B64AAA}" type="presOf" srcId="{F37836EB-3694-4900-89A3-BC185D1063B9}" destId="{9E641365-2A4B-4D7F-86EB-CD771D530E8F}" srcOrd="0" destOrd="0" presId="urn:microsoft.com/office/officeart/2005/8/layout/target3"/>
    <dgm:cxn modelId="{B593EE82-7DBF-4016-AD2D-446F87B18B7F}" type="presOf" srcId="{50B9994B-1020-40F9-81B0-3575AE64AF2F}" destId="{E2D712FC-B6B6-4C78-A0F0-1F94362FCD09}" srcOrd="0" destOrd="0" presId="urn:microsoft.com/office/officeart/2005/8/layout/target3"/>
    <dgm:cxn modelId="{7A755F50-C8D2-485D-8B94-DF43E6F89A8C}" srcId="{F37836EB-3694-4900-89A3-BC185D1063B9}" destId="{50B9994B-1020-40F9-81B0-3575AE64AF2F}" srcOrd="1" destOrd="0" parTransId="{BB088200-291E-4420-88FF-56E208A80EAE}" sibTransId="{5478E4F6-FCD4-4CA4-9F64-66FD23D6B78F}"/>
    <dgm:cxn modelId="{698FA42D-55E7-4D10-8E0D-B1D7974D6464}" type="presOf" srcId="{A094C364-B6F9-4685-8C72-F206E5016061}" destId="{82CCB0CF-8DC7-46DD-A891-BCBB1F9F0899}" srcOrd="0" destOrd="0" presId="urn:microsoft.com/office/officeart/2005/8/layout/target3"/>
    <dgm:cxn modelId="{41C850E4-BDBF-48D3-B14E-91D490215EAC}" type="presOf" srcId="{50B9994B-1020-40F9-81B0-3575AE64AF2F}" destId="{618BD957-0D5A-4893-8FF3-A4CF2A596553}" srcOrd="1" destOrd="0" presId="urn:microsoft.com/office/officeart/2005/8/layout/target3"/>
    <dgm:cxn modelId="{3AF76F88-74C5-4AE0-9415-247A24FE1051}" srcId="{F37836EB-3694-4900-89A3-BC185D1063B9}" destId="{EE0A803E-60F1-4107-BC1D-947865244BAB}" srcOrd="3" destOrd="0" parTransId="{FB1C0313-CFE4-493B-82DD-101ACA97AB12}" sibTransId="{1490B586-CFA4-4AA9-87C2-E3E3B69E4FDC}"/>
    <dgm:cxn modelId="{70F12CB5-BA50-4D3F-9130-6CF49BFAA506}" type="presOf" srcId="{0EBBC36B-03ED-4127-AC17-0720B8C72D50}" destId="{955E05F6-87DF-4E48-B0C3-AC3B7E95891E}" srcOrd="1" destOrd="0" presId="urn:microsoft.com/office/officeart/2005/8/layout/target3"/>
    <dgm:cxn modelId="{D7F6551A-9A6D-4676-877F-2A8E7540B5E4}" type="presOf" srcId="{EE0A803E-60F1-4107-BC1D-947865244BAB}" destId="{A8AE125E-8BBE-4B4B-AE2A-D4CAA9EC7360}" srcOrd="1" destOrd="0" presId="urn:microsoft.com/office/officeart/2005/8/layout/target3"/>
    <dgm:cxn modelId="{B3B647FF-EF40-4611-8D88-137C6EC15C24}" type="presOf" srcId="{E46D1CF9-3AEA-4D97-AD85-8F5B76A6158A}" destId="{E233A556-FB31-44EE-8344-5F8982C0ED8D}" srcOrd="1" destOrd="0" presId="urn:microsoft.com/office/officeart/2005/8/layout/target3"/>
    <dgm:cxn modelId="{DE3583F8-2C4D-4A07-A9DD-A65F7E7D5C4F}" type="presOf" srcId="{EE0A803E-60F1-4107-BC1D-947865244BAB}" destId="{0B7D0FBF-8DCD-4CF5-9B99-611D0B98DCC9}" srcOrd="0" destOrd="0" presId="urn:microsoft.com/office/officeart/2005/8/layout/target3"/>
    <dgm:cxn modelId="{1DEC862F-1483-417A-9415-439FFC0BE765}" type="presOf" srcId="{0EBBC36B-03ED-4127-AC17-0720B8C72D50}" destId="{5A6E810C-410E-42D2-B25F-B9F53E552335}" srcOrd="0" destOrd="0" presId="urn:microsoft.com/office/officeart/2005/8/layout/target3"/>
    <dgm:cxn modelId="{4E51C6F6-8409-4346-ADCA-8B4FF131DC12}" type="presOf" srcId="{E46D1CF9-3AEA-4D97-AD85-8F5B76A6158A}" destId="{B4E61D9D-B0CD-4E38-8896-0ED3ADE27C72}" srcOrd="0" destOrd="0" presId="urn:microsoft.com/office/officeart/2005/8/layout/target3"/>
    <dgm:cxn modelId="{1A974C26-E0DE-4552-8256-4A7474A1D905}" type="presOf" srcId="{A094C364-B6F9-4685-8C72-F206E5016061}" destId="{5838B27D-1119-446D-BD57-E22EA9E01144}" srcOrd="1" destOrd="0" presId="urn:microsoft.com/office/officeart/2005/8/layout/target3"/>
    <dgm:cxn modelId="{28B1C098-54ED-4A97-99F5-C5C8E0676D3B}" type="presParOf" srcId="{9E641365-2A4B-4D7F-86EB-CD771D530E8F}" destId="{40B7DE07-2F70-4BFD-B528-F417FEF9EA77}" srcOrd="0" destOrd="0" presId="urn:microsoft.com/office/officeart/2005/8/layout/target3"/>
    <dgm:cxn modelId="{E1109736-AC59-4BDC-991E-4893C8BB1C8A}" type="presParOf" srcId="{9E641365-2A4B-4D7F-86EB-CD771D530E8F}" destId="{593CE392-5D18-4F8C-BDA7-85ADD761E49F}" srcOrd="1" destOrd="0" presId="urn:microsoft.com/office/officeart/2005/8/layout/target3"/>
    <dgm:cxn modelId="{4AA8431F-4CF6-4B69-8C67-D5CE0DB2DAAE}" type="presParOf" srcId="{9E641365-2A4B-4D7F-86EB-CD771D530E8F}" destId="{82CCB0CF-8DC7-46DD-A891-BCBB1F9F0899}" srcOrd="2" destOrd="0" presId="urn:microsoft.com/office/officeart/2005/8/layout/target3"/>
    <dgm:cxn modelId="{BC70A6ED-0DDF-4E5C-BADC-4AF826D38781}" type="presParOf" srcId="{9E641365-2A4B-4D7F-86EB-CD771D530E8F}" destId="{CEA69CC8-D26C-40A4-AB2A-8B4457B754A5}" srcOrd="3" destOrd="0" presId="urn:microsoft.com/office/officeart/2005/8/layout/target3"/>
    <dgm:cxn modelId="{9B47C4CB-37B6-4695-ABCD-93A3E588546A}" type="presParOf" srcId="{9E641365-2A4B-4D7F-86EB-CD771D530E8F}" destId="{728CF8A0-197A-445F-A78D-2CCEA4540146}" srcOrd="4" destOrd="0" presId="urn:microsoft.com/office/officeart/2005/8/layout/target3"/>
    <dgm:cxn modelId="{8568C6EB-806E-4918-BF84-49D1165F757B}" type="presParOf" srcId="{9E641365-2A4B-4D7F-86EB-CD771D530E8F}" destId="{E2D712FC-B6B6-4C78-A0F0-1F94362FCD09}" srcOrd="5" destOrd="0" presId="urn:microsoft.com/office/officeart/2005/8/layout/target3"/>
    <dgm:cxn modelId="{EA08CDF8-840F-4937-A545-F6D35EC10FA8}" type="presParOf" srcId="{9E641365-2A4B-4D7F-86EB-CD771D530E8F}" destId="{A1BA9664-1A42-4B49-853D-16EB6B935C14}" srcOrd="6" destOrd="0" presId="urn:microsoft.com/office/officeart/2005/8/layout/target3"/>
    <dgm:cxn modelId="{E0905464-D40B-40CC-8AC0-D4B481B77FDB}" type="presParOf" srcId="{9E641365-2A4B-4D7F-86EB-CD771D530E8F}" destId="{783A1F1E-04F0-480A-B5AE-D17B6DD9D0F8}" srcOrd="7" destOrd="0" presId="urn:microsoft.com/office/officeart/2005/8/layout/target3"/>
    <dgm:cxn modelId="{ED751B5B-6A00-446F-8215-006955B7A26A}" type="presParOf" srcId="{9E641365-2A4B-4D7F-86EB-CD771D530E8F}" destId="{5A6E810C-410E-42D2-B25F-B9F53E552335}" srcOrd="8" destOrd="0" presId="urn:microsoft.com/office/officeart/2005/8/layout/target3"/>
    <dgm:cxn modelId="{3834F7C4-E917-4C4A-8913-15330027A148}" type="presParOf" srcId="{9E641365-2A4B-4D7F-86EB-CD771D530E8F}" destId="{4C8D5037-E926-4B5D-AB01-B0937EA80813}" srcOrd="9" destOrd="0" presId="urn:microsoft.com/office/officeart/2005/8/layout/target3"/>
    <dgm:cxn modelId="{CA80D039-76F3-41E3-92AF-CC7941F97633}" type="presParOf" srcId="{9E641365-2A4B-4D7F-86EB-CD771D530E8F}" destId="{F433F5C7-AB32-4B86-A0D0-864F1A9E1DD2}" srcOrd="10" destOrd="0" presId="urn:microsoft.com/office/officeart/2005/8/layout/target3"/>
    <dgm:cxn modelId="{98D4D145-3830-48AC-97B5-5F6CA08D876B}" type="presParOf" srcId="{9E641365-2A4B-4D7F-86EB-CD771D530E8F}" destId="{0B7D0FBF-8DCD-4CF5-9B99-611D0B98DCC9}" srcOrd="11" destOrd="0" presId="urn:microsoft.com/office/officeart/2005/8/layout/target3"/>
    <dgm:cxn modelId="{69C6788B-FF23-4D24-BEB3-6BDEE1BE9D9F}" type="presParOf" srcId="{9E641365-2A4B-4D7F-86EB-CD771D530E8F}" destId="{9862984A-BF93-4E95-BDD9-5C091329E6B8}" srcOrd="12" destOrd="0" presId="urn:microsoft.com/office/officeart/2005/8/layout/target3"/>
    <dgm:cxn modelId="{87327F72-9384-4E63-A265-6D4F956B8477}" type="presParOf" srcId="{9E641365-2A4B-4D7F-86EB-CD771D530E8F}" destId="{B2FACDFF-54D2-43E9-AD91-127E496149D7}" srcOrd="13" destOrd="0" presId="urn:microsoft.com/office/officeart/2005/8/layout/target3"/>
    <dgm:cxn modelId="{6DDBEDD5-7A21-4500-BA59-25E5E91EDA80}" type="presParOf" srcId="{9E641365-2A4B-4D7F-86EB-CD771D530E8F}" destId="{B4E61D9D-B0CD-4E38-8896-0ED3ADE27C72}" srcOrd="14" destOrd="0" presId="urn:microsoft.com/office/officeart/2005/8/layout/target3"/>
    <dgm:cxn modelId="{E44775C2-034A-44EB-99B9-F8142407F1BF}" type="presParOf" srcId="{9E641365-2A4B-4D7F-86EB-CD771D530E8F}" destId="{5838B27D-1119-446D-BD57-E22EA9E01144}" srcOrd="15" destOrd="0" presId="urn:microsoft.com/office/officeart/2005/8/layout/target3"/>
    <dgm:cxn modelId="{0613A38E-86B5-4E2A-8AD4-14D20DA029C8}" type="presParOf" srcId="{9E641365-2A4B-4D7F-86EB-CD771D530E8F}" destId="{618BD957-0D5A-4893-8FF3-A4CF2A596553}" srcOrd="16" destOrd="0" presId="urn:microsoft.com/office/officeart/2005/8/layout/target3"/>
    <dgm:cxn modelId="{3E62D922-40A3-4E2D-BC5D-3281BA96265B}" type="presParOf" srcId="{9E641365-2A4B-4D7F-86EB-CD771D530E8F}" destId="{955E05F6-87DF-4E48-B0C3-AC3B7E95891E}" srcOrd="17" destOrd="0" presId="urn:microsoft.com/office/officeart/2005/8/layout/target3"/>
    <dgm:cxn modelId="{9B965E1B-3CF2-4C9E-85C2-16BF54DB19ED}" type="presParOf" srcId="{9E641365-2A4B-4D7F-86EB-CD771D530E8F}" destId="{A8AE125E-8BBE-4B4B-AE2A-D4CAA9EC7360}" srcOrd="18" destOrd="0" presId="urn:microsoft.com/office/officeart/2005/8/layout/target3"/>
    <dgm:cxn modelId="{289903BE-58AD-4D7E-975E-B5FD417A5C19}" type="presParOf" srcId="{9E641365-2A4B-4D7F-86EB-CD771D530E8F}" destId="{E233A556-FB31-44EE-8344-5F8982C0ED8D}" srcOrd="19"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71B9D9-8402-4745-9D91-5935918FF698}">
      <dsp:nvSpPr>
        <dsp:cNvPr id="0" name=""/>
        <dsp:cNvSpPr/>
      </dsp:nvSpPr>
      <dsp:spPr>
        <a:xfrm>
          <a:off x="1244" y="1168695"/>
          <a:ext cx="2426518" cy="2426518"/>
        </a:xfrm>
        <a:prstGeom prst="ellipse">
          <a:avLst/>
        </a:prstGeom>
        <a:solidFill>
          <a:schemeClr val="accent2">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33539" tIns="20320" rIns="133539" bIns="20320" numCol="1" spcCol="1270" anchor="ctr" anchorCtr="0">
          <a:noAutofit/>
        </a:bodyPr>
        <a:lstStyle/>
        <a:p>
          <a:pPr lvl="0" algn="ctr" defTabSz="711200" rtl="0">
            <a:lnSpc>
              <a:spcPct val="90000"/>
            </a:lnSpc>
            <a:spcBef>
              <a:spcPct val="0"/>
            </a:spcBef>
            <a:spcAft>
              <a:spcPct val="35000"/>
            </a:spcAft>
          </a:pPr>
          <a:r>
            <a:rPr lang="ru-RU" sz="1600" b="0" kern="1200" cap="none" spc="0" dirty="0" smtClean="0">
              <a:ln w="0"/>
              <a:solidFill>
                <a:schemeClr val="tx1"/>
              </a:solidFill>
              <a:effectLst>
                <a:outerShdw blurRad="38100" dist="19050" dir="2700000" algn="tl" rotWithShape="0">
                  <a:schemeClr val="dk1">
                    <a:alpha val="40000"/>
                  </a:schemeClr>
                </a:outerShdw>
              </a:effectLst>
            </a:rPr>
            <a:t>национальных праздников </a:t>
          </a:r>
          <a:endParaRPr lang="ru-RU" sz="1600" b="0" kern="1200" cap="none" spc="0" dirty="0">
            <a:ln w="0"/>
            <a:solidFill>
              <a:schemeClr val="tx1"/>
            </a:solidFill>
            <a:effectLst>
              <a:outerShdw blurRad="38100" dist="19050" dir="2700000" algn="tl" rotWithShape="0">
                <a:schemeClr val="dk1">
                  <a:alpha val="40000"/>
                </a:schemeClr>
              </a:outerShdw>
            </a:effectLst>
          </a:endParaRPr>
        </a:p>
      </dsp:txBody>
      <dsp:txXfrm>
        <a:off x="356599" y="1524050"/>
        <a:ext cx="1715808" cy="1715808"/>
      </dsp:txXfrm>
    </dsp:sp>
    <dsp:sp modelId="{FC7ED513-D6E7-4F9E-9563-623BACDC64AE}">
      <dsp:nvSpPr>
        <dsp:cNvPr id="0" name=""/>
        <dsp:cNvSpPr/>
      </dsp:nvSpPr>
      <dsp:spPr>
        <a:xfrm>
          <a:off x="1942458" y="1168695"/>
          <a:ext cx="2426518" cy="2426518"/>
        </a:xfrm>
        <a:prstGeom prst="ellipse">
          <a:avLst/>
        </a:prstGeom>
        <a:solidFill>
          <a:schemeClr val="accent3">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33539" tIns="20320" rIns="133539" bIns="20320" numCol="1" spcCol="1270" anchor="ctr" anchorCtr="0">
          <a:noAutofit/>
        </a:bodyPr>
        <a:lstStyle/>
        <a:p>
          <a:pPr lvl="0" algn="ctr" defTabSz="711200" rtl="0">
            <a:lnSpc>
              <a:spcPct val="90000"/>
            </a:lnSpc>
            <a:spcBef>
              <a:spcPct val="0"/>
            </a:spcBef>
            <a:spcAft>
              <a:spcPct val="35000"/>
            </a:spcAft>
          </a:pPr>
          <a:r>
            <a:rPr lang="ru-RU" sz="1600" b="0" kern="1200" cap="none" spc="0" dirty="0" smtClean="0">
              <a:ln w="0"/>
              <a:solidFill>
                <a:schemeClr val="tx1"/>
              </a:solidFill>
              <a:effectLst>
                <a:outerShdw blurRad="38100" dist="19050" dir="2700000" algn="tl" rotWithShape="0">
                  <a:schemeClr val="dk1">
                    <a:alpha val="40000"/>
                  </a:schemeClr>
                </a:outerShdw>
              </a:effectLst>
            </a:rPr>
            <a:t>юбилейных дат </a:t>
          </a:r>
          <a:endParaRPr lang="ru-RU" sz="1600" b="0" kern="1200" cap="none" spc="0" dirty="0">
            <a:ln w="0"/>
            <a:solidFill>
              <a:schemeClr val="tx1"/>
            </a:solidFill>
            <a:effectLst>
              <a:outerShdw blurRad="38100" dist="19050" dir="2700000" algn="tl" rotWithShape="0">
                <a:schemeClr val="dk1">
                  <a:alpha val="40000"/>
                </a:schemeClr>
              </a:outerShdw>
            </a:effectLst>
          </a:endParaRPr>
        </a:p>
      </dsp:txBody>
      <dsp:txXfrm>
        <a:off x="2297813" y="1524050"/>
        <a:ext cx="1715808" cy="1715808"/>
      </dsp:txXfrm>
    </dsp:sp>
    <dsp:sp modelId="{9A2143C3-3071-4DEE-B2D0-83FFF93D2279}">
      <dsp:nvSpPr>
        <dsp:cNvPr id="0" name=""/>
        <dsp:cNvSpPr/>
      </dsp:nvSpPr>
      <dsp:spPr>
        <a:xfrm>
          <a:off x="3883673" y="1168695"/>
          <a:ext cx="2426518" cy="2426518"/>
        </a:xfrm>
        <a:prstGeom prst="ellipse">
          <a:avLst/>
        </a:prstGeom>
        <a:solidFill>
          <a:schemeClr val="accent4">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33539" tIns="20320" rIns="133539" bIns="20320" numCol="1" spcCol="1270" anchor="ctr" anchorCtr="0">
          <a:noAutofit/>
        </a:bodyPr>
        <a:lstStyle/>
        <a:p>
          <a:pPr lvl="0" algn="ctr" defTabSz="711200" rtl="0">
            <a:lnSpc>
              <a:spcPct val="90000"/>
            </a:lnSpc>
            <a:spcBef>
              <a:spcPct val="0"/>
            </a:spcBef>
            <a:spcAft>
              <a:spcPct val="35000"/>
            </a:spcAft>
          </a:pPr>
          <a:r>
            <a:rPr lang="ru-RU" sz="1600" b="0" kern="1200" cap="none" spc="0" dirty="0" smtClean="0">
              <a:ln w="0"/>
              <a:solidFill>
                <a:schemeClr val="tx1"/>
              </a:solidFill>
              <a:effectLst>
                <a:outerShdw blurRad="38100" dist="19050" dir="2700000" algn="tl" rotWithShape="0">
                  <a:schemeClr val="dk1">
                    <a:alpha val="40000"/>
                  </a:schemeClr>
                </a:outerShdw>
              </a:effectLst>
            </a:rPr>
            <a:t>годовщин подписания договоров </a:t>
          </a:r>
          <a:endParaRPr lang="ru-RU" sz="1600" b="0" kern="1200" cap="none" spc="0" dirty="0">
            <a:ln w="0"/>
            <a:solidFill>
              <a:schemeClr val="tx1"/>
            </a:solidFill>
            <a:effectLst>
              <a:outerShdw blurRad="38100" dist="19050" dir="2700000" algn="tl" rotWithShape="0">
                <a:schemeClr val="dk1">
                  <a:alpha val="40000"/>
                </a:schemeClr>
              </a:outerShdw>
            </a:effectLst>
          </a:endParaRPr>
        </a:p>
      </dsp:txBody>
      <dsp:txXfrm>
        <a:off x="4239028" y="1524050"/>
        <a:ext cx="1715808" cy="1715808"/>
      </dsp:txXfrm>
    </dsp:sp>
    <dsp:sp modelId="{1907610D-0A77-4621-A889-6E75D6604AC7}">
      <dsp:nvSpPr>
        <dsp:cNvPr id="0" name=""/>
        <dsp:cNvSpPr/>
      </dsp:nvSpPr>
      <dsp:spPr>
        <a:xfrm>
          <a:off x="5824887" y="1168695"/>
          <a:ext cx="2426518" cy="2426518"/>
        </a:xfrm>
        <a:prstGeom prst="ellipse">
          <a:avLst/>
        </a:prstGeom>
        <a:solidFill>
          <a:schemeClr val="accent5">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33539" tIns="20320" rIns="133539" bIns="20320" numCol="1" spcCol="1270" anchor="ctr" anchorCtr="0">
          <a:noAutofit/>
        </a:bodyPr>
        <a:lstStyle/>
        <a:p>
          <a:pPr lvl="0" algn="ctr" defTabSz="711200" rtl="0">
            <a:lnSpc>
              <a:spcPct val="90000"/>
            </a:lnSpc>
            <a:spcBef>
              <a:spcPct val="0"/>
            </a:spcBef>
            <a:spcAft>
              <a:spcPct val="35000"/>
            </a:spcAft>
          </a:pPr>
          <a:r>
            <a:rPr lang="ru-RU" sz="1600" b="0" kern="1200" cap="none" spc="0" dirty="0" smtClean="0">
              <a:ln w="0"/>
              <a:solidFill>
                <a:schemeClr val="tx1"/>
              </a:solidFill>
              <a:effectLst>
                <a:outerShdw blurRad="38100" dist="19050" dir="2700000" algn="tl" rotWithShape="0">
                  <a:schemeClr val="dk1">
                    <a:alpha val="40000"/>
                  </a:schemeClr>
                </a:outerShdw>
              </a:effectLst>
            </a:rPr>
            <a:t>по случаю пребывания и стране официальных делегаций и отдельных высоких гостей </a:t>
          </a:r>
          <a:endParaRPr lang="ru-RU" sz="1600" b="0" kern="1200" cap="none" spc="0" dirty="0">
            <a:ln w="0"/>
            <a:solidFill>
              <a:schemeClr val="tx1"/>
            </a:solidFill>
            <a:effectLst>
              <a:outerShdw blurRad="38100" dist="19050" dir="2700000" algn="tl" rotWithShape="0">
                <a:schemeClr val="dk1">
                  <a:alpha val="40000"/>
                </a:schemeClr>
              </a:outerShdw>
            </a:effectLst>
          </a:endParaRPr>
        </a:p>
      </dsp:txBody>
      <dsp:txXfrm>
        <a:off x="6180242" y="1524050"/>
        <a:ext cx="1715808" cy="1715808"/>
      </dsp:txXfrm>
    </dsp:sp>
    <dsp:sp modelId="{E8CE7ECF-A57A-47ED-877B-FD38136574D1}">
      <dsp:nvSpPr>
        <dsp:cNvPr id="0" name=""/>
        <dsp:cNvSpPr/>
      </dsp:nvSpPr>
      <dsp:spPr>
        <a:xfrm>
          <a:off x="7766102" y="1168695"/>
          <a:ext cx="2426518" cy="2426518"/>
        </a:xfrm>
        <a:prstGeom prst="ellipse">
          <a:avLst/>
        </a:prstGeom>
        <a:solidFill>
          <a:schemeClr val="accent6">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33539" tIns="20320" rIns="133539" bIns="20320" numCol="1" spcCol="1270" anchor="ctr" anchorCtr="0">
          <a:noAutofit/>
        </a:bodyPr>
        <a:lstStyle/>
        <a:p>
          <a:pPr lvl="0" algn="ctr" defTabSz="711200" rtl="0">
            <a:lnSpc>
              <a:spcPct val="90000"/>
            </a:lnSpc>
            <a:spcBef>
              <a:spcPct val="0"/>
            </a:spcBef>
            <a:spcAft>
              <a:spcPct val="35000"/>
            </a:spcAft>
          </a:pPr>
          <a:r>
            <a:rPr lang="ru-RU" sz="1600" b="0" kern="1200" cap="none" spc="0" dirty="0" smtClean="0">
              <a:ln w="0"/>
              <a:solidFill>
                <a:schemeClr val="tx1"/>
              </a:solidFill>
              <a:effectLst>
                <a:outerShdw blurRad="38100" dist="19050" dir="2700000" algn="tl" rotWithShape="0">
                  <a:schemeClr val="dk1">
                    <a:alpha val="40000"/>
                  </a:schemeClr>
                </a:outerShdw>
              </a:effectLst>
            </a:rPr>
            <a:t>в связи с подписанием крупных двусторонних или многосторонних документов</a:t>
          </a:r>
          <a:endParaRPr lang="ru-RU" sz="1600" b="0" kern="1200" cap="none" spc="0" dirty="0">
            <a:ln w="0"/>
            <a:solidFill>
              <a:schemeClr val="tx1"/>
            </a:solidFill>
            <a:effectLst>
              <a:outerShdw blurRad="38100" dist="19050" dir="2700000" algn="tl" rotWithShape="0">
                <a:schemeClr val="dk1">
                  <a:alpha val="40000"/>
                </a:schemeClr>
              </a:outerShdw>
            </a:effectLst>
          </a:endParaRPr>
        </a:p>
      </dsp:txBody>
      <dsp:txXfrm>
        <a:off x="8121457" y="1524050"/>
        <a:ext cx="1715808" cy="17158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8922A0-4125-41A5-9FE3-EB7A01F48802}">
      <dsp:nvSpPr>
        <dsp:cNvPr id="0" name=""/>
        <dsp:cNvSpPr/>
      </dsp:nvSpPr>
      <dsp:spPr>
        <a:xfrm>
          <a:off x="1456" y="1499455"/>
          <a:ext cx="2385888" cy="2385888"/>
        </a:xfrm>
        <a:prstGeom prst="ellipse">
          <a:avLst/>
        </a:prstGeom>
        <a:solidFill>
          <a:schemeClr val="accent2">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31303" tIns="17780" rIns="131303" bIns="17780" numCol="1" spcCol="1270" anchor="ctr" anchorCtr="0">
          <a:noAutofit/>
        </a:bodyPr>
        <a:lstStyle/>
        <a:p>
          <a:pPr lvl="0" algn="ctr" defTabSz="622300" rtl="0">
            <a:lnSpc>
              <a:spcPct val="90000"/>
            </a:lnSpc>
            <a:spcBef>
              <a:spcPct val="0"/>
            </a:spcBef>
            <a:spcAft>
              <a:spcPct val="35000"/>
            </a:spcAft>
          </a:pPr>
          <a:r>
            <a:rPr lang="ru-RU" sz="1400" b="0" kern="1200" cap="none" spc="0" dirty="0" smtClean="0">
              <a:ln w="0"/>
              <a:solidFill>
                <a:schemeClr val="tx1"/>
              </a:solidFill>
              <a:effectLst>
                <a:outerShdw blurRad="38100" dist="19050" dir="2700000" algn="tl" rotWithShape="0">
                  <a:schemeClr val="dk1">
                    <a:alpha val="40000"/>
                  </a:schemeClr>
                </a:outerShdw>
              </a:effectLst>
            </a:rPr>
            <a:t>Не опаздывай, будучи приглашен на обед, завтрак, ужин, чай.</a:t>
          </a:r>
          <a:endParaRPr lang="ru-RU" sz="1400" b="0" kern="1200" cap="none" spc="0" dirty="0">
            <a:ln w="0"/>
            <a:solidFill>
              <a:schemeClr val="tx1"/>
            </a:solidFill>
            <a:effectLst>
              <a:outerShdw blurRad="38100" dist="19050" dir="2700000" algn="tl" rotWithShape="0">
                <a:schemeClr val="dk1">
                  <a:alpha val="40000"/>
                </a:schemeClr>
              </a:outerShdw>
            </a:effectLst>
          </a:endParaRPr>
        </a:p>
      </dsp:txBody>
      <dsp:txXfrm>
        <a:off x="350861" y="1848860"/>
        <a:ext cx="1687078" cy="1687078"/>
      </dsp:txXfrm>
    </dsp:sp>
    <dsp:sp modelId="{8F735A5F-04BE-425C-8CE6-7B5FC4F0BA47}">
      <dsp:nvSpPr>
        <dsp:cNvPr id="0" name=""/>
        <dsp:cNvSpPr/>
      </dsp:nvSpPr>
      <dsp:spPr>
        <a:xfrm>
          <a:off x="1910167" y="1499455"/>
          <a:ext cx="2385888" cy="2385888"/>
        </a:xfrm>
        <a:prstGeom prst="ellipse">
          <a:avLst/>
        </a:prstGeom>
        <a:solidFill>
          <a:schemeClr val="accent3">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31303" tIns="17780" rIns="131303" bIns="17780" numCol="1" spcCol="1270" anchor="ctr" anchorCtr="0">
          <a:noAutofit/>
        </a:bodyPr>
        <a:lstStyle/>
        <a:p>
          <a:pPr lvl="0" algn="ctr" defTabSz="622300" rtl="0">
            <a:lnSpc>
              <a:spcPct val="90000"/>
            </a:lnSpc>
            <a:spcBef>
              <a:spcPct val="0"/>
            </a:spcBef>
            <a:spcAft>
              <a:spcPct val="35000"/>
            </a:spcAft>
          </a:pPr>
          <a:r>
            <a:rPr lang="ru-RU" sz="1400" b="0" kern="1200" cap="none" spc="0" dirty="0" smtClean="0">
              <a:ln w="0"/>
              <a:solidFill>
                <a:schemeClr val="tx1"/>
              </a:solidFill>
              <a:effectLst>
                <a:outerShdw blurRad="38100" dist="19050" dir="2700000" algn="tl" rotWithShape="0">
                  <a:schemeClr val="dk1">
                    <a:alpha val="40000"/>
                  </a:schemeClr>
                </a:outerShdw>
              </a:effectLst>
            </a:rPr>
            <a:t>Не садись за стол, пока не сядут дамы или пока хозяин или хозяйка не пригласят занять место.</a:t>
          </a:r>
          <a:endParaRPr lang="ru-RU" sz="1400" b="0" kern="1200" cap="none" spc="0" dirty="0">
            <a:ln w="0"/>
            <a:solidFill>
              <a:schemeClr val="tx1"/>
            </a:solidFill>
            <a:effectLst>
              <a:outerShdw blurRad="38100" dist="19050" dir="2700000" algn="tl" rotWithShape="0">
                <a:schemeClr val="dk1">
                  <a:alpha val="40000"/>
                </a:schemeClr>
              </a:outerShdw>
            </a:effectLst>
          </a:endParaRPr>
        </a:p>
      </dsp:txBody>
      <dsp:txXfrm>
        <a:off x="2259572" y="1848860"/>
        <a:ext cx="1687078" cy="1687078"/>
      </dsp:txXfrm>
    </dsp:sp>
    <dsp:sp modelId="{4DCEABC2-9D70-4614-A909-56EF0D353C1F}">
      <dsp:nvSpPr>
        <dsp:cNvPr id="0" name=""/>
        <dsp:cNvSpPr/>
      </dsp:nvSpPr>
      <dsp:spPr>
        <a:xfrm>
          <a:off x="3818878" y="1499455"/>
          <a:ext cx="2385888" cy="2385888"/>
        </a:xfrm>
        <a:prstGeom prst="ellipse">
          <a:avLst/>
        </a:prstGeom>
        <a:solidFill>
          <a:schemeClr val="accent4">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31303" tIns="17780" rIns="131303" bIns="17780" numCol="1" spcCol="1270" anchor="ctr" anchorCtr="0">
          <a:noAutofit/>
        </a:bodyPr>
        <a:lstStyle/>
        <a:p>
          <a:pPr lvl="0" algn="ctr" defTabSz="622300" rtl="0">
            <a:lnSpc>
              <a:spcPct val="90000"/>
            </a:lnSpc>
            <a:spcBef>
              <a:spcPct val="0"/>
            </a:spcBef>
            <a:spcAft>
              <a:spcPct val="35000"/>
            </a:spcAft>
          </a:pPr>
          <a:r>
            <a:rPr lang="ru-RU" sz="1400" b="0" kern="1200" cap="none" spc="0" dirty="0" smtClean="0">
              <a:ln w="0"/>
              <a:solidFill>
                <a:schemeClr val="tx1"/>
              </a:solidFill>
              <a:effectLst>
                <a:outerShdw blurRad="38100" dist="19050" dir="2700000" algn="tl" rotWithShape="0">
                  <a:schemeClr val="dk1">
                    <a:alpha val="40000"/>
                  </a:schemeClr>
                </a:outerShdw>
              </a:effectLst>
            </a:rPr>
            <a:t>Не знакомь после того, как гости сели за стол.</a:t>
          </a:r>
          <a:endParaRPr lang="ru-RU" sz="1400" b="0" kern="1200" cap="none" spc="0" dirty="0">
            <a:ln w="0"/>
            <a:solidFill>
              <a:schemeClr val="tx1"/>
            </a:solidFill>
            <a:effectLst>
              <a:outerShdw blurRad="38100" dist="19050" dir="2700000" algn="tl" rotWithShape="0">
                <a:schemeClr val="dk1">
                  <a:alpha val="40000"/>
                </a:schemeClr>
              </a:outerShdw>
            </a:effectLst>
          </a:endParaRPr>
        </a:p>
      </dsp:txBody>
      <dsp:txXfrm>
        <a:off x="4168283" y="1848860"/>
        <a:ext cx="1687078" cy="1687078"/>
      </dsp:txXfrm>
    </dsp:sp>
    <dsp:sp modelId="{6E31BB3A-0125-48BB-A26E-A99126CE6C58}">
      <dsp:nvSpPr>
        <dsp:cNvPr id="0" name=""/>
        <dsp:cNvSpPr/>
      </dsp:nvSpPr>
      <dsp:spPr>
        <a:xfrm>
          <a:off x="5727589" y="1499455"/>
          <a:ext cx="2385888" cy="2385888"/>
        </a:xfrm>
        <a:prstGeom prst="ellipse">
          <a:avLst/>
        </a:prstGeom>
        <a:solidFill>
          <a:schemeClr val="accent5">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31303" tIns="17780" rIns="131303" bIns="17780" numCol="1" spcCol="1270" anchor="ctr" anchorCtr="0">
          <a:noAutofit/>
        </a:bodyPr>
        <a:lstStyle/>
        <a:p>
          <a:pPr lvl="0" algn="ctr" defTabSz="622300" rtl="0">
            <a:lnSpc>
              <a:spcPct val="90000"/>
            </a:lnSpc>
            <a:spcBef>
              <a:spcPct val="0"/>
            </a:spcBef>
            <a:spcAft>
              <a:spcPct val="35000"/>
            </a:spcAft>
          </a:pPr>
          <a:r>
            <a:rPr lang="ru-RU" sz="1400" b="0" kern="1200" cap="none" spc="0" dirty="0" smtClean="0">
              <a:ln w="0"/>
              <a:solidFill>
                <a:schemeClr val="tx1"/>
              </a:solidFill>
              <a:effectLst>
                <a:outerShdw blurRad="38100" dist="19050" dir="2700000" algn="tl" rotWithShape="0">
                  <a:schemeClr val="dk1">
                    <a:alpha val="40000"/>
                  </a:schemeClr>
                </a:outerShdw>
              </a:effectLst>
            </a:rPr>
            <a:t>Не сиди слишком близко к столу или слишком далеко от него</a:t>
          </a:r>
          <a:r>
            <a:rPr lang="ru-RU" sz="1400" kern="1200" dirty="0" smtClean="0"/>
            <a:t>.</a:t>
          </a:r>
          <a:endParaRPr lang="ru-RU" sz="1400" kern="1200" dirty="0"/>
        </a:p>
      </dsp:txBody>
      <dsp:txXfrm>
        <a:off x="6076994" y="1848860"/>
        <a:ext cx="1687078" cy="1687078"/>
      </dsp:txXfrm>
    </dsp:sp>
    <dsp:sp modelId="{837D5A24-7F89-4C8C-BEDF-98EB6E49EF7D}">
      <dsp:nvSpPr>
        <dsp:cNvPr id="0" name=""/>
        <dsp:cNvSpPr/>
      </dsp:nvSpPr>
      <dsp:spPr>
        <a:xfrm>
          <a:off x="7636299" y="1499455"/>
          <a:ext cx="2385888" cy="2385888"/>
        </a:xfrm>
        <a:prstGeom prst="ellipse">
          <a:avLst/>
        </a:prstGeom>
        <a:solidFill>
          <a:schemeClr val="accent6">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31303" tIns="17780" rIns="131303" bIns="17780" numCol="1" spcCol="1270" anchor="ctr" anchorCtr="0">
          <a:noAutofit/>
        </a:bodyPr>
        <a:lstStyle/>
        <a:p>
          <a:pPr lvl="0" algn="ctr" defTabSz="622300" rtl="0">
            <a:lnSpc>
              <a:spcPct val="90000"/>
            </a:lnSpc>
            <a:spcBef>
              <a:spcPct val="0"/>
            </a:spcBef>
            <a:spcAft>
              <a:spcPct val="35000"/>
            </a:spcAft>
          </a:pPr>
          <a:r>
            <a:rPr lang="ru-RU" sz="1400" b="0" kern="1200" cap="none" spc="0" dirty="0" smtClean="0">
              <a:ln w="0"/>
              <a:solidFill>
                <a:schemeClr val="tx1"/>
              </a:solidFill>
              <a:effectLst>
                <a:outerShdw blurRad="38100" dist="19050" dir="2700000" algn="tl" rotWithShape="0">
                  <a:schemeClr val="dk1">
                    <a:alpha val="40000"/>
                  </a:schemeClr>
                </a:outerShdw>
              </a:effectLst>
            </a:rPr>
            <a:t>Не затыкай салфетку за воротник и не раскладывай ее на груди. Салфетку следует класть на колени</a:t>
          </a:r>
          <a:r>
            <a:rPr lang="ru-RU" sz="1400" kern="1200" dirty="0" smtClean="0"/>
            <a:t>.</a:t>
          </a:r>
          <a:endParaRPr lang="ru-RU" sz="1400" kern="1200" dirty="0"/>
        </a:p>
      </dsp:txBody>
      <dsp:txXfrm>
        <a:off x="7985704" y="1848860"/>
        <a:ext cx="1687078" cy="1687078"/>
      </dsp:txXfrm>
    </dsp:sp>
    <dsp:sp modelId="{CE7C9F01-795A-4CC3-B3DC-8982C32E670D}">
      <dsp:nvSpPr>
        <dsp:cNvPr id="0" name=""/>
        <dsp:cNvSpPr/>
      </dsp:nvSpPr>
      <dsp:spPr>
        <a:xfrm>
          <a:off x="9545010" y="1499455"/>
          <a:ext cx="2385888" cy="2385888"/>
        </a:xfrm>
        <a:prstGeom prst="ellipse">
          <a:avLst/>
        </a:prstGeom>
        <a:solidFill>
          <a:schemeClr val="accent2">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31303" tIns="17780" rIns="131303" bIns="17780" numCol="1" spcCol="1270" anchor="ctr" anchorCtr="0">
          <a:noAutofit/>
        </a:bodyPr>
        <a:lstStyle/>
        <a:p>
          <a:pPr lvl="0" algn="ctr" defTabSz="622300" rtl="0">
            <a:lnSpc>
              <a:spcPct val="90000"/>
            </a:lnSpc>
            <a:spcBef>
              <a:spcPct val="0"/>
            </a:spcBef>
            <a:spcAft>
              <a:spcPct val="35000"/>
            </a:spcAft>
          </a:pPr>
          <a:r>
            <a:rPr lang="ru-RU" sz="1400" b="0" kern="1200" cap="none" spc="0" dirty="0" smtClean="0">
              <a:ln w="0"/>
              <a:solidFill>
                <a:schemeClr val="tx1"/>
              </a:solidFill>
              <a:effectLst>
                <a:outerShdw blurRad="38100" dist="19050" dir="2700000" algn="tl" rotWithShape="0">
                  <a:schemeClr val="dk1">
                    <a:alpha val="40000"/>
                  </a:schemeClr>
                </a:outerShdw>
              </a:effectLst>
            </a:rPr>
            <a:t>В первую очередь необходимо обслуживать дам.</a:t>
          </a:r>
          <a:endParaRPr lang="ru-RU" sz="1400" b="0" kern="1200" cap="none" spc="0" dirty="0">
            <a:ln w="0"/>
            <a:solidFill>
              <a:schemeClr val="tx1"/>
            </a:solidFill>
            <a:effectLst>
              <a:outerShdw blurRad="38100" dist="19050" dir="2700000" algn="tl" rotWithShape="0">
                <a:schemeClr val="dk1">
                  <a:alpha val="40000"/>
                </a:schemeClr>
              </a:outerShdw>
            </a:effectLst>
          </a:endParaRPr>
        </a:p>
      </dsp:txBody>
      <dsp:txXfrm>
        <a:off x="9894415" y="1848860"/>
        <a:ext cx="1687078" cy="16870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7074FB-D1FA-44FD-B84B-8C01E91E2536}">
      <dsp:nvSpPr>
        <dsp:cNvPr id="0" name=""/>
        <dsp:cNvSpPr/>
      </dsp:nvSpPr>
      <dsp:spPr>
        <a:xfrm>
          <a:off x="0" y="1327295"/>
          <a:ext cx="11503377" cy="1769726"/>
        </a:xfrm>
        <a:prstGeom prst="notchedRightArrow">
          <a:avLst/>
        </a:prstGeom>
        <a:gradFill rotWithShape="0">
          <a:gsLst>
            <a:gs pos="0">
              <a:schemeClr val="accent4">
                <a:tint val="40000"/>
                <a:hueOff val="0"/>
                <a:satOff val="0"/>
                <a:lumOff val="0"/>
                <a:alphaOff val="0"/>
                <a:satMod val="103000"/>
                <a:lumMod val="102000"/>
                <a:tint val="94000"/>
              </a:schemeClr>
            </a:gs>
            <a:gs pos="50000">
              <a:schemeClr val="accent4">
                <a:tint val="40000"/>
                <a:hueOff val="0"/>
                <a:satOff val="0"/>
                <a:lumOff val="0"/>
                <a:alphaOff val="0"/>
                <a:satMod val="110000"/>
                <a:lumMod val="100000"/>
                <a:shade val="100000"/>
              </a:schemeClr>
            </a:gs>
            <a:gs pos="100000">
              <a:schemeClr val="accent4">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EF1ADA19-1DCC-4218-88FE-498D7FC0BAB5}">
      <dsp:nvSpPr>
        <dsp:cNvPr id="0" name=""/>
        <dsp:cNvSpPr/>
      </dsp:nvSpPr>
      <dsp:spPr>
        <a:xfrm>
          <a:off x="4549" y="0"/>
          <a:ext cx="1989219" cy="17697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lvl="0" algn="ctr" defTabSz="711200" rtl="0">
            <a:lnSpc>
              <a:spcPct val="90000"/>
            </a:lnSpc>
            <a:spcBef>
              <a:spcPct val="0"/>
            </a:spcBef>
            <a:spcAft>
              <a:spcPct val="35000"/>
            </a:spcAft>
          </a:pPr>
          <a:r>
            <a:rPr lang="ru-RU" sz="1600" kern="1200" smtClean="0"/>
            <a:t>Не ешь суп с конца ложки. Не проси второй порции.</a:t>
          </a:r>
          <a:endParaRPr lang="ru-RU" sz="1600" kern="1200"/>
        </a:p>
      </dsp:txBody>
      <dsp:txXfrm>
        <a:off x="4549" y="0"/>
        <a:ext cx="1989219" cy="1769726"/>
      </dsp:txXfrm>
    </dsp:sp>
    <dsp:sp modelId="{65AB333E-DD91-4BEF-841E-89985F96B6A4}">
      <dsp:nvSpPr>
        <dsp:cNvPr id="0" name=""/>
        <dsp:cNvSpPr/>
      </dsp:nvSpPr>
      <dsp:spPr>
        <a:xfrm>
          <a:off x="777943" y="1990942"/>
          <a:ext cx="442431" cy="442431"/>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27E2819-5290-4DE4-81FD-34443A8E9596}">
      <dsp:nvSpPr>
        <dsp:cNvPr id="0" name=""/>
        <dsp:cNvSpPr/>
      </dsp:nvSpPr>
      <dsp:spPr>
        <a:xfrm>
          <a:off x="2093230" y="2654590"/>
          <a:ext cx="1989219" cy="17697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lvl="0" algn="ctr" defTabSz="711200" rtl="0">
            <a:lnSpc>
              <a:spcPct val="90000"/>
            </a:lnSpc>
            <a:spcBef>
              <a:spcPct val="0"/>
            </a:spcBef>
            <a:spcAft>
              <a:spcPct val="35000"/>
            </a:spcAft>
          </a:pPr>
          <a:r>
            <a:rPr lang="ru-RU" sz="1600" kern="1200" smtClean="0"/>
            <a:t>Не сгибайся над тарелкой. Держись по возможности прямо.</a:t>
          </a:r>
          <a:endParaRPr lang="ru-RU" sz="1600" kern="1200"/>
        </a:p>
      </dsp:txBody>
      <dsp:txXfrm>
        <a:off x="2093230" y="2654590"/>
        <a:ext cx="1989219" cy="1769726"/>
      </dsp:txXfrm>
    </dsp:sp>
    <dsp:sp modelId="{3D75305F-380E-4470-88BE-6A388E0D2F40}">
      <dsp:nvSpPr>
        <dsp:cNvPr id="0" name=""/>
        <dsp:cNvSpPr/>
      </dsp:nvSpPr>
      <dsp:spPr>
        <a:xfrm>
          <a:off x="2866623" y="1990942"/>
          <a:ext cx="442431" cy="442431"/>
        </a:xfrm>
        <a:prstGeom prst="ellipse">
          <a:avLst/>
        </a:prstGeom>
        <a:gradFill rotWithShape="0">
          <a:gsLst>
            <a:gs pos="0">
              <a:schemeClr val="accent4">
                <a:hueOff val="2598923"/>
                <a:satOff val="-11992"/>
                <a:lumOff val="441"/>
                <a:alphaOff val="0"/>
                <a:satMod val="103000"/>
                <a:lumMod val="102000"/>
                <a:tint val="94000"/>
              </a:schemeClr>
            </a:gs>
            <a:gs pos="50000">
              <a:schemeClr val="accent4">
                <a:hueOff val="2598923"/>
                <a:satOff val="-11992"/>
                <a:lumOff val="441"/>
                <a:alphaOff val="0"/>
                <a:satMod val="110000"/>
                <a:lumMod val="100000"/>
                <a:shade val="100000"/>
              </a:schemeClr>
            </a:gs>
            <a:gs pos="100000">
              <a:schemeClr val="accent4">
                <a:hueOff val="2598923"/>
                <a:satOff val="-11992"/>
                <a:lumOff val="441"/>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905DB158-B96A-4991-9851-4C46E6AF561B}">
      <dsp:nvSpPr>
        <dsp:cNvPr id="0" name=""/>
        <dsp:cNvSpPr/>
      </dsp:nvSpPr>
      <dsp:spPr>
        <a:xfrm>
          <a:off x="4181910" y="0"/>
          <a:ext cx="1989219" cy="17697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lvl="0" algn="ctr" defTabSz="711200" rtl="0">
            <a:lnSpc>
              <a:spcPct val="90000"/>
            </a:lnSpc>
            <a:spcBef>
              <a:spcPct val="0"/>
            </a:spcBef>
            <a:spcAft>
              <a:spcPct val="35000"/>
            </a:spcAft>
          </a:pPr>
          <a:r>
            <a:rPr lang="ru-RU" sz="1600" kern="1200" dirty="0" smtClean="0"/>
            <a:t>Если хочешь достать что-либо, не тянись через тарелку другого. Не бери хлеб вилкой, бери рукой.</a:t>
          </a:r>
          <a:endParaRPr lang="ru-RU" sz="1600" kern="1200" dirty="0"/>
        </a:p>
      </dsp:txBody>
      <dsp:txXfrm>
        <a:off x="4181910" y="0"/>
        <a:ext cx="1989219" cy="1769726"/>
      </dsp:txXfrm>
    </dsp:sp>
    <dsp:sp modelId="{F0474B6F-8CB6-4146-B8AE-8D7A7C8249FF}">
      <dsp:nvSpPr>
        <dsp:cNvPr id="0" name=""/>
        <dsp:cNvSpPr/>
      </dsp:nvSpPr>
      <dsp:spPr>
        <a:xfrm>
          <a:off x="4955304" y="1990942"/>
          <a:ext cx="442431" cy="442431"/>
        </a:xfrm>
        <a:prstGeom prst="ellipse">
          <a:avLst/>
        </a:prstGeom>
        <a:gradFill rotWithShape="0">
          <a:gsLst>
            <a:gs pos="0">
              <a:schemeClr val="accent4">
                <a:hueOff val="5197846"/>
                <a:satOff val="-23984"/>
                <a:lumOff val="883"/>
                <a:alphaOff val="0"/>
                <a:satMod val="103000"/>
                <a:lumMod val="102000"/>
                <a:tint val="94000"/>
              </a:schemeClr>
            </a:gs>
            <a:gs pos="50000">
              <a:schemeClr val="accent4">
                <a:hueOff val="5197846"/>
                <a:satOff val="-23984"/>
                <a:lumOff val="883"/>
                <a:alphaOff val="0"/>
                <a:satMod val="110000"/>
                <a:lumMod val="100000"/>
                <a:shade val="100000"/>
              </a:schemeClr>
            </a:gs>
            <a:gs pos="100000">
              <a:schemeClr val="accent4">
                <a:hueOff val="5197846"/>
                <a:satOff val="-23984"/>
                <a:lumOff val="883"/>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77EC336-A1DB-4577-95D5-88DC3CF50D15}">
      <dsp:nvSpPr>
        <dsp:cNvPr id="0" name=""/>
        <dsp:cNvSpPr/>
      </dsp:nvSpPr>
      <dsp:spPr>
        <a:xfrm>
          <a:off x="6270590" y="2654590"/>
          <a:ext cx="1989219" cy="17697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lvl="0" algn="ctr" defTabSz="711200" rtl="0">
            <a:lnSpc>
              <a:spcPct val="90000"/>
            </a:lnSpc>
            <a:spcBef>
              <a:spcPct val="0"/>
            </a:spcBef>
            <a:spcAft>
              <a:spcPct val="35000"/>
            </a:spcAft>
          </a:pPr>
          <a:r>
            <a:rPr lang="ru-RU" sz="1600" kern="1200" smtClean="0"/>
            <a:t>Не кусай от целого куска хлеба. Хлеб нужно ломать.</a:t>
          </a:r>
          <a:endParaRPr lang="ru-RU" sz="1600" kern="1200"/>
        </a:p>
      </dsp:txBody>
      <dsp:txXfrm>
        <a:off x="6270590" y="2654590"/>
        <a:ext cx="1989219" cy="1769726"/>
      </dsp:txXfrm>
    </dsp:sp>
    <dsp:sp modelId="{3DB30307-5D32-4533-9FA2-2A6EC5A81CB2}">
      <dsp:nvSpPr>
        <dsp:cNvPr id="0" name=""/>
        <dsp:cNvSpPr/>
      </dsp:nvSpPr>
      <dsp:spPr>
        <a:xfrm>
          <a:off x="7043984" y="1990942"/>
          <a:ext cx="442431" cy="442431"/>
        </a:xfrm>
        <a:prstGeom prst="ellipse">
          <a:avLst/>
        </a:prstGeom>
        <a:gradFill rotWithShape="0">
          <a:gsLst>
            <a:gs pos="0">
              <a:schemeClr val="accent4">
                <a:hueOff val="7796769"/>
                <a:satOff val="-35976"/>
                <a:lumOff val="1324"/>
                <a:alphaOff val="0"/>
                <a:satMod val="103000"/>
                <a:lumMod val="102000"/>
                <a:tint val="94000"/>
              </a:schemeClr>
            </a:gs>
            <a:gs pos="50000">
              <a:schemeClr val="accent4">
                <a:hueOff val="7796769"/>
                <a:satOff val="-35976"/>
                <a:lumOff val="1324"/>
                <a:alphaOff val="0"/>
                <a:satMod val="110000"/>
                <a:lumMod val="100000"/>
                <a:shade val="100000"/>
              </a:schemeClr>
            </a:gs>
            <a:gs pos="100000">
              <a:schemeClr val="accent4">
                <a:hueOff val="7796769"/>
                <a:satOff val="-35976"/>
                <a:lumOff val="1324"/>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62E2BAAE-0140-4899-88FA-4C04FCBBF9A8}">
      <dsp:nvSpPr>
        <dsp:cNvPr id="0" name=""/>
        <dsp:cNvSpPr/>
      </dsp:nvSpPr>
      <dsp:spPr>
        <a:xfrm>
          <a:off x="8359271" y="0"/>
          <a:ext cx="1989219" cy="17697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lvl="0" algn="ctr" defTabSz="711200" rtl="0">
            <a:lnSpc>
              <a:spcPct val="90000"/>
            </a:lnSpc>
            <a:spcBef>
              <a:spcPct val="0"/>
            </a:spcBef>
            <a:spcAft>
              <a:spcPct val="35000"/>
            </a:spcAft>
          </a:pPr>
          <a:r>
            <a:rPr lang="ru-RU" sz="1600" kern="1200" smtClean="0"/>
            <a:t>Не намазывай маслом целого куска хлеба. Ломай хлеб кусочками и намазывай их. Не кроши хлеб в суп.</a:t>
          </a:r>
          <a:endParaRPr lang="ru-RU" sz="1600" kern="1200"/>
        </a:p>
      </dsp:txBody>
      <dsp:txXfrm>
        <a:off x="8359271" y="0"/>
        <a:ext cx="1989219" cy="1769726"/>
      </dsp:txXfrm>
    </dsp:sp>
    <dsp:sp modelId="{EB9FA7E9-6784-42FB-9181-C0C4A7082078}">
      <dsp:nvSpPr>
        <dsp:cNvPr id="0" name=""/>
        <dsp:cNvSpPr/>
      </dsp:nvSpPr>
      <dsp:spPr>
        <a:xfrm>
          <a:off x="9132664" y="1990942"/>
          <a:ext cx="442431" cy="442431"/>
        </a:xfrm>
        <a:prstGeom prst="ellipse">
          <a:avLst/>
        </a:prstGeom>
        <a:gradFill rotWithShape="0">
          <a:gsLst>
            <a:gs pos="0">
              <a:schemeClr val="accent4">
                <a:hueOff val="10395692"/>
                <a:satOff val="-47968"/>
                <a:lumOff val="1765"/>
                <a:alphaOff val="0"/>
                <a:satMod val="103000"/>
                <a:lumMod val="102000"/>
                <a:tint val="94000"/>
              </a:schemeClr>
            </a:gs>
            <a:gs pos="50000">
              <a:schemeClr val="accent4">
                <a:hueOff val="10395692"/>
                <a:satOff val="-47968"/>
                <a:lumOff val="1765"/>
                <a:alphaOff val="0"/>
                <a:satMod val="110000"/>
                <a:lumMod val="100000"/>
                <a:shade val="100000"/>
              </a:schemeClr>
            </a:gs>
            <a:gs pos="100000">
              <a:schemeClr val="accent4">
                <a:hueOff val="10395692"/>
                <a:satOff val="-47968"/>
                <a:lumOff val="1765"/>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90DE4B-B9C7-4ECC-852F-1A89D1A8F118}">
      <dsp:nvSpPr>
        <dsp:cNvPr id="0" name=""/>
        <dsp:cNvSpPr/>
      </dsp:nvSpPr>
      <dsp:spPr>
        <a:xfrm>
          <a:off x="3799517" y="1487984"/>
          <a:ext cx="1906209" cy="1906443"/>
        </a:xfrm>
        <a:prstGeom prst="ellipse">
          <a:avLst/>
        </a:prstGeom>
        <a:solidFill>
          <a:schemeClr val="accent2">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sp>
    <dsp:sp modelId="{588FDFE7-A219-4EC4-A90D-08244E4117EC}">
      <dsp:nvSpPr>
        <dsp:cNvPr id="0" name=""/>
        <dsp:cNvSpPr/>
      </dsp:nvSpPr>
      <dsp:spPr>
        <a:xfrm>
          <a:off x="3660523" y="0"/>
          <a:ext cx="2184198" cy="116888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11200" rtl="0">
            <a:lnSpc>
              <a:spcPct val="90000"/>
            </a:lnSpc>
            <a:spcBef>
              <a:spcPct val="0"/>
            </a:spcBef>
            <a:spcAft>
              <a:spcPct val="35000"/>
            </a:spcAft>
          </a:pPr>
          <a:r>
            <a:rPr lang="ru-RU" sz="1600" kern="1200" dirty="0" smtClean="0"/>
            <a:t>Не ешь слишком быстро.</a:t>
          </a:r>
          <a:endParaRPr lang="ru-RU" sz="1600" kern="1200" dirty="0"/>
        </a:p>
      </dsp:txBody>
      <dsp:txXfrm>
        <a:off x="3660523" y="0"/>
        <a:ext cx="2184198" cy="1168880"/>
      </dsp:txXfrm>
    </dsp:sp>
    <dsp:sp modelId="{9963B805-3FEE-43DC-A2DA-24309345AC78}">
      <dsp:nvSpPr>
        <dsp:cNvPr id="0" name=""/>
        <dsp:cNvSpPr/>
      </dsp:nvSpPr>
      <dsp:spPr>
        <a:xfrm>
          <a:off x="4358672" y="1756826"/>
          <a:ext cx="1906209" cy="1906443"/>
        </a:xfrm>
        <a:prstGeom prst="ellipse">
          <a:avLst/>
        </a:prstGeom>
        <a:solidFill>
          <a:schemeClr val="accent3">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sp>
    <dsp:sp modelId="{C744E8FF-46FA-4C7A-B897-9FF2996F2DEC}">
      <dsp:nvSpPr>
        <dsp:cNvPr id="0" name=""/>
        <dsp:cNvSpPr/>
      </dsp:nvSpPr>
      <dsp:spPr>
        <a:xfrm>
          <a:off x="6499981" y="1110436"/>
          <a:ext cx="2065060" cy="128576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11200" rtl="0">
            <a:lnSpc>
              <a:spcPct val="90000"/>
            </a:lnSpc>
            <a:spcBef>
              <a:spcPct val="0"/>
            </a:spcBef>
            <a:spcAft>
              <a:spcPct val="35000"/>
            </a:spcAft>
          </a:pPr>
          <a:r>
            <a:rPr lang="ru-RU" sz="1600" kern="1200" smtClean="0"/>
            <a:t>Не наполняй рот большим количеством пищи.</a:t>
          </a:r>
          <a:endParaRPr lang="ru-RU" sz="1600" kern="1200"/>
        </a:p>
      </dsp:txBody>
      <dsp:txXfrm>
        <a:off x="6499981" y="1110436"/>
        <a:ext cx="2065060" cy="1285768"/>
      </dsp:txXfrm>
    </dsp:sp>
    <dsp:sp modelId="{68C2839C-104E-4DBB-B57E-DD805B04CA5B}">
      <dsp:nvSpPr>
        <dsp:cNvPr id="0" name=""/>
        <dsp:cNvSpPr/>
      </dsp:nvSpPr>
      <dsp:spPr>
        <a:xfrm>
          <a:off x="4496078" y="2361722"/>
          <a:ext cx="1906209" cy="1906443"/>
        </a:xfrm>
        <a:prstGeom prst="ellipse">
          <a:avLst/>
        </a:prstGeom>
        <a:solidFill>
          <a:schemeClr val="accent4">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sp>
    <dsp:sp modelId="{E4DC7902-76F6-4D6C-8E56-9671C55CC297}">
      <dsp:nvSpPr>
        <dsp:cNvPr id="0" name=""/>
        <dsp:cNvSpPr/>
      </dsp:nvSpPr>
      <dsp:spPr>
        <a:xfrm>
          <a:off x="6698545" y="2746868"/>
          <a:ext cx="2025347" cy="137343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11200" rtl="0">
            <a:lnSpc>
              <a:spcPct val="90000"/>
            </a:lnSpc>
            <a:spcBef>
              <a:spcPct val="0"/>
            </a:spcBef>
            <a:spcAft>
              <a:spcPct val="35000"/>
            </a:spcAft>
          </a:pPr>
          <a:r>
            <a:rPr lang="ru-RU" sz="1600" kern="1200" smtClean="0"/>
            <a:t>Не расставляй локти. Локти должны быть прижаты к бокам.</a:t>
          </a:r>
          <a:endParaRPr lang="ru-RU" sz="1600" kern="1200"/>
        </a:p>
      </dsp:txBody>
      <dsp:txXfrm>
        <a:off x="6698545" y="2746868"/>
        <a:ext cx="2025347" cy="1373434"/>
      </dsp:txXfrm>
    </dsp:sp>
    <dsp:sp modelId="{897CE1B0-A20C-48C9-9A0F-08770C45222B}">
      <dsp:nvSpPr>
        <dsp:cNvPr id="0" name=""/>
        <dsp:cNvSpPr/>
      </dsp:nvSpPr>
      <dsp:spPr>
        <a:xfrm>
          <a:off x="4109276" y="2846807"/>
          <a:ext cx="1906209" cy="1906443"/>
        </a:xfrm>
        <a:prstGeom prst="ellipse">
          <a:avLst/>
        </a:prstGeom>
        <a:solidFill>
          <a:schemeClr val="accent5">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sp>
    <dsp:sp modelId="{A9DF555A-ACEE-4399-99C8-1584FFBB0671}">
      <dsp:nvSpPr>
        <dsp:cNvPr id="0" name=""/>
        <dsp:cNvSpPr/>
      </dsp:nvSpPr>
      <dsp:spPr>
        <a:xfrm>
          <a:off x="5824865" y="4587854"/>
          <a:ext cx="2184198" cy="125654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11200" rtl="0">
            <a:lnSpc>
              <a:spcPct val="90000"/>
            </a:lnSpc>
            <a:spcBef>
              <a:spcPct val="0"/>
            </a:spcBef>
            <a:spcAft>
              <a:spcPct val="35000"/>
            </a:spcAft>
          </a:pPr>
          <a:r>
            <a:rPr lang="ru-RU" sz="1600" kern="1200" smtClean="0"/>
            <a:t>Не ставь локти на стол.</a:t>
          </a:r>
          <a:endParaRPr lang="ru-RU" sz="1600" kern="1200"/>
        </a:p>
      </dsp:txBody>
      <dsp:txXfrm>
        <a:off x="5824865" y="4587854"/>
        <a:ext cx="2184198" cy="1256546"/>
      </dsp:txXfrm>
    </dsp:sp>
    <dsp:sp modelId="{E4556BF8-D366-461B-9AE3-F67F7E8E228E}">
      <dsp:nvSpPr>
        <dsp:cNvPr id="0" name=""/>
        <dsp:cNvSpPr/>
      </dsp:nvSpPr>
      <dsp:spPr>
        <a:xfrm>
          <a:off x="3489758" y="2846807"/>
          <a:ext cx="1906209" cy="1906443"/>
        </a:xfrm>
        <a:prstGeom prst="ellipse">
          <a:avLst/>
        </a:prstGeom>
        <a:solidFill>
          <a:schemeClr val="accent6">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sp>
    <dsp:sp modelId="{9AF2BE30-2494-4F90-94B0-4E05AD952E4F}">
      <dsp:nvSpPr>
        <dsp:cNvPr id="0" name=""/>
        <dsp:cNvSpPr/>
      </dsp:nvSpPr>
      <dsp:spPr>
        <a:xfrm>
          <a:off x="1496180" y="4587854"/>
          <a:ext cx="2184198" cy="125654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11200" rtl="0">
            <a:lnSpc>
              <a:spcPct val="90000"/>
            </a:lnSpc>
            <a:spcBef>
              <a:spcPct val="0"/>
            </a:spcBef>
            <a:spcAft>
              <a:spcPct val="35000"/>
            </a:spcAft>
          </a:pPr>
          <a:r>
            <a:rPr lang="ru-RU" sz="1600" kern="1200" smtClean="0"/>
            <a:t>Не поднимай стакан или бокал слишком высоко.</a:t>
          </a:r>
          <a:endParaRPr lang="ru-RU" sz="1600" kern="1200"/>
        </a:p>
      </dsp:txBody>
      <dsp:txXfrm>
        <a:off x="1496180" y="4587854"/>
        <a:ext cx="2184198" cy="1256546"/>
      </dsp:txXfrm>
    </dsp:sp>
    <dsp:sp modelId="{01876431-7F58-48A6-8054-A9303647EC4A}">
      <dsp:nvSpPr>
        <dsp:cNvPr id="0" name=""/>
        <dsp:cNvSpPr/>
      </dsp:nvSpPr>
      <dsp:spPr>
        <a:xfrm>
          <a:off x="3102956" y="2361722"/>
          <a:ext cx="1906209" cy="1906443"/>
        </a:xfrm>
        <a:prstGeom prst="ellipse">
          <a:avLst/>
        </a:prstGeom>
        <a:solidFill>
          <a:schemeClr val="accent2">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sp>
    <dsp:sp modelId="{3C910CF3-2E63-44FB-B223-AB28BBD866CF}">
      <dsp:nvSpPr>
        <dsp:cNvPr id="0" name=""/>
        <dsp:cNvSpPr/>
      </dsp:nvSpPr>
      <dsp:spPr>
        <a:xfrm>
          <a:off x="781352" y="2746868"/>
          <a:ext cx="2025347" cy="137343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11200" rtl="0">
            <a:lnSpc>
              <a:spcPct val="90000"/>
            </a:lnSpc>
            <a:spcBef>
              <a:spcPct val="0"/>
            </a:spcBef>
            <a:spcAft>
              <a:spcPct val="35000"/>
            </a:spcAft>
          </a:pPr>
          <a:r>
            <a:rPr lang="ru-RU" sz="1600" kern="1200" dirty="0" smtClean="0"/>
            <a:t>Не ешь ложкой то, что можно есть вилкой.</a:t>
          </a:r>
          <a:endParaRPr lang="ru-RU" sz="1600" kern="1200" dirty="0"/>
        </a:p>
      </dsp:txBody>
      <dsp:txXfrm>
        <a:off x="781352" y="2746868"/>
        <a:ext cx="2025347" cy="1373434"/>
      </dsp:txXfrm>
    </dsp:sp>
    <dsp:sp modelId="{A532F06D-16A0-4736-A659-9AEE8E05135F}">
      <dsp:nvSpPr>
        <dsp:cNvPr id="0" name=""/>
        <dsp:cNvSpPr/>
      </dsp:nvSpPr>
      <dsp:spPr>
        <a:xfrm>
          <a:off x="3240362" y="1756826"/>
          <a:ext cx="1906209" cy="1906443"/>
        </a:xfrm>
        <a:prstGeom prst="ellipse">
          <a:avLst/>
        </a:prstGeom>
        <a:solidFill>
          <a:schemeClr val="accent3">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sp>
    <dsp:sp modelId="{BB366E12-B385-41A0-976B-E1D76954A6B8}">
      <dsp:nvSpPr>
        <dsp:cNvPr id="0" name=""/>
        <dsp:cNvSpPr/>
      </dsp:nvSpPr>
      <dsp:spPr>
        <a:xfrm>
          <a:off x="940202" y="1110436"/>
          <a:ext cx="2065060" cy="128576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11200" rtl="0">
            <a:lnSpc>
              <a:spcPct val="90000"/>
            </a:lnSpc>
            <a:spcBef>
              <a:spcPct val="0"/>
            </a:spcBef>
            <a:spcAft>
              <a:spcPct val="35000"/>
            </a:spcAft>
          </a:pPr>
          <a:r>
            <a:rPr lang="ru-RU" sz="1600" kern="1200" dirty="0" smtClean="0"/>
            <a:t>Не старайся зачерпнуть последнюю ложку супа, съесть последний кусочек мяса и т. д.</a:t>
          </a:r>
          <a:endParaRPr lang="ru-RU" sz="1600" kern="1200" dirty="0"/>
        </a:p>
      </dsp:txBody>
      <dsp:txXfrm>
        <a:off x="940202" y="1110436"/>
        <a:ext cx="2065060" cy="128576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9B1202-117A-4EFB-A1F9-93F703E65D16}">
      <dsp:nvSpPr>
        <dsp:cNvPr id="0" name=""/>
        <dsp:cNvSpPr/>
      </dsp:nvSpPr>
      <dsp:spPr>
        <a:xfrm>
          <a:off x="1289" y="873982"/>
          <a:ext cx="2515195" cy="2515195"/>
        </a:xfrm>
        <a:prstGeom prst="ellipse">
          <a:avLst/>
        </a:prstGeom>
        <a:solidFill>
          <a:srgbClr val="D0C47E">
            <a:alpha val="90000"/>
          </a:srgb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8420" tIns="17780" rIns="138420" bIns="17780" numCol="1" spcCol="1270" anchor="ctr" anchorCtr="0">
          <a:noAutofit/>
        </a:bodyPr>
        <a:lstStyle/>
        <a:p>
          <a:pPr lvl="0" algn="ctr" defTabSz="622300" rtl="0">
            <a:lnSpc>
              <a:spcPct val="90000"/>
            </a:lnSpc>
            <a:spcBef>
              <a:spcPct val="0"/>
            </a:spcBef>
            <a:spcAft>
              <a:spcPct val="35000"/>
            </a:spcAft>
          </a:pPr>
          <a:r>
            <a:rPr lang="ru-RU" sz="1400" b="0" kern="1200" cap="none" spc="0" dirty="0" smtClean="0">
              <a:ln w="0"/>
              <a:solidFill>
                <a:schemeClr val="tx1"/>
              </a:solidFill>
              <a:effectLst>
                <a:outerShdw blurRad="38100" dist="19050" dir="2700000" algn="tl" rotWithShape="0">
                  <a:schemeClr val="dk1">
                    <a:alpha val="40000"/>
                  </a:schemeClr>
                </a:outerShdw>
              </a:effectLst>
            </a:rPr>
            <a:t>Не играй салфеткой, вилкой и другими принадлежностями стола.</a:t>
          </a:r>
          <a:endParaRPr lang="ru-RU" sz="1400" b="0" kern="1200" cap="none" spc="0" dirty="0">
            <a:ln w="0"/>
            <a:solidFill>
              <a:schemeClr val="tx1"/>
            </a:solidFill>
            <a:effectLst>
              <a:outerShdw blurRad="38100" dist="19050" dir="2700000" algn="tl" rotWithShape="0">
                <a:schemeClr val="dk1">
                  <a:alpha val="40000"/>
                </a:schemeClr>
              </a:outerShdw>
            </a:effectLst>
          </a:endParaRPr>
        </a:p>
      </dsp:txBody>
      <dsp:txXfrm>
        <a:off x="369631" y="1242324"/>
        <a:ext cx="1778511" cy="1778511"/>
      </dsp:txXfrm>
    </dsp:sp>
    <dsp:sp modelId="{0DD853F1-0CC0-4F7A-9EE4-C0E25EA8CC48}">
      <dsp:nvSpPr>
        <dsp:cNvPr id="0" name=""/>
        <dsp:cNvSpPr/>
      </dsp:nvSpPr>
      <dsp:spPr>
        <a:xfrm>
          <a:off x="2013446" y="873982"/>
          <a:ext cx="2515195" cy="2515195"/>
        </a:xfrm>
        <a:prstGeom prst="ellipse">
          <a:avLst/>
        </a:prstGeom>
        <a:solidFill>
          <a:srgbClr val="D0C47E"/>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8420" tIns="17780" rIns="138420" bIns="17780" numCol="1" spcCol="1270" anchor="ctr" anchorCtr="0">
          <a:noAutofit/>
        </a:bodyPr>
        <a:lstStyle/>
        <a:p>
          <a:pPr lvl="0" algn="ctr" defTabSz="622300" rtl="0">
            <a:lnSpc>
              <a:spcPct val="90000"/>
            </a:lnSpc>
            <a:spcBef>
              <a:spcPct val="0"/>
            </a:spcBef>
            <a:spcAft>
              <a:spcPct val="35000"/>
            </a:spcAft>
          </a:pPr>
          <a:r>
            <a:rPr lang="ru-RU" sz="1400" b="0" kern="1200" cap="none" spc="0" dirty="0" smtClean="0">
              <a:ln w="0"/>
              <a:solidFill>
                <a:schemeClr val="tx1"/>
              </a:solidFill>
              <a:effectLst>
                <a:outerShdw blurRad="38100" dist="19050" dir="2700000" algn="tl" rotWithShape="0">
                  <a:schemeClr val="dk1">
                    <a:alpha val="40000"/>
                  </a:schemeClr>
                </a:outerShdw>
              </a:effectLst>
            </a:rPr>
            <a:t>Не вытирай лицо салфеткой. Салфеткой можно лишь слегка провести по губам.</a:t>
          </a:r>
          <a:endParaRPr lang="ru-RU" sz="1400" b="0" kern="1200" cap="none" spc="0" dirty="0">
            <a:ln w="0"/>
            <a:solidFill>
              <a:schemeClr val="tx1"/>
            </a:solidFill>
            <a:effectLst>
              <a:outerShdw blurRad="38100" dist="19050" dir="2700000" algn="tl" rotWithShape="0">
                <a:schemeClr val="dk1">
                  <a:alpha val="40000"/>
                </a:schemeClr>
              </a:outerShdw>
            </a:effectLst>
          </a:endParaRPr>
        </a:p>
      </dsp:txBody>
      <dsp:txXfrm>
        <a:off x="2381788" y="1242324"/>
        <a:ext cx="1778511" cy="1778511"/>
      </dsp:txXfrm>
    </dsp:sp>
    <dsp:sp modelId="{F9186C68-E16A-49DC-AAEE-9B33ABBE732D}">
      <dsp:nvSpPr>
        <dsp:cNvPr id="0" name=""/>
        <dsp:cNvSpPr/>
      </dsp:nvSpPr>
      <dsp:spPr>
        <a:xfrm>
          <a:off x="4025602" y="873982"/>
          <a:ext cx="2515195" cy="2515195"/>
        </a:xfrm>
        <a:prstGeom prst="ellipse">
          <a:avLst/>
        </a:prstGeom>
        <a:solidFill>
          <a:srgbClr val="D0C47E">
            <a:alpha val="90000"/>
          </a:srgb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8420" tIns="17780" rIns="138420" bIns="17780" numCol="1" spcCol="1270" anchor="ctr" anchorCtr="0">
          <a:noAutofit/>
        </a:bodyPr>
        <a:lstStyle/>
        <a:p>
          <a:pPr lvl="0" algn="ctr" defTabSz="622300" rtl="0">
            <a:lnSpc>
              <a:spcPct val="90000"/>
            </a:lnSpc>
            <a:spcBef>
              <a:spcPct val="0"/>
            </a:spcBef>
            <a:spcAft>
              <a:spcPct val="35000"/>
            </a:spcAft>
          </a:pPr>
          <a:r>
            <a:rPr lang="ru-RU" sz="1400" b="0" kern="1200" cap="none" spc="0" dirty="0" smtClean="0">
              <a:ln w="0"/>
              <a:solidFill>
                <a:schemeClr val="tx1"/>
              </a:solidFill>
              <a:effectLst>
                <a:outerShdw blurRad="38100" dist="19050" dir="2700000" algn="tl" rotWithShape="0">
                  <a:schemeClr val="dk1">
                    <a:alpha val="40000"/>
                  </a:schemeClr>
                </a:outerShdw>
              </a:effectLst>
            </a:rPr>
            <a:t>Не разговаривай с полным ртом.</a:t>
          </a:r>
          <a:endParaRPr lang="ru-RU" sz="1400" b="0" kern="1200" cap="none" spc="0" dirty="0">
            <a:ln w="0"/>
            <a:solidFill>
              <a:schemeClr val="tx1"/>
            </a:solidFill>
            <a:effectLst>
              <a:outerShdw blurRad="38100" dist="19050" dir="2700000" algn="tl" rotWithShape="0">
                <a:schemeClr val="dk1">
                  <a:alpha val="40000"/>
                </a:schemeClr>
              </a:outerShdw>
            </a:effectLst>
          </a:endParaRPr>
        </a:p>
      </dsp:txBody>
      <dsp:txXfrm>
        <a:off x="4393944" y="1242324"/>
        <a:ext cx="1778511" cy="1778511"/>
      </dsp:txXfrm>
    </dsp:sp>
    <dsp:sp modelId="{CA2BF92E-9BD9-4736-8DCB-7509B70282C6}">
      <dsp:nvSpPr>
        <dsp:cNvPr id="0" name=""/>
        <dsp:cNvSpPr/>
      </dsp:nvSpPr>
      <dsp:spPr>
        <a:xfrm>
          <a:off x="6037758" y="873982"/>
          <a:ext cx="2515195" cy="2515195"/>
        </a:xfrm>
        <a:prstGeom prst="ellipse">
          <a:avLst/>
        </a:prstGeom>
        <a:solidFill>
          <a:srgbClr val="D0C47E"/>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8420" tIns="17780" rIns="138420" bIns="17780" numCol="1" spcCol="1270" anchor="ctr" anchorCtr="0">
          <a:noAutofit/>
        </a:bodyPr>
        <a:lstStyle/>
        <a:p>
          <a:pPr lvl="0" algn="ctr" defTabSz="622300" rtl="0">
            <a:lnSpc>
              <a:spcPct val="90000"/>
            </a:lnSpc>
            <a:spcBef>
              <a:spcPct val="0"/>
            </a:spcBef>
            <a:spcAft>
              <a:spcPct val="35000"/>
            </a:spcAft>
          </a:pPr>
          <a:r>
            <a:rPr lang="ru-RU" sz="1400" b="0" kern="1200" cap="none" spc="0" dirty="0" smtClean="0">
              <a:ln w="0"/>
              <a:solidFill>
                <a:schemeClr val="tx1"/>
              </a:solidFill>
              <a:effectLst>
                <a:outerShdw blurRad="38100" dist="19050" dir="2700000" algn="tl" rotWithShape="0">
                  <a:schemeClr val="dk1">
                    <a:alpha val="40000"/>
                  </a:schemeClr>
                </a:outerShdw>
              </a:effectLst>
            </a:rPr>
            <a:t>Не откидывайся и не разваливайся на стуле.</a:t>
          </a:r>
          <a:endParaRPr lang="ru-RU" sz="1400" b="0" kern="1200" cap="none" spc="0" dirty="0">
            <a:ln w="0"/>
            <a:solidFill>
              <a:schemeClr val="tx1"/>
            </a:solidFill>
            <a:effectLst>
              <a:outerShdw blurRad="38100" dist="19050" dir="2700000" algn="tl" rotWithShape="0">
                <a:schemeClr val="dk1">
                  <a:alpha val="40000"/>
                </a:schemeClr>
              </a:outerShdw>
            </a:effectLst>
          </a:endParaRPr>
        </a:p>
      </dsp:txBody>
      <dsp:txXfrm>
        <a:off x="6406100" y="1242324"/>
        <a:ext cx="1778511" cy="1778511"/>
      </dsp:txXfrm>
    </dsp:sp>
    <dsp:sp modelId="{71E7B172-9099-4A6F-98FF-D6CCED04514D}">
      <dsp:nvSpPr>
        <dsp:cNvPr id="0" name=""/>
        <dsp:cNvSpPr/>
      </dsp:nvSpPr>
      <dsp:spPr>
        <a:xfrm>
          <a:off x="8049914" y="873982"/>
          <a:ext cx="2515195" cy="2515195"/>
        </a:xfrm>
        <a:prstGeom prst="ellipse">
          <a:avLst/>
        </a:prstGeom>
        <a:solidFill>
          <a:srgbClr val="D0C47E">
            <a:alpha val="90000"/>
          </a:srgb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8420" tIns="17780" rIns="138420" bIns="17780" numCol="1" spcCol="1270" anchor="ctr" anchorCtr="0">
          <a:noAutofit/>
        </a:bodyPr>
        <a:lstStyle/>
        <a:p>
          <a:pPr lvl="0" algn="ctr" defTabSz="622300" rtl="0">
            <a:lnSpc>
              <a:spcPct val="90000"/>
            </a:lnSpc>
            <a:spcBef>
              <a:spcPct val="0"/>
            </a:spcBef>
            <a:spcAft>
              <a:spcPct val="35000"/>
            </a:spcAft>
          </a:pPr>
          <a:r>
            <a:rPr lang="ru-RU" sz="1400" b="0" kern="1200" cap="none" spc="0" dirty="0" smtClean="0">
              <a:ln w="0"/>
              <a:solidFill>
                <a:schemeClr val="tx1"/>
              </a:solidFill>
              <a:effectLst>
                <a:outerShdw blurRad="38100" dist="19050" dir="2700000" algn="tl" rotWithShape="0">
                  <a:schemeClr val="dk1">
                    <a:alpha val="40000"/>
                  </a:schemeClr>
                </a:outerShdw>
              </a:effectLst>
            </a:rPr>
            <a:t>Старайся всегда быть спокойным.</a:t>
          </a:r>
          <a:endParaRPr lang="ru-RU" sz="1400" b="0" kern="1200" cap="none" spc="0" dirty="0">
            <a:ln w="0"/>
            <a:solidFill>
              <a:schemeClr val="tx1"/>
            </a:solidFill>
            <a:effectLst>
              <a:outerShdw blurRad="38100" dist="19050" dir="2700000" algn="tl" rotWithShape="0">
                <a:schemeClr val="dk1">
                  <a:alpha val="40000"/>
                </a:schemeClr>
              </a:outerShdw>
            </a:effectLst>
          </a:endParaRPr>
        </a:p>
      </dsp:txBody>
      <dsp:txXfrm>
        <a:off x="8418256" y="1242324"/>
        <a:ext cx="1778511" cy="17785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38C8A0-1DF8-49D6-869D-84261FFC6B97}">
      <dsp:nvSpPr>
        <dsp:cNvPr id="0" name=""/>
        <dsp:cNvSpPr/>
      </dsp:nvSpPr>
      <dsp:spPr>
        <a:xfrm>
          <a:off x="3091122" y="-47491"/>
          <a:ext cx="2047354" cy="2047354"/>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rtl="0">
            <a:lnSpc>
              <a:spcPct val="90000"/>
            </a:lnSpc>
            <a:spcBef>
              <a:spcPct val="0"/>
            </a:spcBef>
            <a:spcAft>
              <a:spcPct val="35000"/>
            </a:spcAft>
          </a:pPr>
          <a:r>
            <a:rPr lang="ru-RU" sz="1200" b="1" kern="1200" dirty="0" smtClean="0"/>
            <a:t>Не угощай непрестанно гостя.</a:t>
          </a:r>
          <a:endParaRPr lang="ru-RU" sz="1200" b="1" kern="1200" dirty="0"/>
        </a:p>
      </dsp:txBody>
      <dsp:txXfrm>
        <a:off x="3390950" y="252337"/>
        <a:ext cx="1447698" cy="1447698"/>
      </dsp:txXfrm>
    </dsp:sp>
    <dsp:sp modelId="{309627A2-5274-4A44-A9B6-EA744D2280BA}">
      <dsp:nvSpPr>
        <dsp:cNvPr id="0" name=""/>
        <dsp:cNvSpPr/>
      </dsp:nvSpPr>
      <dsp:spPr>
        <a:xfrm rot="2160000">
          <a:off x="5073536" y="1524615"/>
          <a:ext cx="543279" cy="690982"/>
        </a:xfrm>
        <a:prstGeom prst="rightArrow">
          <a:avLst>
            <a:gd name="adj1" fmla="val 60000"/>
            <a:gd name="adj2" fmla="val 50000"/>
          </a:avLst>
        </a:prstGeom>
        <a:solidFill>
          <a:schemeClr val="accent2">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endParaRPr lang="ru-RU" sz="2900" kern="1200"/>
        </a:p>
      </dsp:txBody>
      <dsp:txXfrm>
        <a:off x="5089100" y="1614911"/>
        <a:ext cx="380295" cy="414590"/>
      </dsp:txXfrm>
    </dsp:sp>
    <dsp:sp modelId="{F44970DE-BAC6-46EF-B81B-707EC85E75AC}">
      <dsp:nvSpPr>
        <dsp:cNvPr id="0" name=""/>
        <dsp:cNvSpPr/>
      </dsp:nvSpPr>
      <dsp:spPr>
        <a:xfrm>
          <a:off x="5576755" y="1758426"/>
          <a:ext cx="2047354" cy="2047354"/>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rtl="0">
            <a:lnSpc>
              <a:spcPct val="90000"/>
            </a:lnSpc>
            <a:spcBef>
              <a:spcPct val="0"/>
            </a:spcBef>
            <a:spcAft>
              <a:spcPct val="35000"/>
            </a:spcAft>
          </a:pPr>
          <a:r>
            <a:rPr lang="ru-RU" sz="1200" b="1" kern="1200" dirty="0" smtClean="0"/>
            <a:t>Не пей много вина.</a:t>
          </a:r>
          <a:endParaRPr lang="ru-RU" sz="1200" b="1" kern="1200" dirty="0"/>
        </a:p>
      </dsp:txBody>
      <dsp:txXfrm>
        <a:off x="5876583" y="2058254"/>
        <a:ext cx="1447698" cy="1447698"/>
      </dsp:txXfrm>
    </dsp:sp>
    <dsp:sp modelId="{FFC22B98-D72C-487C-9AA9-DEF9093DF3C2}">
      <dsp:nvSpPr>
        <dsp:cNvPr id="0" name=""/>
        <dsp:cNvSpPr/>
      </dsp:nvSpPr>
      <dsp:spPr>
        <a:xfrm rot="6480000">
          <a:off x="5900199" y="3837012"/>
          <a:ext cx="490430" cy="690982"/>
        </a:xfrm>
        <a:prstGeom prst="rightArrow">
          <a:avLst>
            <a:gd name="adj1" fmla="val 60000"/>
            <a:gd name="adj2" fmla="val 50000"/>
          </a:avLst>
        </a:prstGeom>
        <a:solidFill>
          <a:schemeClr val="accent3">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endParaRPr lang="ru-RU" sz="2900" kern="1200"/>
        </a:p>
      </dsp:txBody>
      <dsp:txXfrm rot="10800000">
        <a:off x="5996496" y="3905244"/>
        <a:ext cx="343301" cy="414590"/>
      </dsp:txXfrm>
    </dsp:sp>
    <dsp:sp modelId="{CA1DC90A-5758-4189-AF7C-E39EDAC4924F}">
      <dsp:nvSpPr>
        <dsp:cNvPr id="0" name=""/>
        <dsp:cNvSpPr/>
      </dsp:nvSpPr>
      <dsp:spPr>
        <a:xfrm>
          <a:off x="4517385" y="4581810"/>
          <a:ext cx="2267239" cy="2244657"/>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rtl="0">
            <a:lnSpc>
              <a:spcPct val="90000"/>
            </a:lnSpc>
            <a:spcBef>
              <a:spcPct val="0"/>
            </a:spcBef>
            <a:spcAft>
              <a:spcPct val="35000"/>
            </a:spcAft>
          </a:pPr>
          <a:r>
            <a:rPr lang="ru-RU" sz="1200" b="1" kern="1200" dirty="0" smtClean="0"/>
            <a:t>Будучи хозяином или хозяйкой, никогда не заканчивай свое блюдо первым. Подожди, когда закончат гости. Это особенно важно, когда подано последнее блюдо</a:t>
          </a:r>
          <a:r>
            <a:rPr lang="ru-RU" sz="1100" kern="1200" dirty="0" smtClean="0"/>
            <a:t>.</a:t>
          </a:r>
          <a:endParaRPr lang="ru-RU" sz="1100" kern="1200" dirty="0"/>
        </a:p>
      </dsp:txBody>
      <dsp:txXfrm>
        <a:off x="4849414" y="4910532"/>
        <a:ext cx="1603181" cy="1587213"/>
      </dsp:txXfrm>
    </dsp:sp>
    <dsp:sp modelId="{914F943C-926D-4EF0-9F39-0888947C3493}">
      <dsp:nvSpPr>
        <dsp:cNvPr id="0" name=""/>
        <dsp:cNvSpPr/>
      </dsp:nvSpPr>
      <dsp:spPr>
        <a:xfrm rot="10800000">
          <a:off x="3831050" y="5358648"/>
          <a:ext cx="485010" cy="690982"/>
        </a:xfrm>
        <a:prstGeom prst="rightArrow">
          <a:avLst>
            <a:gd name="adj1" fmla="val 60000"/>
            <a:gd name="adj2" fmla="val 50000"/>
          </a:avLst>
        </a:prstGeom>
        <a:solidFill>
          <a:schemeClr val="accent4">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endParaRPr lang="ru-RU" sz="2900" kern="1200"/>
        </a:p>
      </dsp:txBody>
      <dsp:txXfrm rot="10800000">
        <a:off x="3976553" y="5496844"/>
        <a:ext cx="339507" cy="414590"/>
      </dsp:txXfrm>
    </dsp:sp>
    <dsp:sp modelId="{C3B91AE7-751F-46DF-B90C-617C5C5D33CA}">
      <dsp:nvSpPr>
        <dsp:cNvPr id="0" name=""/>
        <dsp:cNvSpPr/>
      </dsp:nvSpPr>
      <dsp:spPr>
        <a:xfrm>
          <a:off x="1554917" y="4680462"/>
          <a:ext cx="2047354" cy="2047354"/>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rtl="0">
            <a:lnSpc>
              <a:spcPct val="90000"/>
            </a:lnSpc>
            <a:spcBef>
              <a:spcPct val="0"/>
            </a:spcBef>
            <a:spcAft>
              <a:spcPct val="35000"/>
            </a:spcAft>
          </a:pPr>
          <a:r>
            <a:rPr lang="ru-RU" sz="1200" b="1" kern="1200" dirty="0" smtClean="0"/>
            <a:t>Не проси вторую чашку чая или кофе, пока гости не получили по первой.</a:t>
          </a:r>
          <a:endParaRPr lang="ru-RU" sz="1200" b="1" kern="1200" dirty="0"/>
        </a:p>
      </dsp:txBody>
      <dsp:txXfrm>
        <a:off x="1854745" y="4980290"/>
        <a:ext cx="1447698" cy="1447698"/>
      </dsp:txXfrm>
    </dsp:sp>
    <dsp:sp modelId="{1758F177-94D1-4B60-9021-9DEC69CAD5E4}">
      <dsp:nvSpPr>
        <dsp:cNvPr id="0" name=""/>
        <dsp:cNvSpPr/>
      </dsp:nvSpPr>
      <dsp:spPr>
        <a:xfrm rot="15120000">
          <a:off x="1836992" y="3912253"/>
          <a:ext cx="543279" cy="690982"/>
        </a:xfrm>
        <a:prstGeom prst="rightArrow">
          <a:avLst>
            <a:gd name="adj1" fmla="val 60000"/>
            <a:gd name="adj2" fmla="val 50000"/>
          </a:avLst>
        </a:prstGeom>
        <a:solidFill>
          <a:schemeClr val="accent5">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endParaRPr lang="ru-RU" sz="2900" kern="1200"/>
        </a:p>
      </dsp:txBody>
      <dsp:txXfrm rot="10800000">
        <a:off x="1943666" y="4127952"/>
        <a:ext cx="380295" cy="414590"/>
      </dsp:txXfrm>
    </dsp:sp>
    <dsp:sp modelId="{C74DDB22-2CD5-4D24-A7B0-458005F23A32}">
      <dsp:nvSpPr>
        <dsp:cNvPr id="0" name=""/>
        <dsp:cNvSpPr/>
      </dsp:nvSpPr>
      <dsp:spPr>
        <a:xfrm>
          <a:off x="605490" y="1758426"/>
          <a:ext cx="2047354" cy="2047354"/>
        </a:xfrm>
        <a:prstGeom prst="ellips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rtl="0">
            <a:lnSpc>
              <a:spcPct val="90000"/>
            </a:lnSpc>
            <a:spcBef>
              <a:spcPct val="0"/>
            </a:spcBef>
            <a:spcAft>
              <a:spcPct val="35000"/>
            </a:spcAft>
          </a:pPr>
          <a:r>
            <a:rPr lang="ru-RU" sz="1200" b="1" kern="1200" dirty="0" smtClean="0"/>
            <a:t>Не делай никаких замечаний относительно подаваемого блюда. Не </a:t>
          </a:r>
          <a:r>
            <a:rPr lang="ru-RU" sz="1200" b="1" kern="1200" dirty="0" err="1" smtClean="0"/>
            <a:t>критикуйто</a:t>
          </a:r>
          <a:r>
            <a:rPr lang="ru-RU" sz="1200" b="1" kern="1200" dirty="0" smtClean="0"/>
            <a:t>, что подастся к столу.</a:t>
          </a:r>
          <a:endParaRPr lang="ru-RU" sz="1200" b="1" kern="1200" dirty="0"/>
        </a:p>
      </dsp:txBody>
      <dsp:txXfrm>
        <a:off x="905318" y="2058254"/>
        <a:ext cx="1447698" cy="1447698"/>
      </dsp:txXfrm>
    </dsp:sp>
    <dsp:sp modelId="{D0436DB7-36E9-4DD0-808A-879E7EF45091}">
      <dsp:nvSpPr>
        <dsp:cNvPr id="0" name=""/>
        <dsp:cNvSpPr/>
      </dsp:nvSpPr>
      <dsp:spPr>
        <a:xfrm rot="19440000">
          <a:off x="2587904" y="1542691"/>
          <a:ext cx="543279" cy="690982"/>
        </a:xfrm>
        <a:prstGeom prst="rightArrow">
          <a:avLst>
            <a:gd name="adj1" fmla="val 60000"/>
            <a:gd name="adj2" fmla="val 50000"/>
          </a:avLst>
        </a:prstGeom>
        <a:solidFill>
          <a:schemeClr val="accent6">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endParaRPr lang="ru-RU" sz="2900" kern="1200"/>
        </a:p>
      </dsp:txBody>
      <dsp:txXfrm>
        <a:off x="2603468" y="1728787"/>
        <a:ext cx="380295" cy="41459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8A1883-2762-4E26-99DD-DCB6F404B2CD}">
      <dsp:nvSpPr>
        <dsp:cNvPr id="0" name=""/>
        <dsp:cNvSpPr/>
      </dsp:nvSpPr>
      <dsp:spPr>
        <a:xfrm>
          <a:off x="167019" y="292621"/>
          <a:ext cx="3800475" cy="1187648"/>
        </a:xfrm>
        <a:prstGeom prst="rect">
          <a:avLst/>
        </a:prstGeom>
        <a:solidFill>
          <a:schemeClr val="lt1">
            <a:alpha val="4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04434" tIns="53340" rIns="53340" bIns="53340" numCol="1" spcCol="1270" anchor="ctr" anchorCtr="0">
          <a:noAutofit/>
        </a:bodyPr>
        <a:lstStyle/>
        <a:p>
          <a:pPr lvl="0" algn="l" defTabSz="622300" rtl="0">
            <a:lnSpc>
              <a:spcPct val="90000"/>
            </a:lnSpc>
            <a:spcBef>
              <a:spcPct val="0"/>
            </a:spcBef>
            <a:spcAft>
              <a:spcPct val="35000"/>
            </a:spcAft>
          </a:pPr>
          <a:r>
            <a:rPr lang="ru-RU" sz="1400" kern="1200" dirty="0" smtClean="0"/>
            <a:t>Не угощай непрестанно гостя</a:t>
          </a:r>
          <a:r>
            <a:rPr lang="ru-RU" sz="1100" kern="1200" dirty="0" smtClean="0"/>
            <a:t>.</a:t>
          </a:r>
          <a:endParaRPr lang="ru-RU" sz="1100" kern="1200" dirty="0"/>
        </a:p>
      </dsp:txBody>
      <dsp:txXfrm>
        <a:off x="167019" y="292621"/>
        <a:ext cx="3800475" cy="1187648"/>
      </dsp:txXfrm>
    </dsp:sp>
    <dsp:sp modelId="{12DA321E-91D3-4E76-9564-412C1ECE7095}">
      <dsp:nvSpPr>
        <dsp:cNvPr id="0" name=""/>
        <dsp:cNvSpPr/>
      </dsp:nvSpPr>
      <dsp:spPr>
        <a:xfrm>
          <a:off x="8666" y="121072"/>
          <a:ext cx="831353" cy="124703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54000" r="-5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6FD4E64-F8EB-4CA1-B6CC-3AE963B86F46}">
      <dsp:nvSpPr>
        <dsp:cNvPr id="0" name=""/>
        <dsp:cNvSpPr/>
      </dsp:nvSpPr>
      <dsp:spPr>
        <a:xfrm>
          <a:off x="4274939" y="292621"/>
          <a:ext cx="3800475" cy="1187648"/>
        </a:xfrm>
        <a:prstGeom prst="rect">
          <a:avLst/>
        </a:prstGeom>
        <a:solidFill>
          <a:schemeClr val="lt1">
            <a:alpha val="4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04434" tIns="53340" rIns="53340" bIns="53340" numCol="1" spcCol="1270" anchor="ctr" anchorCtr="0">
          <a:noAutofit/>
        </a:bodyPr>
        <a:lstStyle/>
        <a:p>
          <a:pPr lvl="0" algn="l" defTabSz="622300" rtl="0">
            <a:lnSpc>
              <a:spcPct val="90000"/>
            </a:lnSpc>
            <a:spcBef>
              <a:spcPct val="0"/>
            </a:spcBef>
            <a:spcAft>
              <a:spcPct val="35000"/>
            </a:spcAft>
          </a:pPr>
          <a:r>
            <a:rPr lang="ru-RU" sz="1400" kern="1200" dirty="0" smtClean="0"/>
            <a:t>Будучи хозяином или хозяйкой, никогда не заканчивай свое блюдо первым. Подожди, когда закончат гости. Это особенно важно, когда подано последнее блюдо.</a:t>
          </a:r>
          <a:endParaRPr lang="ru-RU" sz="1400" kern="1200" dirty="0"/>
        </a:p>
      </dsp:txBody>
      <dsp:txXfrm>
        <a:off x="4274939" y="292621"/>
        <a:ext cx="3800475" cy="1187648"/>
      </dsp:txXfrm>
    </dsp:sp>
    <dsp:sp modelId="{6ABB39ED-C120-4581-93F9-8495D5A8125D}">
      <dsp:nvSpPr>
        <dsp:cNvPr id="0" name=""/>
        <dsp:cNvSpPr/>
      </dsp:nvSpPr>
      <dsp:spPr>
        <a:xfrm>
          <a:off x="4116585" y="121072"/>
          <a:ext cx="831353" cy="1247030"/>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30000" r="-3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6E893A6-3291-407C-B350-D7519FF65B2B}">
      <dsp:nvSpPr>
        <dsp:cNvPr id="0" name=""/>
        <dsp:cNvSpPr/>
      </dsp:nvSpPr>
      <dsp:spPr>
        <a:xfrm>
          <a:off x="8382858" y="292621"/>
          <a:ext cx="3800475" cy="1187648"/>
        </a:xfrm>
        <a:prstGeom prst="rect">
          <a:avLst/>
        </a:prstGeom>
        <a:solidFill>
          <a:schemeClr val="lt1">
            <a:alpha val="4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04434" tIns="68580" rIns="68580" bIns="68580" numCol="1" spcCol="1270" anchor="ctr" anchorCtr="0">
          <a:noAutofit/>
        </a:bodyPr>
        <a:lstStyle/>
        <a:p>
          <a:pPr lvl="0" algn="l" defTabSz="800100" rtl="0">
            <a:lnSpc>
              <a:spcPct val="90000"/>
            </a:lnSpc>
            <a:spcBef>
              <a:spcPct val="0"/>
            </a:spcBef>
            <a:spcAft>
              <a:spcPct val="35000"/>
            </a:spcAft>
          </a:pPr>
          <a:r>
            <a:rPr lang="ru-RU" sz="1800" kern="1200" smtClean="0"/>
            <a:t>Не проси вторую чашку чая или кофе, пока гости не получили по первой.</a:t>
          </a:r>
          <a:endParaRPr lang="ru-RU" sz="1800" kern="1200"/>
        </a:p>
      </dsp:txBody>
      <dsp:txXfrm>
        <a:off x="8382858" y="292621"/>
        <a:ext cx="3800475" cy="1187648"/>
      </dsp:txXfrm>
    </dsp:sp>
    <dsp:sp modelId="{DAA8DCDA-BA36-441D-AB85-2152ECB80538}">
      <dsp:nvSpPr>
        <dsp:cNvPr id="0" name=""/>
        <dsp:cNvSpPr/>
      </dsp:nvSpPr>
      <dsp:spPr>
        <a:xfrm>
          <a:off x="8224505" y="121072"/>
          <a:ext cx="831353" cy="1247030"/>
        </a:xfrm>
        <a:prstGeom prst="rect">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A658A41-364C-494C-BC27-752E04C4E3A3}">
      <dsp:nvSpPr>
        <dsp:cNvPr id="0" name=""/>
        <dsp:cNvSpPr/>
      </dsp:nvSpPr>
      <dsp:spPr>
        <a:xfrm>
          <a:off x="167019" y="1787739"/>
          <a:ext cx="3800475" cy="1187648"/>
        </a:xfrm>
        <a:prstGeom prst="rect">
          <a:avLst/>
        </a:prstGeom>
        <a:solidFill>
          <a:schemeClr val="lt1">
            <a:alpha val="4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04434" tIns="68580" rIns="68580" bIns="68580" numCol="1" spcCol="1270" anchor="ctr" anchorCtr="0">
          <a:noAutofit/>
        </a:bodyPr>
        <a:lstStyle/>
        <a:p>
          <a:pPr lvl="0" algn="l" defTabSz="800100" rtl="0">
            <a:lnSpc>
              <a:spcPct val="90000"/>
            </a:lnSpc>
            <a:spcBef>
              <a:spcPct val="0"/>
            </a:spcBef>
            <a:spcAft>
              <a:spcPct val="35000"/>
            </a:spcAft>
          </a:pPr>
          <a:r>
            <a:rPr lang="ru-RU" sz="1800" kern="1200" smtClean="0"/>
            <a:t>Не делай никаких замечаний относительно подаваемого блюда. Не критикуй то, что подастся к столу.</a:t>
          </a:r>
          <a:endParaRPr lang="ru-RU" sz="1800" kern="1200"/>
        </a:p>
      </dsp:txBody>
      <dsp:txXfrm>
        <a:off x="167019" y="1787739"/>
        <a:ext cx="3800475" cy="1187648"/>
      </dsp:txXfrm>
    </dsp:sp>
    <dsp:sp modelId="{46368DEE-DB00-44C9-831E-6B2EEB316B71}">
      <dsp:nvSpPr>
        <dsp:cNvPr id="0" name=""/>
        <dsp:cNvSpPr/>
      </dsp:nvSpPr>
      <dsp:spPr>
        <a:xfrm>
          <a:off x="8666" y="1616190"/>
          <a:ext cx="831353" cy="1247030"/>
        </a:xfrm>
        <a:prstGeom prst="rect">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28000" r="-2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573FB3B-EE03-461D-BF82-07E9D2451C4C}">
      <dsp:nvSpPr>
        <dsp:cNvPr id="0" name=""/>
        <dsp:cNvSpPr/>
      </dsp:nvSpPr>
      <dsp:spPr>
        <a:xfrm>
          <a:off x="4274939" y="1787739"/>
          <a:ext cx="3800475" cy="1187648"/>
        </a:xfrm>
        <a:prstGeom prst="rect">
          <a:avLst/>
        </a:prstGeom>
        <a:solidFill>
          <a:schemeClr val="lt1">
            <a:alpha val="4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04434" tIns="68580" rIns="68580" bIns="68580" numCol="1" spcCol="1270" anchor="ctr" anchorCtr="0">
          <a:noAutofit/>
        </a:bodyPr>
        <a:lstStyle/>
        <a:p>
          <a:pPr lvl="0" algn="l" defTabSz="800100" rtl="0">
            <a:lnSpc>
              <a:spcPct val="90000"/>
            </a:lnSpc>
            <a:spcBef>
              <a:spcPct val="0"/>
            </a:spcBef>
            <a:spcAft>
              <a:spcPct val="35000"/>
            </a:spcAft>
          </a:pPr>
          <a:r>
            <a:rPr lang="ru-RU" sz="1800" kern="1200" smtClean="0"/>
            <a:t>Не клади чайную ложку в стакан или чашку. Помешав чай или кофе, положи ложку на блюдце.</a:t>
          </a:r>
          <a:endParaRPr lang="ru-RU" sz="1800" kern="1200"/>
        </a:p>
      </dsp:txBody>
      <dsp:txXfrm>
        <a:off x="4274939" y="1787739"/>
        <a:ext cx="3800475" cy="1187648"/>
      </dsp:txXfrm>
    </dsp:sp>
    <dsp:sp modelId="{405918D0-367A-46F7-925D-C97207A73F6E}">
      <dsp:nvSpPr>
        <dsp:cNvPr id="0" name=""/>
        <dsp:cNvSpPr/>
      </dsp:nvSpPr>
      <dsp:spPr>
        <a:xfrm>
          <a:off x="4116585" y="1616190"/>
          <a:ext cx="831353" cy="1247030"/>
        </a:xfrm>
        <a:prstGeom prst="rect">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EFB1148-F8F8-49EE-94B0-7722D7C7728E}">
      <dsp:nvSpPr>
        <dsp:cNvPr id="0" name=""/>
        <dsp:cNvSpPr/>
      </dsp:nvSpPr>
      <dsp:spPr>
        <a:xfrm>
          <a:off x="8382858" y="1787739"/>
          <a:ext cx="3800475" cy="1187648"/>
        </a:xfrm>
        <a:prstGeom prst="rect">
          <a:avLst/>
        </a:prstGeom>
        <a:solidFill>
          <a:schemeClr val="lt1">
            <a:alpha val="4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04434" tIns="68580" rIns="68580" bIns="68580" numCol="1" spcCol="1270" anchor="ctr" anchorCtr="0">
          <a:noAutofit/>
        </a:bodyPr>
        <a:lstStyle/>
        <a:p>
          <a:pPr lvl="0" algn="l" defTabSz="800100" rtl="0">
            <a:lnSpc>
              <a:spcPct val="90000"/>
            </a:lnSpc>
            <a:spcBef>
              <a:spcPct val="0"/>
            </a:spcBef>
            <a:spcAft>
              <a:spcPct val="35000"/>
            </a:spcAft>
          </a:pPr>
          <a:r>
            <a:rPr lang="ru-RU" sz="1800" kern="1200" smtClean="0"/>
            <a:t>Не складывай салфетку после того, как поел. Салфетку следует небрежно положить на стол.</a:t>
          </a:r>
          <a:endParaRPr lang="ru-RU" sz="1800" kern="1200"/>
        </a:p>
      </dsp:txBody>
      <dsp:txXfrm>
        <a:off x="8382858" y="1787739"/>
        <a:ext cx="3800475" cy="1187648"/>
      </dsp:txXfrm>
    </dsp:sp>
    <dsp:sp modelId="{5400BAD3-C5C9-456E-8039-21C841CF748E}">
      <dsp:nvSpPr>
        <dsp:cNvPr id="0" name=""/>
        <dsp:cNvSpPr/>
      </dsp:nvSpPr>
      <dsp:spPr>
        <a:xfrm>
          <a:off x="8224505" y="1616190"/>
          <a:ext cx="831353" cy="1247030"/>
        </a:xfrm>
        <a:prstGeom prst="rect">
          <a:avLst/>
        </a:prstGeom>
        <a:blipFill>
          <a:blip xmlns:r="http://schemas.openxmlformats.org/officeDocument/2006/relationships" r:embed="rId6" cstate="print">
            <a:extLst>
              <a:ext uri="{28A0092B-C50C-407E-A947-70E740481C1C}">
                <a14:useLocalDpi xmlns:a14="http://schemas.microsoft.com/office/drawing/2010/main" val="0"/>
              </a:ext>
            </a:extLst>
          </a:blip>
          <a:srcRect/>
          <a:stretch>
            <a:fillRect l="-21000" r="-2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515AA42-F790-4598-805C-3A8BE99E50A6}">
      <dsp:nvSpPr>
        <dsp:cNvPr id="0" name=""/>
        <dsp:cNvSpPr/>
      </dsp:nvSpPr>
      <dsp:spPr>
        <a:xfrm>
          <a:off x="4274939" y="3282856"/>
          <a:ext cx="3800475" cy="1187648"/>
        </a:xfrm>
        <a:prstGeom prst="rect">
          <a:avLst/>
        </a:prstGeom>
        <a:solidFill>
          <a:schemeClr val="lt1">
            <a:alpha val="4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04434" tIns="68580" rIns="68580" bIns="68580" numCol="1" spcCol="1270" anchor="ctr" anchorCtr="0">
          <a:noAutofit/>
        </a:bodyPr>
        <a:lstStyle/>
        <a:p>
          <a:pPr lvl="0" algn="l" defTabSz="800100" rtl="0">
            <a:lnSpc>
              <a:spcPct val="90000"/>
            </a:lnSpc>
            <a:spcBef>
              <a:spcPct val="0"/>
            </a:spcBef>
            <a:spcAft>
              <a:spcPct val="35000"/>
            </a:spcAft>
          </a:pPr>
          <a:r>
            <a:rPr lang="ru-RU" sz="1800" kern="1200" smtClean="0"/>
            <a:t>Не читай писем или документов за столом.</a:t>
          </a:r>
          <a:endParaRPr lang="ru-RU" sz="1800" kern="1200"/>
        </a:p>
      </dsp:txBody>
      <dsp:txXfrm>
        <a:off x="4274939" y="3282856"/>
        <a:ext cx="3800475" cy="1187648"/>
      </dsp:txXfrm>
    </dsp:sp>
    <dsp:sp modelId="{AB008B9F-20F5-438F-9CEC-DEE6196FD632}">
      <dsp:nvSpPr>
        <dsp:cNvPr id="0" name=""/>
        <dsp:cNvSpPr/>
      </dsp:nvSpPr>
      <dsp:spPr>
        <a:xfrm>
          <a:off x="4116585" y="3111307"/>
          <a:ext cx="831353" cy="1247030"/>
        </a:xfrm>
        <a:prstGeom prst="rect">
          <a:avLst/>
        </a:prstGeom>
        <a:blipFill>
          <a:blip xmlns:r="http://schemas.openxmlformats.org/officeDocument/2006/relationships" r:embed="rId7" cstate="print">
            <a:extLst>
              <a:ext uri="{28A0092B-C50C-407E-A947-70E740481C1C}">
                <a14:useLocalDpi xmlns:a14="http://schemas.microsoft.com/office/drawing/2010/main" val="0"/>
              </a:ext>
            </a:extLst>
          </a:blip>
          <a:srcRect/>
          <a:stretch>
            <a:fillRect t="-4000" b="-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FB774B-14E9-4473-8DC5-6248689AA268}">
      <dsp:nvSpPr>
        <dsp:cNvPr id="0" name=""/>
        <dsp:cNvSpPr/>
      </dsp:nvSpPr>
      <dsp:spPr>
        <a:xfrm>
          <a:off x="1012754" y="0"/>
          <a:ext cx="6553199" cy="6553199"/>
        </a:xfrm>
        <a:prstGeom prst="triangle">
          <a:avLst/>
        </a:prstGeom>
        <a:solidFill>
          <a:schemeClr val="accent2">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sp>
    <dsp:sp modelId="{2D5AC5D5-E4EA-4A44-BB0A-C492D9B24883}">
      <dsp:nvSpPr>
        <dsp:cNvPr id="0" name=""/>
        <dsp:cNvSpPr/>
      </dsp:nvSpPr>
      <dsp:spPr>
        <a:xfrm>
          <a:off x="4289354" y="655959"/>
          <a:ext cx="4259579" cy="1164728"/>
        </a:xfrm>
        <a:prstGeom prst="round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a:sp3d z="57200" extrusionH="600" contourW="3000">
          <a:bevelT w="48600" h="18600" prst="relaxedInset"/>
          <a:bevelB w="48600" h="8600" prst="relaxedInset"/>
        </a:sp3d>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ru-RU" sz="1600" kern="1200" dirty="0" smtClean="0"/>
            <a:t>Если наносишь визит, не входи в гостиную или в кабинет в пальто.</a:t>
          </a:r>
          <a:endParaRPr lang="ru-RU" sz="1600" kern="1200" dirty="0"/>
        </a:p>
      </dsp:txBody>
      <dsp:txXfrm>
        <a:off x="4346211" y="712816"/>
        <a:ext cx="4145865" cy="1051014"/>
      </dsp:txXfrm>
    </dsp:sp>
    <dsp:sp modelId="{1064F8F3-3418-4C72-B6C9-5FE2830679FD}">
      <dsp:nvSpPr>
        <dsp:cNvPr id="0" name=""/>
        <dsp:cNvSpPr/>
      </dsp:nvSpPr>
      <dsp:spPr>
        <a:xfrm>
          <a:off x="4289354" y="1966279"/>
          <a:ext cx="4259579" cy="1164728"/>
        </a:xfrm>
        <a:prstGeom prst="roundRect">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a:sp3d z="57200" extrusionH="600" contourW="3000">
          <a:bevelT w="48600" h="18600" prst="relaxedInset"/>
          <a:bevelB w="48600" h="8600" prst="relaxedInset"/>
        </a:sp3d>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ru-RU" sz="1600" kern="1200" smtClean="0"/>
            <a:t>Не входи без стука.</a:t>
          </a:r>
          <a:endParaRPr lang="ru-RU" sz="1600" kern="1200"/>
        </a:p>
      </dsp:txBody>
      <dsp:txXfrm>
        <a:off x="4346211" y="2023136"/>
        <a:ext cx="4145865" cy="1051014"/>
      </dsp:txXfrm>
    </dsp:sp>
    <dsp:sp modelId="{0160563F-91A8-40C6-A47D-7679E569B851}">
      <dsp:nvSpPr>
        <dsp:cNvPr id="0" name=""/>
        <dsp:cNvSpPr/>
      </dsp:nvSpPr>
      <dsp:spPr>
        <a:xfrm>
          <a:off x="4289354" y="3276599"/>
          <a:ext cx="4259579" cy="1164728"/>
        </a:xfrm>
        <a:prstGeom prst="roundRect">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a:sp3d z="57200" extrusionH="600" contourW="3000">
          <a:bevelT w="48600" h="18600" prst="relaxedInset"/>
          <a:bevelB w="48600" h="8600" prst="relaxedInset"/>
        </a:sp3d>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ru-RU" sz="1600" kern="1200" smtClean="0"/>
            <a:t>Не входи в кабинет с дымящейся папиросой или трубкой.</a:t>
          </a:r>
          <a:endParaRPr lang="ru-RU" sz="1600" kern="1200"/>
        </a:p>
      </dsp:txBody>
      <dsp:txXfrm>
        <a:off x="4346211" y="3333456"/>
        <a:ext cx="4145865" cy="1051014"/>
      </dsp:txXfrm>
    </dsp:sp>
    <dsp:sp modelId="{5B5A36FD-0884-41D9-8D92-81550E92A0D5}">
      <dsp:nvSpPr>
        <dsp:cNvPr id="0" name=""/>
        <dsp:cNvSpPr/>
      </dsp:nvSpPr>
      <dsp:spPr>
        <a:xfrm>
          <a:off x="4289354" y="4586919"/>
          <a:ext cx="4259579" cy="1164728"/>
        </a:xfrm>
        <a:prstGeom prst="round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p3d z="57200" extrusionH="600" contourW="3000">
          <a:bevelT w="48600" h="18600" prst="relaxedInset"/>
          <a:bevelB w="48600" h="8600" prst="relaxedInset"/>
        </a:sp3d>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ru-RU" sz="1600" kern="1200" smtClean="0"/>
            <a:t>Не протягивай первым руку даме, а также лицу, которое старше тебя по возрасту или по рангу, пока они не предложат этого сами.</a:t>
          </a:r>
          <a:endParaRPr lang="ru-RU" sz="1600" kern="1200"/>
        </a:p>
      </dsp:txBody>
      <dsp:txXfrm>
        <a:off x="4346211" y="4643776"/>
        <a:ext cx="4145865" cy="105101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14DDFB-2E15-45AD-A7F6-BA5B3C50F82A}">
      <dsp:nvSpPr>
        <dsp:cNvPr id="0" name=""/>
        <dsp:cNvSpPr/>
      </dsp:nvSpPr>
      <dsp:spPr>
        <a:xfrm>
          <a:off x="604242" y="288797"/>
          <a:ext cx="3593929" cy="3593929"/>
        </a:xfrm>
        <a:prstGeom prst="pie">
          <a:avLst>
            <a:gd name="adj1" fmla="val 16200000"/>
            <a:gd name="adj2" fmla="val 180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ru-RU" sz="1400" kern="1200" smtClean="0"/>
            <a:t>Не спеши сесть. </a:t>
          </a:r>
          <a:endParaRPr lang="ru-RU" sz="1400" kern="1200"/>
        </a:p>
      </dsp:txBody>
      <dsp:txXfrm>
        <a:off x="2558227" y="951963"/>
        <a:ext cx="1219368" cy="1197976"/>
      </dsp:txXfrm>
    </dsp:sp>
    <dsp:sp modelId="{31F0EC19-E36B-4270-AC5B-4F2B94F177B5}">
      <dsp:nvSpPr>
        <dsp:cNvPr id="0" name=""/>
        <dsp:cNvSpPr/>
      </dsp:nvSpPr>
      <dsp:spPr>
        <a:xfrm>
          <a:off x="418984" y="395760"/>
          <a:ext cx="3593929" cy="3593929"/>
        </a:xfrm>
        <a:prstGeom prst="pie">
          <a:avLst>
            <a:gd name="adj1" fmla="val 1800000"/>
            <a:gd name="adj2" fmla="val 900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ru-RU" sz="1400" kern="1200" smtClean="0"/>
            <a:t>Следует подождать, когда тебя пригласят и когда хозяин или хозяйка сами сядут. </a:t>
          </a:r>
          <a:endParaRPr lang="ru-RU" sz="1400" kern="1200"/>
        </a:p>
      </dsp:txBody>
      <dsp:txXfrm>
        <a:off x="1403036" y="2663358"/>
        <a:ext cx="1625825" cy="1112406"/>
      </dsp:txXfrm>
    </dsp:sp>
    <dsp:sp modelId="{F6B78FEA-5C95-426A-833F-F5E9B3B1A040}">
      <dsp:nvSpPr>
        <dsp:cNvPr id="0" name=""/>
        <dsp:cNvSpPr/>
      </dsp:nvSpPr>
      <dsp:spPr>
        <a:xfrm>
          <a:off x="418984" y="395760"/>
          <a:ext cx="3593929" cy="3593929"/>
        </a:xfrm>
        <a:prstGeom prst="pie">
          <a:avLst>
            <a:gd name="adj1" fmla="val 9000000"/>
            <a:gd name="adj2" fmla="val 1620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ru-RU" sz="1400" kern="1200" smtClean="0"/>
            <a:t>Сиди спокойно и уверенно, не делай лишних движений.</a:t>
          </a:r>
          <a:endParaRPr lang="ru-RU" sz="1400" kern="1200"/>
        </a:p>
      </dsp:txBody>
      <dsp:txXfrm>
        <a:off x="804048" y="1101710"/>
        <a:ext cx="1219368" cy="119797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22ADE3-EA82-4610-8136-5F0A595C4453}">
      <dsp:nvSpPr>
        <dsp:cNvPr id="0" name=""/>
        <dsp:cNvSpPr/>
      </dsp:nvSpPr>
      <dsp:spPr>
        <a:xfrm>
          <a:off x="855133" y="0"/>
          <a:ext cx="9691510" cy="3601155"/>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0F163E-2CF9-4366-8680-7A32CBACF107}">
      <dsp:nvSpPr>
        <dsp:cNvPr id="0" name=""/>
        <dsp:cNvSpPr/>
      </dsp:nvSpPr>
      <dsp:spPr>
        <a:xfrm>
          <a:off x="5706" y="1080346"/>
          <a:ext cx="2744666" cy="1440462"/>
        </a:xfrm>
        <a:prstGeom prst="roundRect">
          <a:avLst/>
        </a:prstGeom>
        <a:solidFill>
          <a:schemeClr val="accent2">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ru-RU" sz="1400" kern="1200" smtClean="0"/>
            <a:t>Не смотри пристально на мебель, картины и другие предметы.</a:t>
          </a:r>
          <a:endParaRPr lang="ru-RU" sz="1400" kern="1200"/>
        </a:p>
      </dsp:txBody>
      <dsp:txXfrm>
        <a:off x="76024" y="1150664"/>
        <a:ext cx="2604030" cy="1299826"/>
      </dsp:txXfrm>
    </dsp:sp>
    <dsp:sp modelId="{F3F5714D-156E-4E43-912E-0C856C5AC90B}">
      <dsp:nvSpPr>
        <dsp:cNvPr id="0" name=""/>
        <dsp:cNvSpPr/>
      </dsp:nvSpPr>
      <dsp:spPr>
        <a:xfrm>
          <a:off x="2887605" y="1080346"/>
          <a:ext cx="2744666" cy="1440462"/>
        </a:xfrm>
        <a:prstGeom prst="roundRect">
          <a:avLst/>
        </a:prstGeom>
        <a:solidFill>
          <a:schemeClr val="accent3">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ru-RU" sz="1400" kern="1200" dirty="0" smtClean="0"/>
            <a:t>Не забудь встать каждый раз, когда в комнату входит дама.</a:t>
          </a:r>
          <a:endParaRPr lang="ru-RU" sz="1400" kern="1200" dirty="0"/>
        </a:p>
      </dsp:txBody>
      <dsp:txXfrm>
        <a:off x="2957923" y="1150664"/>
        <a:ext cx="2604030" cy="1299826"/>
      </dsp:txXfrm>
    </dsp:sp>
    <dsp:sp modelId="{4208E92C-1A8C-4428-A44C-FB5BD6419C5D}">
      <dsp:nvSpPr>
        <dsp:cNvPr id="0" name=""/>
        <dsp:cNvSpPr/>
      </dsp:nvSpPr>
      <dsp:spPr>
        <a:xfrm>
          <a:off x="5769505" y="1080346"/>
          <a:ext cx="2744666" cy="1440462"/>
        </a:xfrm>
        <a:prstGeom prst="roundRect">
          <a:avLst/>
        </a:prstGeom>
        <a:solidFill>
          <a:schemeClr val="accent4">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ru-RU" sz="1400" kern="1200" dirty="0" smtClean="0"/>
            <a:t>Входя в комнату или выходя из нее, не иди впереди дамы.</a:t>
          </a:r>
          <a:endParaRPr lang="ru-RU" sz="1400" kern="1200" dirty="0"/>
        </a:p>
      </dsp:txBody>
      <dsp:txXfrm>
        <a:off x="5839823" y="1150664"/>
        <a:ext cx="2604030" cy="1299826"/>
      </dsp:txXfrm>
    </dsp:sp>
    <dsp:sp modelId="{3686DFA7-2CC8-4DE9-B070-C64C97D05ACF}">
      <dsp:nvSpPr>
        <dsp:cNvPr id="0" name=""/>
        <dsp:cNvSpPr/>
      </dsp:nvSpPr>
      <dsp:spPr>
        <a:xfrm>
          <a:off x="8651404" y="1080346"/>
          <a:ext cx="2744666" cy="1440462"/>
        </a:xfrm>
        <a:prstGeom prst="roundRect">
          <a:avLst/>
        </a:prstGeom>
        <a:solidFill>
          <a:schemeClr val="accent6"/>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ru-RU" sz="1400" kern="1200" dirty="0" smtClean="0"/>
            <a:t>Садясь в автомобиль, пропусти даму вперед. Выходя из него, выйди первым и помоги выйти даме, предложив ей руку. То же самое — в лифте..</a:t>
          </a:r>
          <a:endParaRPr lang="ru-RU" sz="1400" kern="1200" dirty="0"/>
        </a:p>
      </dsp:txBody>
      <dsp:txXfrm>
        <a:off x="8721722" y="1150664"/>
        <a:ext cx="2604030" cy="129982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362718-D46A-4C39-B0A1-C40D64138744}">
      <dsp:nvSpPr>
        <dsp:cNvPr id="0" name=""/>
        <dsp:cNvSpPr/>
      </dsp:nvSpPr>
      <dsp:spPr>
        <a:xfrm>
          <a:off x="0" y="511702"/>
          <a:ext cx="7924801" cy="359774"/>
        </a:xfrm>
        <a:prstGeom prst="roundRect">
          <a:avLst/>
        </a:prstGeom>
        <a:solidFill>
          <a:schemeClr val="accent2">
            <a:hueOff val="0"/>
            <a:satOff val="0"/>
            <a:lumOff val="0"/>
            <a:alphaOff val="0"/>
          </a:schemeClr>
        </a:solidFill>
        <a:ln w="1905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ru-RU" sz="1500" kern="1200" dirty="0" smtClean="0"/>
            <a:t>Не представляй даму мужчине. </a:t>
          </a:r>
          <a:endParaRPr lang="ru-RU" sz="1500" kern="1200" dirty="0"/>
        </a:p>
      </dsp:txBody>
      <dsp:txXfrm>
        <a:off x="17563" y="529265"/>
        <a:ext cx="7889675" cy="324648"/>
      </dsp:txXfrm>
    </dsp:sp>
    <dsp:sp modelId="{9E297247-8C76-433C-A07F-4A0AA7711217}">
      <dsp:nvSpPr>
        <dsp:cNvPr id="0" name=""/>
        <dsp:cNvSpPr/>
      </dsp:nvSpPr>
      <dsp:spPr>
        <a:xfrm>
          <a:off x="0" y="914677"/>
          <a:ext cx="7924801" cy="359774"/>
        </a:xfrm>
        <a:prstGeom prst="roundRect">
          <a:avLst/>
        </a:prstGeom>
        <a:solidFill>
          <a:schemeClr val="accent2">
            <a:hueOff val="0"/>
            <a:satOff val="0"/>
            <a:lumOff val="0"/>
            <a:alphaOff val="0"/>
          </a:schemeClr>
        </a:solidFill>
        <a:ln w="1905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ru-RU" sz="1500" kern="1200" smtClean="0"/>
            <a:t>Мужчина, независимо от ранга, всегда представляется даме. </a:t>
          </a:r>
          <a:endParaRPr lang="ru-RU" sz="1500" kern="1200"/>
        </a:p>
      </dsp:txBody>
      <dsp:txXfrm>
        <a:off x="17563" y="932240"/>
        <a:ext cx="7889675" cy="324648"/>
      </dsp:txXfrm>
    </dsp:sp>
    <dsp:sp modelId="{D3E58A29-7795-4897-90D1-17C81E72E9EB}">
      <dsp:nvSpPr>
        <dsp:cNvPr id="0" name=""/>
        <dsp:cNvSpPr/>
      </dsp:nvSpPr>
      <dsp:spPr>
        <a:xfrm>
          <a:off x="0" y="1317652"/>
          <a:ext cx="7924801" cy="359774"/>
        </a:xfrm>
        <a:prstGeom prst="roundRect">
          <a:avLst/>
        </a:prstGeom>
        <a:solidFill>
          <a:schemeClr val="accent2">
            <a:hueOff val="0"/>
            <a:satOff val="0"/>
            <a:lumOff val="0"/>
            <a:alphaOff val="0"/>
          </a:schemeClr>
        </a:solidFill>
        <a:ln w="1905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ru-RU" sz="1500" kern="1200" dirty="0" smtClean="0"/>
            <a:t>Младших по возрасту мужчин и дам следует представлять более старшим, а не наоборот. </a:t>
          </a:r>
          <a:endParaRPr lang="ru-RU" sz="1500" kern="1200" dirty="0"/>
        </a:p>
      </dsp:txBody>
      <dsp:txXfrm>
        <a:off x="17563" y="1335215"/>
        <a:ext cx="7889675" cy="324648"/>
      </dsp:txXfrm>
    </dsp:sp>
    <dsp:sp modelId="{A0E02FDA-3D9B-4993-BBBD-87889C0AF71C}">
      <dsp:nvSpPr>
        <dsp:cNvPr id="0" name=""/>
        <dsp:cNvSpPr/>
      </dsp:nvSpPr>
      <dsp:spPr>
        <a:xfrm>
          <a:off x="0" y="1720627"/>
          <a:ext cx="7924801" cy="359774"/>
        </a:xfrm>
        <a:prstGeom prst="roundRect">
          <a:avLst/>
        </a:prstGeom>
        <a:solidFill>
          <a:schemeClr val="accent2">
            <a:hueOff val="0"/>
            <a:satOff val="0"/>
            <a:lumOff val="0"/>
            <a:alphaOff val="0"/>
          </a:schemeClr>
        </a:solidFill>
        <a:ln w="1905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ru-RU" sz="1500" kern="1200" dirty="0" smtClean="0"/>
            <a:t>Прежде чем кого-либо познакомить, полезно убедиться, что этого хотят обе стороны.</a:t>
          </a:r>
          <a:endParaRPr lang="ru-RU" sz="1500" kern="1200" dirty="0"/>
        </a:p>
      </dsp:txBody>
      <dsp:txXfrm>
        <a:off x="17563" y="1738190"/>
        <a:ext cx="7889675" cy="32464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151726-3B06-4845-B732-1450E0F46720}">
      <dsp:nvSpPr>
        <dsp:cNvPr id="0" name=""/>
        <dsp:cNvSpPr/>
      </dsp:nvSpPr>
      <dsp:spPr>
        <a:xfrm>
          <a:off x="3461635" y="1495418"/>
          <a:ext cx="2003418" cy="2003418"/>
        </a:xfrm>
        <a:prstGeom prst="ellipse">
          <a:avLst/>
        </a:prstGeom>
        <a:solidFill>
          <a:schemeClr val="accent2">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sp>
    <dsp:sp modelId="{1FFAA5D3-F160-49DD-902D-7337148915D5}">
      <dsp:nvSpPr>
        <dsp:cNvPr id="0" name=""/>
        <dsp:cNvSpPr/>
      </dsp:nvSpPr>
      <dsp:spPr>
        <a:xfrm>
          <a:off x="3211208" y="0"/>
          <a:ext cx="2504273" cy="1364195"/>
        </a:xfrm>
        <a:prstGeom prst="rect">
          <a:avLst/>
        </a:prstGeom>
        <a:noFill/>
        <a:ln w="6350" cap="flat" cmpd="sng" algn="ctr">
          <a:noFill/>
          <a:prstDash val="solid"/>
          <a:miter lim="800000"/>
        </a:ln>
        <a:effectLst/>
        <a:sp3d/>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55650" rtl="0">
            <a:lnSpc>
              <a:spcPct val="90000"/>
            </a:lnSpc>
            <a:spcBef>
              <a:spcPct val="0"/>
            </a:spcBef>
            <a:spcAft>
              <a:spcPct val="35000"/>
            </a:spcAft>
          </a:pPr>
          <a:r>
            <a:rPr lang="ru-RU" sz="1700" kern="1200" dirty="0" smtClean="0"/>
            <a:t>Не дотрагивайся до собеседника с целью привлечь его внимание.</a:t>
          </a:r>
          <a:endParaRPr lang="ru-RU" sz="1700" kern="1200" dirty="0"/>
        </a:p>
      </dsp:txBody>
      <dsp:txXfrm>
        <a:off x="3211208" y="0"/>
        <a:ext cx="2504273" cy="1364195"/>
      </dsp:txXfrm>
    </dsp:sp>
    <dsp:sp modelId="{DF11529A-D371-4F58-B70A-A7FE74E95574}">
      <dsp:nvSpPr>
        <dsp:cNvPr id="0" name=""/>
        <dsp:cNvSpPr/>
      </dsp:nvSpPr>
      <dsp:spPr>
        <a:xfrm>
          <a:off x="4111911" y="1870896"/>
          <a:ext cx="2003418" cy="2003418"/>
        </a:xfrm>
        <a:prstGeom prst="ellipse">
          <a:avLst/>
        </a:prstGeom>
        <a:solidFill>
          <a:schemeClr val="accent3">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sp>
    <dsp:sp modelId="{79BE9EAA-8A90-42C8-B03D-8F9AF1EA9132}">
      <dsp:nvSpPr>
        <dsp:cNvPr id="0" name=""/>
        <dsp:cNvSpPr/>
      </dsp:nvSpPr>
      <dsp:spPr>
        <a:xfrm>
          <a:off x="6263917" y="1299233"/>
          <a:ext cx="2373216" cy="1494119"/>
        </a:xfrm>
        <a:prstGeom prst="rect">
          <a:avLst/>
        </a:prstGeom>
        <a:noFill/>
        <a:ln w="6350" cap="flat" cmpd="sng" algn="ctr">
          <a:noFill/>
          <a:prstDash val="solid"/>
          <a:miter lim="800000"/>
        </a:ln>
        <a:effectLst/>
        <a:sp3d/>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55650" rtl="0">
            <a:lnSpc>
              <a:spcPct val="90000"/>
            </a:lnSpc>
            <a:spcBef>
              <a:spcPct val="0"/>
            </a:spcBef>
            <a:spcAft>
              <a:spcPct val="35000"/>
            </a:spcAft>
          </a:pPr>
          <a:r>
            <a:rPr lang="ru-RU" sz="1700" kern="1200" smtClean="0"/>
            <a:t>Не разговаривай в обществе о делах, касающихся лишь тебя и твоего собеседника, или о вещах, понятных только вам двоим.</a:t>
          </a:r>
          <a:endParaRPr lang="ru-RU" sz="1700" kern="1200"/>
        </a:p>
      </dsp:txBody>
      <dsp:txXfrm>
        <a:off x="6263917" y="1299233"/>
        <a:ext cx="2373216" cy="1494119"/>
      </dsp:txXfrm>
    </dsp:sp>
    <dsp:sp modelId="{2CCEC02B-3351-4047-B9C3-42BACE841202}">
      <dsp:nvSpPr>
        <dsp:cNvPr id="0" name=""/>
        <dsp:cNvSpPr/>
      </dsp:nvSpPr>
      <dsp:spPr>
        <a:xfrm>
          <a:off x="4111911" y="2621854"/>
          <a:ext cx="2003418" cy="2003418"/>
        </a:xfrm>
        <a:prstGeom prst="ellipse">
          <a:avLst/>
        </a:prstGeom>
        <a:solidFill>
          <a:schemeClr val="accent4">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sp>
    <dsp:sp modelId="{6022E028-C262-447D-A2A7-80B8D650D59A}">
      <dsp:nvSpPr>
        <dsp:cNvPr id="0" name=""/>
        <dsp:cNvSpPr/>
      </dsp:nvSpPr>
      <dsp:spPr>
        <a:xfrm>
          <a:off x="6263917" y="3527420"/>
          <a:ext cx="2373216" cy="1669515"/>
        </a:xfrm>
        <a:prstGeom prst="rect">
          <a:avLst/>
        </a:prstGeom>
        <a:noFill/>
        <a:ln w="6350" cap="flat" cmpd="sng" algn="ctr">
          <a:noFill/>
          <a:prstDash val="solid"/>
          <a:miter lim="800000"/>
        </a:ln>
        <a:effectLst/>
        <a:sp3d/>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55650" rtl="0">
            <a:lnSpc>
              <a:spcPct val="90000"/>
            </a:lnSpc>
            <a:spcBef>
              <a:spcPct val="0"/>
            </a:spcBef>
            <a:spcAft>
              <a:spcPct val="35000"/>
            </a:spcAft>
          </a:pPr>
          <a:r>
            <a:rPr lang="ru-RU" sz="1700" kern="1200" smtClean="0"/>
            <a:t>Не шепчи. Если хочешь сказать то, чего нельзя говорить вслух, оставь до более подходящего случая.</a:t>
          </a:r>
          <a:endParaRPr lang="ru-RU" sz="1700" kern="1200"/>
        </a:p>
      </dsp:txBody>
      <dsp:txXfrm>
        <a:off x="6263917" y="3527420"/>
        <a:ext cx="2373216" cy="1669515"/>
      </dsp:txXfrm>
    </dsp:sp>
    <dsp:sp modelId="{02F12A40-814B-46FA-BB02-F1215EFDA2C7}">
      <dsp:nvSpPr>
        <dsp:cNvPr id="0" name=""/>
        <dsp:cNvSpPr/>
      </dsp:nvSpPr>
      <dsp:spPr>
        <a:xfrm>
          <a:off x="3461635" y="2997982"/>
          <a:ext cx="2003418" cy="2003418"/>
        </a:xfrm>
        <a:prstGeom prst="ellipse">
          <a:avLst/>
        </a:prstGeom>
        <a:solidFill>
          <a:schemeClr val="accent5">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sp>
    <dsp:sp modelId="{5AB82456-240F-4D99-868C-377D4413A0F3}">
      <dsp:nvSpPr>
        <dsp:cNvPr id="0" name=""/>
        <dsp:cNvSpPr/>
      </dsp:nvSpPr>
      <dsp:spPr>
        <a:xfrm>
          <a:off x="3211208" y="5131974"/>
          <a:ext cx="2504273" cy="1364195"/>
        </a:xfrm>
        <a:prstGeom prst="rect">
          <a:avLst/>
        </a:prstGeom>
        <a:noFill/>
        <a:ln w="6350" cap="flat" cmpd="sng" algn="ctr">
          <a:noFill/>
          <a:prstDash val="solid"/>
          <a:miter lim="800000"/>
        </a:ln>
        <a:effectLst/>
        <a:sp3d/>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55650" rtl="0">
            <a:lnSpc>
              <a:spcPct val="90000"/>
            </a:lnSpc>
            <a:spcBef>
              <a:spcPct val="0"/>
            </a:spcBef>
            <a:spcAft>
              <a:spcPct val="35000"/>
            </a:spcAft>
          </a:pPr>
          <a:r>
            <a:rPr lang="ru-RU" sz="1700" kern="1200" smtClean="0"/>
            <a:t>Не рассказывай о себе и о своих делах. Не говори о своих болезнях, неудачах и т. д.</a:t>
          </a:r>
          <a:endParaRPr lang="ru-RU" sz="1700" kern="1200"/>
        </a:p>
      </dsp:txBody>
      <dsp:txXfrm>
        <a:off x="3211208" y="5131974"/>
        <a:ext cx="2504273" cy="1364195"/>
      </dsp:txXfrm>
    </dsp:sp>
    <dsp:sp modelId="{F419118F-BAC1-497B-BD1A-70883CB02DE0}">
      <dsp:nvSpPr>
        <dsp:cNvPr id="0" name=""/>
        <dsp:cNvSpPr/>
      </dsp:nvSpPr>
      <dsp:spPr>
        <a:xfrm>
          <a:off x="2811359" y="2621854"/>
          <a:ext cx="2003418" cy="2003418"/>
        </a:xfrm>
        <a:prstGeom prst="ellipse">
          <a:avLst/>
        </a:prstGeom>
        <a:solidFill>
          <a:schemeClr val="accent6">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sp>
    <dsp:sp modelId="{CC0312A4-9B6D-4117-B8B7-5AADB026143E}">
      <dsp:nvSpPr>
        <dsp:cNvPr id="0" name=""/>
        <dsp:cNvSpPr/>
      </dsp:nvSpPr>
      <dsp:spPr>
        <a:xfrm>
          <a:off x="289555" y="3527420"/>
          <a:ext cx="2373216" cy="1669515"/>
        </a:xfrm>
        <a:prstGeom prst="rect">
          <a:avLst/>
        </a:prstGeom>
        <a:noFill/>
        <a:ln w="6350" cap="flat" cmpd="sng" algn="ctr">
          <a:noFill/>
          <a:prstDash val="solid"/>
          <a:miter lim="800000"/>
        </a:ln>
        <a:effectLst/>
        <a:sp3d/>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55650" rtl="0">
            <a:lnSpc>
              <a:spcPct val="90000"/>
            </a:lnSpc>
            <a:spcBef>
              <a:spcPct val="0"/>
            </a:spcBef>
            <a:spcAft>
              <a:spcPct val="35000"/>
            </a:spcAft>
          </a:pPr>
          <a:r>
            <a:rPr lang="ru-RU" sz="1700" kern="1200" dirty="0" smtClean="0"/>
            <a:t>Не пытайся всецело завладеть разговором.</a:t>
          </a:r>
          <a:endParaRPr lang="ru-RU" sz="1700" kern="1200" dirty="0"/>
        </a:p>
      </dsp:txBody>
      <dsp:txXfrm>
        <a:off x="289555" y="3527420"/>
        <a:ext cx="2373216" cy="1669515"/>
      </dsp:txXfrm>
    </dsp:sp>
    <dsp:sp modelId="{1E62AA08-4A16-467D-B324-2972A90F2C41}">
      <dsp:nvSpPr>
        <dsp:cNvPr id="0" name=""/>
        <dsp:cNvSpPr/>
      </dsp:nvSpPr>
      <dsp:spPr>
        <a:xfrm>
          <a:off x="2811359" y="1870896"/>
          <a:ext cx="2003418" cy="2003418"/>
        </a:xfrm>
        <a:prstGeom prst="ellipse">
          <a:avLst/>
        </a:prstGeom>
        <a:solidFill>
          <a:schemeClr val="accent2">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sp>
    <dsp:sp modelId="{3FE0CB00-7A4B-4282-8147-EB39004B820E}">
      <dsp:nvSpPr>
        <dsp:cNvPr id="0" name=""/>
        <dsp:cNvSpPr/>
      </dsp:nvSpPr>
      <dsp:spPr>
        <a:xfrm>
          <a:off x="289555" y="1299233"/>
          <a:ext cx="2373216" cy="1669515"/>
        </a:xfrm>
        <a:prstGeom prst="rect">
          <a:avLst/>
        </a:prstGeom>
        <a:noFill/>
        <a:ln w="6350" cap="flat" cmpd="sng" algn="ctr">
          <a:noFill/>
          <a:prstDash val="solid"/>
          <a:miter lim="800000"/>
        </a:ln>
        <a:effectLst/>
        <a:sp3d/>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55650" rtl="0">
            <a:lnSpc>
              <a:spcPct val="90000"/>
            </a:lnSpc>
            <a:spcBef>
              <a:spcPct val="0"/>
            </a:spcBef>
            <a:spcAft>
              <a:spcPct val="35000"/>
            </a:spcAft>
          </a:pPr>
          <a:r>
            <a:rPr lang="ru-RU" sz="1700" kern="1200" smtClean="0"/>
            <a:t>Не веди разговора о людях, которых присутствующие не знают.</a:t>
          </a:r>
          <a:endParaRPr lang="ru-RU" sz="1700" kern="1200"/>
        </a:p>
      </dsp:txBody>
      <dsp:txXfrm>
        <a:off x="289555" y="1299233"/>
        <a:ext cx="2373216" cy="166951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B7DE07-2F70-4BFD-B528-F417FEF9EA77}">
      <dsp:nvSpPr>
        <dsp:cNvPr id="0" name=""/>
        <dsp:cNvSpPr/>
      </dsp:nvSpPr>
      <dsp:spPr>
        <a:xfrm>
          <a:off x="0" y="0"/>
          <a:ext cx="4267703" cy="4267703"/>
        </a:xfrm>
        <a:prstGeom prst="pie">
          <a:avLst>
            <a:gd name="adj1" fmla="val 5400000"/>
            <a:gd name="adj2" fmla="val 16200000"/>
          </a:avLst>
        </a:prstGeom>
        <a:solidFill>
          <a:schemeClr val="accent3">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sp>
    <dsp:sp modelId="{82CCB0CF-8DC7-46DD-A891-BCBB1F9F0899}">
      <dsp:nvSpPr>
        <dsp:cNvPr id="0" name=""/>
        <dsp:cNvSpPr/>
      </dsp:nvSpPr>
      <dsp:spPr>
        <a:xfrm>
          <a:off x="2133851" y="0"/>
          <a:ext cx="8985704" cy="4267703"/>
        </a:xfrm>
        <a:prstGeom prst="rect">
          <a:avLst/>
        </a:prstGeom>
        <a:solidFill>
          <a:schemeClr val="lt1">
            <a:alpha val="90000"/>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ru-RU" sz="2200" kern="1200" smtClean="0"/>
            <a:t>Не прерывай собеседника.</a:t>
          </a:r>
          <a:endParaRPr lang="ru-RU" sz="2200" kern="1200"/>
        </a:p>
      </dsp:txBody>
      <dsp:txXfrm>
        <a:off x="2133851" y="0"/>
        <a:ext cx="8985704" cy="682832"/>
      </dsp:txXfrm>
    </dsp:sp>
    <dsp:sp modelId="{728CF8A0-197A-445F-A78D-2CCEA4540146}">
      <dsp:nvSpPr>
        <dsp:cNvPr id="0" name=""/>
        <dsp:cNvSpPr/>
      </dsp:nvSpPr>
      <dsp:spPr>
        <a:xfrm>
          <a:off x="448108" y="682832"/>
          <a:ext cx="3371485" cy="3371485"/>
        </a:xfrm>
        <a:prstGeom prst="pie">
          <a:avLst>
            <a:gd name="adj1" fmla="val 5400000"/>
            <a:gd name="adj2" fmla="val 16200000"/>
          </a:avLst>
        </a:prstGeom>
        <a:solidFill>
          <a:schemeClr val="accent3">
            <a:hueOff val="677650"/>
            <a:satOff val="25000"/>
            <a:lumOff val="-3676"/>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sp>
    <dsp:sp modelId="{E2D712FC-B6B6-4C78-A0F0-1F94362FCD09}">
      <dsp:nvSpPr>
        <dsp:cNvPr id="0" name=""/>
        <dsp:cNvSpPr/>
      </dsp:nvSpPr>
      <dsp:spPr>
        <a:xfrm>
          <a:off x="2133851" y="682832"/>
          <a:ext cx="8985704" cy="3371485"/>
        </a:xfrm>
        <a:prstGeom prst="rect">
          <a:avLst/>
        </a:prstGeom>
        <a:solidFill>
          <a:srgbClr val="D0C47E">
            <a:alpha val="90000"/>
          </a:srgb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ru-RU" sz="2200" kern="1200" smtClean="0"/>
            <a:t>Не вступай в споры по пустякам.</a:t>
          </a:r>
          <a:endParaRPr lang="ru-RU" sz="2200" kern="1200"/>
        </a:p>
      </dsp:txBody>
      <dsp:txXfrm>
        <a:off x="2133851" y="682832"/>
        <a:ext cx="8985704" cy="682832"/>
      </dsp:txXfrm>
    </dsp:sp>
    <dsp:sp modelId="{783A1F1E-04F0-480A-B5AE-D17B6DD9D0F8}">
      <dsp:nvSpPr>
        <dsp:cNvPr id="0" name=""/>
        <dsp:cNvSpPr/>
      </dsp:nvSpPr>
      <dsp:spPr>
        <a:xfrm>
          <a:off x="896217" y="1365664"/>
          <a:ext cx="2475267" cy="2475267"/>
        </a:xfrm>
        <a:prstGeom prst="pie">
          <a:avLst>
            <a:gd name="adj1" fmla="val 5400000"/>
            <a:gd name="adj2" fmla="val 16200000"/>
          </a:avLst>
        </a:prstGeom>
        <a:solidFill>
          <a:schemeClr val="accent3">
            <a:hueOff val="1355300"/>
            <a:satOff val="50000"/>
            <a:lumOff val="-7353"/>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sp>
    <dsp:sp modelId="{5A6E810C-410E-42D2-B25F-B9F53E552335}">
      <dsp:nvSpPr>
        <dsp:cNvPr id="0" name=""/>
        <dsp:cNvSpPr/>
      </dsp:nvSpPr>
      <dsp:spPr>
        <a:xfrm>
          <a:off x="2133851" y="1365664"/>
          <a:ext cx="8985704" cy="2475267"/>
        </a:xfrm>
        <a:prstGeom prst="rect">
          <a:avLst/>
        </a:prstGeom>
        <a:solidFill>
          <a:schemeClr val="lt1">
            <a:alpha val="90000"/>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ru-RU" sz="2200" kern="1200" smtClean="0"/>
            <a:t>Не ищи случая сострить.</a:t>
          </a:r>
          <a:endParaRPr lang="ru-RU" sz="2200" kern="1200"/>
        </a:p>
      </dsp:txBody>
      <dsp:txXfrm>
        <a:off x="2133851" y="1365664"/>
        <a:ext cx="8985704" cy="682832"/>
      </dsp:txXfrm>
    </dsp:sp>
    <dsp:sp modelId="{F433F5C7-AB32-4B86-A0D0-864F1A9E1DD2}">
      <dsp:nvSpPr>
        <dsp:cNvPr id="0" name=""/>
        <dsp:cNvSpPr/>
      </dsp:nvSpPr>
      <dsp:spPr>
        <a:xfrm>
          <a:off x="1344326" y="2048497"/>
          <a:ext cx="1579050" cy="1579050"/>
        </a:xfrm>
        <a:prstGeom prst="pie">
          <a:avLst>
            <a:gd name="adj1" fmla="val 5400000"/>
            <a:gd name="adj2" fmla="val 16200000"/>
          </a:avLst>
        </a:prstGeom>
        <a:solidFill>
          <a:schemeClr val="accent3">
            <a:hueOff val="2032949"/>
            <a:satOff val="75000"/>
            <a:lumOff val="-11029"/>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sp>
    <dsp:sp modelId="{0B7D0FBF-8DCD-4CF5-9B99-611D0B98DCC9}">
      <dsp:nvSpPr>
        <dsp:cNvPr id="0" name=""/>
        <dsp:cNvSpPr/>
      </dsp:nvSpPr>
      <dsp:spPr>
        <a:xfrm>
          <a:off x="2133851" y="2048497"/>
          <a:ext cx="8985704" cy="1579050"/>
        </a:xfrm>
        <a:prstGeom prst="rect">
          <a:avLst/>
        </a:prstGeom>
        <a:solidFill>
          <a:schemeClr val="lt1">
            <a:alpha val="90000"/>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ru-RU" sz="2200" kern="1200" smtClean="0"/>
            <a:t>Не рассказывай старых историй, шуток и анекдотов.</a:t>
          </a:r>
          <a:endParaRPr lang="ru-RU" sz="2200" kern="1200"/>
        </a:p>
      </dsp:txBody>
      <dsp:txXfrm>
        <a:off x="2133851" y="2048497"/>
        <a:ext cx="8985704" cy="682832"/>
      </dsp:txXfrm>
    </dsp:sp>
    <dsp:sp modelId="{B2FACDFF-54D2-43E9-AD91-127E496149D7}">
      <dsp:nvSpPr>
        <dsp:cNvPr id="0" name=""/>
        <dsp:cNvSpPr/>
      </dsp:nvSpPr>
      <dsp:spPr>
        <a:xfrm>
          <a:off x="1792435" y="2731329"/>
          <a:ext cx="682832" cy="682832"/>
        </a:xfrm>
        <a:prstGeom prst="pie">
          <a:avLst>
            <a:gd name="adj1" fmla="val 5400000"/>
            <a:gd name="adj2" fmla="val 16200000"/>
          </a:avLst>
        </a:prstGeom>
        <a:solidFill>
          <a:schemeClr val="accent3">
            <a:hueOff val="2710599"/>
            <a:satOff val="100000"/>
            <a:lumOff val="-14706"/>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sp>
    <dsp:sp modelId="{B4E61D9D-B0CD-4E38-8896-0ED3ADE27C72}">
      <dsp:nvSpPr>
        <dsp:cNvPr id="0" name=""/>
        <dsp:cNvSpPr/>
      </dsp:nvSpPr>
      <dsp:spPr>
        <a:xfrm>
          <a:off x="2133851" y="2731329"/>
          <a:ext cx="8985704" cy="682832"/>
        </a:xfrm>
        <a:prstGeom prst="rect">
          <a:avLst/>
        </a:prstGeom>
        <a:solidFill>
          <a:schemeClr val="lt1">
            <a:alpha val="90000"/>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ru-RU" sz="2200" kern="1200" smtClean="0"/>
            <a:t>Не бравируй тем, что ты хорошо разбираешься в искусстве или в технике.</a:t>
          </a:r>
          <a:endParaRPr lang="ru-RU" sz="2200" kern="1200"/>
        </a:p>
      </dsp:txBody>
      <dsp:txXfrm>
        <a:off x="2133851" y="2731329"/>
        <a:ext cx="8985704" cy="682832"/>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10.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8BE7DE6E-69FA-48AF-9F74-7F4091D8BC35}" type="datetimeFigureOut">
              <a:rPr lang="ru-RU" smtClean="0"/>
              <a:t>07.06.2020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EC31BC2-92C2-494E-BE83-F28C3BD8BFA4}" type="slidenum">
              <a:rPr lang="ru-RU" smtClean="0"/>
              <a:t>‹#›</a:t>
            </a:fld>
            <a:endParaRPr lang="ru-RU"/>
          </a:p>
        </p:txBody>
      </p:sp>
    </p:spTree>
    <p:extLst>
      <p:ext uri="{BB962C8B-B14F-4D97-AF65-F5344CB8AC3E}">
        <p14:creationId xmlns:p14="http://schemas.microsoft.com/office/powerpoint/2010/main" val="1204906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BE7DE6E-69FA-48AF-9F74-7F4091D8BC35}" type="datetimeFigureOut">
              <a:rPr lang="ru-RU" smtClean="0"/>
              <a:t>07.06.2020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EC31BC2-92C2-494E-BE83-F28C3BD8BFA4}" type="slidenum">
              <a:rPr lang="ru-RU" smtClean="0"/>
              <a:t>‹#›</a:t>
            </a:fld>
            <a:endParaRPr lang="ru-RU"/>
          </a:p>
        </p:txBody>
      </p:sp>
    </p:spTree>
    <p:extLst>
      <p:ext uri="{BB962C8B-B14F-4D97-AF65-F5344CB8AC3E}">
        <p14:creationId xmlns:p14="http://schemas.microsoft.com/office/powerpoint/2010/main" val="2848584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8BE7DE6E-69FA-48AF-9F74-7F4091D8BC35}" type="datetimeFigureOut">
              <a:rPr lang="ru-RU" smtClean="0"/>
              <a:t>07.06.2020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EC31BC2-92C2-494E-BE83-F28C3BD8BFA4}" type="slidenum">
              <a:rPr lang="ru-RU" smtClean="0"/>
              <a:t>‹#›</a:t>
            </a:fld>
            <a:endParaRPr lang="ru-RU"/>
          </a:p>
        </p:txBody>
      </p:sp>
    </p:spTree>
    <p:extLst>
      <p:ext uri="{BB962C8B-B14F-4D97-AF65-F5344CB8AC3E}">
        <p14:creationId xmlns:p14="http://schemas.microsoft.com/office/powerpoint/2010/main" val="1109395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8BE7DE6E-69FA-48AF-9F74-7F4091D8BC35}" type="datetimeFigureOut">
              <a:rPr lang="ru-RU" smtClean="0"/>
              <a:t>07.06.2020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EC31BC2-92C2-494E-BE83-F28C3BD8BFA4}" type="slidenum">
              <a:rPr lang="ru-RU" smtClean="0"/>
              <a:t>‹#›</a:t>
            </a:fld>
            <a:endParaRPr lang="ru-RU"/>
          </a:p>
        </p:txBody>
      </p:sp>
    </p:spTree>
    <p:extLst>
      <p:ext uri="{BB962C8B-B14F-4D97-AF65-F5344CB8AC3E}">
        <p14:creationId xmlns:p14="http://schemas.microsoft.com/office/powerpoint/2010/main" val="2136323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8BE7DE6E-69FA-48AF-9F74-7F4091D8BC35}" type="datetimeFigureOut">
              <a:rPr lang="ru-RU" smtClean="0"/>
              <a:t>07.06.2020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EC31BC2-92C2-494E-BE83-F28C3BD8BFA4}" type="slidenum">
              <a:rPr lang="ru-RU" smtClean="0"/>
              <a:t>‹#›</a:t>
            </a:fld>
            <a:endParaRPr lang="ru-RU"/>
          </a:p>
        </p:txBody>
      </p:sp>
    </p:spTree>
    <p:extLst>
      <p:ext uri="{BB962C8B-B14F-4D97-AF65-F5344CB8AC3E}">
        <p14:creationId xmlns:p14="http://schemas.microsoft.com/office/powerpoint/2010/main" val="3982223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8BE7DE6E-69FA-48AF-9F74-7F4091D8BC35}" type="datetimeFigureOut">
              <a:rPr lang="ru-RU" smtClean="0"/>
              <a:t>07.06.2020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EC31BC2-92C2-494E-BE83-F28C3BD8BFA4}" type="slidenum">
              <a:rPr lang="ru-RU" smtClean="0"/>
              <a:t>‹#›</a:t>
            </a:fld>
            <a:endParaRPr lang="ru-RU"/>
          </a:p>
        </p:txBody>
      </p:sp>
    </p:spTree>
    <p:extLst>
      <p:ext uri="{BB962C8B-B14F-4D97-AF65-F5344CB8AC3E}">
        <p14:creationId xmlns:p14="http://schemas.microsoft.com/office/powerpoint/2010/main" val="4016555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BE7DE6E-69FA-48AF-9F74-7F4091D8BC35}" type="datetimeFigureOut">
              <a:rPr lang="ru-RU" smtClean="0"/>
              <a:t>07.06.2020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EC31BC2-92C2-494E-BE83-F28C3BD8BFA4}" type="slidenum">
              <a:rPr lang="ru-RU" smtClean="0"/>
              <a:t>‹#›</a:t>
            </a:fld>
            <a:endParaRPr lang="ru-RU"/>
          </a:p>
        </p:txBody>
      </p:sp>
    </p:spTree>
    <p:extLst>
      <p:ext uri="{BB962C8B-B14F-4D97-AF65-F5344CB8AC3E}">
        <p14:creationId xmlns:p14="http://schemas.microsoft.com/office/powerpoint/2010/main" val="712958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8BE7DE6E-69FA-48AF-9F74-7F4091D8BC35}" type="datetimeFigureOut">
              <a:rPr lang="ru-RU" smtClean="0"/>
              <a:t>07.06.2020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EC31BC2-92C2-494E-BE83-F28C3BD8BFA4}" type="slidenum">
              <a:rPr lang="ru-RU" smtClean="0"/>
              <a:t>‹#›</a:t>
            </a:fld>
            <a:endParaRPr lang="ru-RU"/>
          </a:p>
        </p:txBody>
      </p:sp>
    </p:spTree>
    <p:extLst>
      <p:ext uri="{BB962C8B-B14F-4D97-AF65-F5344CB8AC3E}">
        <p14:creationId xmlns:p14="http://schemas.microsoft.com/office/powerpoint/2010/main" val="447344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8BE7DE6E-69FA-48AF-9F74-7F4091D8BC35}" type="datetimeFigureOut">
              <a:rPr lang="ru-RU" smtClean="0"/>
              <a:t>07.06.2020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EC31BC2-92C2-494E-BE83-F28C3BD8BFA4}" type="slidenum">
              <a:rPr lang="ru-RU" smtClean="0"/>
              <a:t>‹#›</a:t>
            </a:fld>
            <a:endParaRPr lang="ru-RU"/>
          </a:p>
        </p:txBody>
      </p:sp>
    </p:spTree>
    <p:extLst>
      <p:ext uri="{BB962C8B-B14F-4D97-AF65-F5344CB8AC3E}">
        <p14:creationId xmlns:p14="http://schemas.microsoft.com/office/powerpoint/2010/main" val="3415364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BE7DE6E-69FA-48AF-9F74-7F4091D8BC35}" type="datetimeFigureOut">
              <a:rPr lang="ru-RU" smtClean="0"/>
              <a:t>07.06.2020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EC31BC2-92C2-494E-BE83-F28C3BD8BFA4}" type="slidenum">
              <a:rPr lang="ru-RU" smtClean="0"/>
              <a:t>‹#›</a:t>
            </a:fld>
            <a:endParaRPr lang="ru-RU"/>
          </a:p>
        </p:txBody>
      </p:sp>
    </p:spTree>
    <p:extLst>
      <p:ext uri="{BB962C8B-B14F-4D97-AF65-F5344CB8AC3E}">
        <p14:creationId xmlns:p14="http://schemas.microsoft.com/office/powerpoint/2010/main" val="3062620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BE7DE6E-69FA-48AF-9F74-7F4091D8BC35}" type="datetimeFigureOut">
              <a:rPr lang="ru-RU" smtClean="0"/>
              <a:t>07.06.2020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EC31BC2-92C2-494E-BE83-F28C3BD8BFA4}" type="slidenum">
              <a:rPr lang="ru-RU" smtClean="0"/>
              <a:t>‹#›</a:t>
            </a:fld>
            <a:endParaRPr lang="ru-RU"/>
          </a:p>
        </p:txBody>
      </p:sp>
    </p:spTree>
    <p:extLst>
      <p:ext uri="{BB962C8B-B14F-4D97-AF65-F5344CB8AC3E}">
        <p14:creationId xmlns:p14="http://schemas.microsoft.com/office/powerpoint/2010/main" val="3152862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E7DE6E-69FA-48AF-9F74-7F4091D8BC35}" type="datetimeFigureOut">
              <a:rPr lang="ru-RU" smtClean="0"/>
              <a:t>07.06.2020</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C31BC2-92C2-494E-BE83-F28C3BD8BFA4}" type="slidenum">
              <a:rPr lang="ru-RU" smtClean="0"/>
              <a:t>‹#›</a:t>
            </a:fld>
            <a:endParaRPr lang="ru-RU"/>
          </a:p>
        </p:txBody>
      </p:sp>
    </p:spTree>
    <p:extLst>
      <p:ext uri="{BB962C8B-B14F-4D97-AF65-F5344CB8AC3E}">
        <p14:creationId xmlns:p14="http://schemas.microsoft.com/office/powerpoint/2010/main" val="3349305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9.xml.rels><?xml version="1.0" encoding="UTF-8" standalone="yes"?>
<Relationships xmlns="http://schemas.openxmlformats.org/package/2006/relationships"><Relationship Id="rId8" Type="http://schemas.openxmlformats.org/officeDocument/2006/relationships/diagramData" Target="../diagrams/data9.xml"/><Relationship Id="rId3" Type="http://schemas.openxmlformats.org/officeDocument/2006/relationships/diagramData" Target="../diagrams/data8.xml"/><Relationship Id="rId7" Type="http://schemas.microsoft.com/office/2007/relationships/diagramDrawing" Target="../diagrams/drawing8.xml"/><Relationship Id="rId12" Type="http://schemas.microsoft.com/office/2007/relationships/diagramDrawing" Target="../diagrams/drawing9.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8.xml"/><Relationship Id="rId11" Type="http://schemas.openxmlformats.org/officeDocument/2006/relationships/diagramColors" Target="../diagrams/colors9.xml"/><Relationship Id="rId5" Type="http://schemas.openxmlformats.org/officeDocument/2006/relationships/diagramQuickStyle" Target="../diagrams/quickStyle8.xml"/><Relationship Id="rId10" Type="http://schemas.openxmlformats.org/officeDocument/2006/relationships/diagramQuickStyle" Target="../diagrams/quickStyle9.xml"/><Relationship Id="rId4" Type="http://schemas.openxmlformats.org/officeDocument/2006/relationships/diagramLayout" Target="../diagrams/layout8.xml"/><Relationship Id="rId9" Type="http://schemas.openxmlformats.org/officeDocument/2006/relationships/diagramLayout" Target="../diagrams/layout9.xml"/></Relationships>
</file>

<file path=ppt/slides/_rels/slide20.xml.rels><?xml version="1.0" encoding="UTF-8" standalone="yes"?>
<Relationships xmlns="http://schemas.openxmlformats.org/package/2006/relationships"><Relationship Id="rId8" Type="http://schemas.openxmlformats.org/officeDocument/2006/relationships/diagramData" Target="../diagrams/data11.xml"/><Relationship Id="rId3" Type="http://schemas.openxmlformats.org/officeDocument/2006/relationships/diagramData" Target="../diagrams/data10.xml"/><Relationship Id="rId7" Type="http://schemas.microsoft.com/office/2007/relationships/diagramDrawing" Target="../diagrams/drawing10.xml"/><Relationship Id="rId12" Type="http://schemas.microsoft.com/office/2007/relationships/diagramDrawing" Target="../diagrams/drawing11.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10.xml"/><Relationship Id="rId11" Type="http://schemas.openxmlformats.org/officeDocument/2006/relationships/diagramColors" Target="../diagrams/colors11.xml"/><Relationship Id="rId5" Type="http://schemas.openxmlformats.org/officeDocument/2006/relationships/diagramQuickStyle" Target="../diagrams/quickStyle10.xml"/><Relationship Id="rId10" Type="http://schemas.openxmlformats.org/officeDocument/2006/relationships/diagramQuickStyle" Target="../diagrams/quickStyle11.xml"/><Relationship Id="rId4" Type="http://schemas.openxmlformats.org/officeDocument/2006/relationships/diagramLayout" Target="../diagrams/layout10.xml"/><Relationship Id="rId9" Type="http://schemas.openxmlformats.org/officeDocument/2006/relationships/diagramLayout" Target="../diagrams/layout11.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4" name="Рисунок 3"/>
          <p:cNvPicPr>
            <a:picLocks noChangeAspect="1"/>
          </p:cNvPicPr>
          <p:nvPr/>
        </p:nvPicPr>
        <p:blipFill>
          <a:blip r:embed="rId2"/>
          <a:stretch>
            <a:fillRect/>
          </a:stretch>
        </p:blipFill>
        <p:spPr>
          <a:xfrm>
            <a:off x="0" y="-2"/>
            <a:ext cx="12192000" cy="6857999"/>
          </a:xfrm>
          <a:prstGeom prst="rect">
            <a:avLst/>
          </a:prstGeom>
        </p:spPr>
      </p:pic>
      <p:sp>
        <p:nvSpPr>
          <p:cNvPr id="6" name="Прямоугольник 5"/>
          <p:cNvSpPr/>
          <p:nvPr/>
        </p:nvSpPr>
        <p:spPr>
          <a:xfrm>
            <a:off x="5798566" y="555153"/>
            <a:ext cx="6096000" cy="2308324"/>
          </a:xfrm>
          <a:prstGeom prst="rect">
            <a:avLst/>
          </a:prstGeom>
        </p:spPr>
        <p:txBody>
          <a:bodyPr>
            <a:spAutoFit/>
          </a:bodyPr>
          <a:lstStyle/>
          <a:p>
            <a:pPr algn="r"/>
            <a:r>
              <a:rPr lang="ru-RU" sz="3200" b="1" dirty="0" smtClean="0">
                <a:ln>
                  <a:solidFill>
                    <a:schemeClr val="accent4">
                      <a:lumMod val="50000"/>
                    </a:schemeClr>
                  </a:solidFill>
                </a:ln>
                <a:solidFill>
                  <a:schemeClr val="accent4">
                    <a:lumMod val="50000"/>
                  </a:schemeClr>
                </a:solidFill>
              </a:rPr>
              <a:t>Институт права ВГУЭС</a:t>
            </a:r>
          </a:p>
          <a:p>
            <a:pPr algn="r"/>
            <a:r>
              <a:rPr lang="ru-RU" sz="2400" b="1" dirty="0" smtClean="0">
                <a:solidFill>
                  <a:schemeClr val="accent4">
                    <a:lumMod val="50000"/>
                  </a:schemeClr>
                </a:solidFill>
              </a:rPr>
              <a:t>Кафедра международных отношений и права</a:t>
            </a:r>
          </a:p>
          <a:p>
            <a:pPr algn="r"/>
            <a:endParaRPr lang="ru-RU" sz="2400" b="1" dirty="0" smtClean="0">
              <a:ln>
                <a:solidFill>
                  <a:schemeClr val="accent4">
                    <a:lumMod val="50000"/>
                  </a:schemeClr>
                </a:solidFill>
              </a:ln>
              <a:solidFill>
                <a:schemeClr val="accent4">
                  <a:lumMod val="50000"/>
                </a:schemeClr>
              </a:solidFill>
            </a:endParaRPr>
          </a:p>
          <a:p>
            <a:pPr algn="r"/>
            <a:r>
              <a:rPr lang="ru-RU" sz="2000" b="1" dirty="0" smtClean="0">
                <a:solidFill>
                  <a:schemeClr val="accent4">
                    <a:lumMod val="50000"/>
                  </a:schemeClr>
                </a:solidFill>
              </a:rPr>
              <a:t>Презентация лекции по курсу</a:t>
            </a:r>
          </a:p>
          <a:p>
            <a:pPr algn="r"/>
            <a:r>
              <a:rPr lang="ru-RU" sz="2000" b="1" dirty="0" smtClean="0">
                <a:ln>
                  <a:solidFill>
                    <a:schemeClr val="accent4">
                      <a:lumMod val="50000"/>
                    </a:schemeClr>
                  </a:solidFill>
                </a:ln>
                <a:solidFill>
                  <a:schemeClr val="accent4">
                    <a:lumMod val="50000"/>
                  </a:schemeClr>
                </a:solidFill>
              </a:rPr>
              <a:t>«Дипломатический протокол и этикет»</a:t>
            </a:r>
            <a:endParaRPr lang="ru-RU" sz="2000" b="1" dirty="0">
              <a:ln>
                <a:solidFill>
                  <a:schemeClr val="accent4">
                    <a:lumMod val="50000"/>
                  </a:schemeClr>
                </a:solidFill>
              </a:ln>
              <a:solidFill>
                <a:schemeClr val="accent4">
                  <a:lumMod val="50000"/>
                </a:schemeClr>
              </a:solidFill>
            </a:endParaRPr>
          </a:p>
        </p:txBody>
      </p:sp>
      <p:pic>
        <p:nvPicPr>
          <p:cNvPr id="8" name="Рисунок 7"/>
          <p:cNvPicPr>
            <a:picLocks noChangeAspect="1"/>
          </p:cNvPicPr>
          <p:nvPr/>
        </p:nvPicPr>
        <p:blipFill>
          <a:blip r:embed="rId3"/>
          <a:stretch>
            <a:fillRect/>
          </a:stretch>
        </p:blipFill>
        <p:spPr>
          <a:xfrm>
            <a:off x="1031213" y="1868287"/>
            <a:ext cx="3243353" cy="3121423"/>
          </a:xfrm>
          <a:prstGeom prst="rect">
            <a:avLst/>
          </a:prstGeom>
        </p:spPr>
      </p:pic>
      <p:pic>
        <p:nvPicPr>
          <p:cNvPr id="10" name="Рисунок 9"/>
          <p:cNvPicPr>
            <a:picLocks noChangeAspect="1"/>
          </p:cNvPicPr>
          <p:nvPr/>
        </p:nvPicPr>
        <p:blipFill>
          <a:blip r:embed="rId4"/>
          <a:stretch>
            <a:fillRect/>
          </a:stretch>
        </p:blipFill>
        <p:spPr>
          <a:xfrm>
            <a:off x="1243274" y="2863477"/>
            <a:ext cx="1938696" cy="1950889"/>
          </a:xfrm>
          <a:prstGeom prst="rect">
            <a:avLst/>
          </a:prstGeom>
        </p:spPr>
      </p:pic>
      <p:sp>
        <p:nvSpPr>
          <p:cNvPr id="5" name="TextBox 4"/>
          <p:cNvSpPr txBox="1"/>
          <p:nvPr/>
        </p:nvSpPr>
        <p:spPr>
          <a:xfrm>
            <a:off x="8071556" y="4077173"/>
            <a:ext cx="3904459" cy="461665"/>
          </a:xfrm>
          <a:prstGeom prst="rect">
            <a:avLst/>
          </a:prstGeom>
          <a:noFill/>
          <a:ln>
            <a:noFill/>
          </a:ln>
        </p:spPr>
        <p:txBody>
          <a:bodyPr wrap="square" rtlCol="0">
            <a:spAutoFit/>
          </a:bodyPr>
          <a:lstStyle/>
          <a:p>
            <a:r>
              <a:rPr lang="ru-RU" sz="2400" b="1" dirty="0" smtClean="0">
                <a:ln>
                  <a:solidFill>
                    <a:schemeClr val="accent4">
                      <a:lumMod val="50000"/>
                    </a:schemeClr>
                  </a:solidFill>
                </a:ln>
                <a:solidFill>
                  <a:srgbClr val="5F5E23"/>
                </a:solidFill>
              </a:rPr>
              <a:t>Дипломатические приемы</a:t>
            </a:r>
            <a:endParaRPr lang="ru-RU" sz="2400" b="1" dirty="0">
              <a:ln>
                <a:solidFill>
                  <a:schemeClr val="accent4">
                    <a:lumMod val="50000"/>
                  </a:schemeClr>
                </a:solidFill>
              </a:ln>
              <a:solidFill>
                <a:srgbClr val="5F5E23"/>
              </a:solidFill>
            </a:endParaRPr>
          </a:p>
        </p:txBody>
      </p:sp>
      <p:sp>
        <p:nvSpPr>
          <p:cNvPr id="9" name="TextBox 8"/>
          <p:cNvSpPr txBox="1"/>
          <p:nvPr/>
        </p:nvSpPr>
        <p:spPr>
          <a:xfrm>
            <a:off x="9838875" y="6374178"/>
            <a:ext cx="2094869" cy="369332"/>
          </a:xfrm>
          <a:prstGeom prst="rect">
            <a:avLst/>
          </a:prstGeom>
          <a:noFill/>
        </p:spPr>
        <p:txBody>
          <a:bodyPr wrap="none" rtlCol="0">
            <a:spAutoFit/>
          </a:bodyPr>
          <a:lstStyle/>
          <a:p>
            <a:r>
              <a:rPr lang="ru-RU" b="1" dirty="0" smtClean="0">
                <a:solidFill>
                  <a:schemeClr val="accent4">
                    <a:lumMod val="50000"/>
                  </a:schemeClr>
                </a:solidFill>
              </a:rPr>
              <a:t>Сост. Абашева Е. А</a:t>
            </a:r>
            <a:r>
              <a:rPr lang="ru-RU" b="1" dirty="0" smtClean="0">
                <a:solidFill>
                  <a:srgbClr val="5F5E23"/>
                </a:solidFill>
              </a:rPr>
              <a:t>.</a:t>
            </a:r>
            <a:endParaRPr lang="ru-RU" b="1" dirty="0">
              <a:solidFill>
                <a:srgbClr val="5F5E23"/>
              </a:solidFill>
            </a:endParaRPr>
          </a:p>
        </p:txBody>
      </p:sp>
    </p:spTree>
    <p:extLst>
      <p:ext uri="{BB962C8B-B14F-4D97-AF65-F5344CB8AC3E}">
        <p14:creationId xmlns:p14="http://schemas.microsoft.com/office/powerpoint/2010/main" val="1276793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1"/>
            <a:ext cx="12192000" cy="6857999"/>
          </a:xfrm>
          <a:prstGeom prst="rect">
            <a:avLst/>
          </a:prstGeom>
        </p:spPr>
      </p:pic>
      <p:sp>
        <p:nvSpPr>
          <p:cNvPr id="3" name="TextBox 2"/>
          <p:cNvSpPr txBox="1"/>
          <p:nvPr/>
        </p:nvSpPr>
        <p:spPr>
          <a:xfrm>
            <a:off x="710852" y="1462031"/>
            <a:ext cx="3265203" cy="4801314"/>
          </a:xfrm>
          <a:prstGeom prst="rect">
            <a:avLst/>
          </a:prstGeom>
          <a:noFill/>
        </p:spPr>
        <p:txBody>
          <a:bodyPr wrap="square" rtlCol="0">
            <a:spAutoFit/>
          </a:bodyPr>
          <a:lstStyle/>
          <a:p>
            <a:endParaRPr lang="ru-RU" dirty="0"/>
          </a:p>
          <a:p>
            <a:r>
              <a:rPr lang="ru-RU" dirty="0" smtClean="0"/>
              <a:t>Такого рода мероприятия являются:</a:t>
            </a:r>
          </a:p>
          <a:p>
            <a:endParaRPr lang="ru-RU" dirty="0" smtClean="0"/>
          </a:p>
          <a:p>
            <a:pPr marL="285750" indent="-285750">
              <a:buFont typeface="Wingdings" panose="05000000000000000000" pitchFamily="2" charset="2"/>
              <a:buChar char="§"/>
            </a:pPr>
            <a:r>
              <a:rPr lang="ru-RU" dirty="0" smtClean="0"/>
              <a:t>важнейшим каналом установления, поддержания и углубления контактов между дипломатическими представительствами и официальными властями стран их пребывания,</a:t>
            </a:r>
          </a:p>
          <a:p>
            <a:pPr marL="285750" indent="-285750">
              <a:buFont typeface="Wingdings" panose="05000000000000000000" pitchFamily="2" charset="2"/>
              <a:buChar char="§"/>
            </a:pPr>
            <a:r>
              <a:rPr lang="ru-RU" dirty="0" smtClean="0"/>
              <a:t>развития связей со средствами массовой информации, общественными, научно-культурными, деловыми и другими кругами. </a:t>
            </a:r>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9833" y="2221300"/>
            <a:ext cx="6398434" cy="3951973"/>
          </a:xfrm>
          <a:prstGeom prst="rect">
            <a:avLst/>
          </a:prstGeom>
        </p:spPr>
      </p:pic>
      <p:sp>
        <p:nvSpPr>
          <p:cNvPr id="5" name="TextBox 4"/>
          <p:cNvSpPr txBox="1"/>
          <p:nvPr/>
        </p:nvSpPr>
        <p:spPr>
          <a:xfrm>
            <a:off x="710852" y="431036"/>
            <a:ext cx="10747370" cy="1200329"/>
          </a:xfrm>
          <a:prstGeom prst="rect">
            <a:avLst/>
          </a:prstGeom>
          <a:noFill/>
        </p:spPr>
        <p:txBody>
          <a:bodyPr wrap="square" rtlCol="0">
            <a:spAutoFit/>
          </a:bodyPr>
          <a:lstStyle/>
          <a:p>
            <a:r>
              <a:rPr lang="ru-RU" dirty="0" smtClean="0"/>
              <a:t>Прием — одна из общепринятых и наиболее распространенных форм международной деятельности, обеспечивающая по какому-либо поводу встречу представителей иностранных государств и всегда имеющая в силу этого политический характер. </a:t>
            </a:r>
          </a:p>
          <a:p>
            <a:endParaRPr lang="ru-RU" dirty="0"/>
          </a:p>
        </p:txBody>
      </p:sp>
    </p:spTree>
    <p:extLst>
      <p:ext uri="{BB962C8B-B14F-4D97-AF65-F5344CB8AC3E}">
        <p14:creationId xmlns:p14="http://schemas.microsoft.com/office/powerpoint/2010/main" val="1656850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graphicFrame>
        <p:nvGraphicFramePr>
          <p:cNvPr id="4" name="Схема 3"/>
          <p:cNvGraphicFramePr/>
          <p:nvPr>
            <p:extLst>
              <p:ext uri="{D42A27DB-BD31-4B8C-83A1-F6EECF244321}">
                <p14:modId xmlns:p14="http://schemas.microsoft.com/office/powerpoint/2010/main" val="248930904"/>
              </p:ext>
            </p:extLst>
          </p:nvPr>
        </p:nvGraphicFramePr>
        <p:xfrm>
          <a:off x="857955" y="169334"/>
          <a:ext cx="10193865" cy="47639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2923823" y="395110"/>
            <a:ext cx="6603999" cy="369332"/>
          </a:xfrm>
          <a:prstGeom prst="rect">
            <a:avLst/>
          </a:prstGeom>
          <a:noFill/>
        </p:spPr>
        <p:txBody>
          <a:bodyPr wrap="square" rtlCol="0">
            <a:spAutoFit/>
          </a:bodyPr>
          <a:lstStyle/>
          <a:p>
            <a:r>
              <a:rPr lang="ru-RU" dirty="0" smtClean="0">
                <a:ln w="0"/>
                <a:effectLst>
                  <a:outerShdw blurRad="38100" dist="19050" dir="2700000" algn="tl" rotWithShape="0">
                    <a:schemeClr val="dk1">
                      <a:alpha val="40000"/>
                    </a:schemeClr>
                  </a:outerShdw>
                </a:effectLst>
              </a:rPr>
              <a:t>Приемы проводятся в ознаменование важных событий</a:t>
            </a:r>
            <a:r>
              <a:rPr lang="ru-RU" dirty="0" smtClean="0"/>
              <a:t>:</a:t>
            </a:r>
            <a:endParaRPr lang="ru-RU" dirty="0"/>
          </a:p>
        </p:txBody>
      </p:sp>
      <p:sp>
        <p:nvSpPr>
          <p:cNvPr id="6" name="TextBox 5"/>
          <p:cNvSpPr txBox="1"/>
          <p:nvPr/>
        </p:nvSpPr>
        <p:spPr>
          <a:xfrm>
            <a:off x="479777" y="4327015"/>
            <a:ext cx="11492089" cy="2031325"/>
          </a:xfrm>
          <a:prstGeom prst="rect">
            <a:avLst/>
          </a:prstGeom>
          <a:noFill/>
        </p:spPr>
        <p:txBody>
          <a:bodyPr wrap="square" rtlCol="0">
            <a:spAutoFit/>
          </a:bodyPr>
          <a:lstStyle/>
          <a:p>
            <a:r>
              <a:rPr lang="ru-RU" dirty="0" smtClean="0"/>
              <a:t> </a:t>
            </a:r>
            <a:r>
              <a:rPr lang="ru-RU" dirty="0" smtClean="0">
                <a:ln w="0"/>
                <a:effectLst>
                  <a:outerShdw blurRad="38100" dist="19050" dir="2700000" algn="tl" rotWithShape="0">
                    <a:schemeClr val="dk1">
                      <a:alpha val="40000"/>
                    </a:schemeClr>
                  </a:outerShdw>
                </a:effectLst>
              </a:rPr>
              <a:t>а также в порядке повседневной деятельности ведомств иностранных дел и дипломатических представительств. </a:t>
            </a:r>
          </a:p>
          <a:p>
            <a:endParaRPr lang="ru-RU" dirty="0">
              <a:ln w="0"/>
              <a:effectLst>
                <a:outerShdw blurRad="38100" dist="19050" dir="2700000" algn="tl" rotWithShape="0">
                  <a:schemeClr val="dk1">
                    <a:alpha val="40000"/>
                  </a:schemeClr>
                </a:outerShdw>
              </a:effectLst>
            </a:endParaRPr>
          </a:p>
          <a:p>
            <a:endParaRPr lang="ru-RU" dirty="0" smtClean="0">
              <a:ln w="0"/>
              <a:effectLst>
                <a:outerShdw blurRad="38100" dist="19050" dir="2700000" algn="tl" rotWithShape="0">
                  <a:schemeClr val="dk1">
                    <a:alpha val="40000"/>
                  </a:schemeClr>
                </a:outerShdw>
              </a:effectLst>
            </a:endParaRPr>
          </a:p>
          <a:p>
            <a:endParaRPr lang="ru-RU" i="1" dirty="0" smtClean="0">
              <a:ln w="0"/>
              <a:effectLst>
                <a:outerShdw blurRad="38100" dist="19050" dir="2700000" algn="tl" rotWithShape="0">
                  <a:schemeClr val="dk1">
                    <a:alpha val="40000"/>
                  </a:schemeClr>
                </a:outerShdw>
              </a:effectLst>
            </a:endParaRPr>
          </a:p>
          <a:p>
            <a:r>
              <a:rPr lang="ru-RU" i="1" dirty="0" smtClean="0">
                <a:ln w="0"/>
                <a:effectLst>
                  <a:outerShdw blurRad="38100" dist="19050" dir="2700000" algn="tl" rotWithShape="0">
                    <a:schemeClr val="dk1">
                      <a:alpha val="40000"/>
                    </a:schemeClr>
                  </a:outerShdw>
                </a:effectLst>
              </a:rPr>
              <a:t>В практике именно последние являются наиболее распространенными</a:t>
            </a:r>
            <a:r>
              <a:rPr lang="ru-RU" dirty="0" smtClean="0">
                <a:ln w="0"/>
                <a:effectLst>
                  <a:outerShdw blurRad="38100" dist="19050" dir="2700000" algn="tl" rotWithShape="0">
                    <a:schemeClr val="dk1">
                      <a:alpha val="40000"/>
                    </a:schemeClr>
                  </a:outerShdw>
                </a:effectLst>
              </a:rPr>
              <a:t>. Немногочисленные по количеству приглашенных лиц, такие приемы представляют собой удобную возможность для обмена мнениями, </a:t>
            </a:r>
          </a:p>
          <a:p>
            <a:r>
              <a:rPr lang="ru-RU" dirty="0" smtClean="0">
                <a:ln w="0"/>
                <a:effectLst>
                  <a:outerShdw blurRad="38100" dist="19050" dir="2700000" algn="tl" rotWithShape="0">
                    <a:schemeClr val="dk1">
                      <a:alpha val="40000"/>
                    </a:schemeClr>
                  </a:outerShdw>
                </a:effectLst>
              </a:rPr>
              <a:t>разъяснения внешней и внутренней политики своей страны и т.д. </a:t>
            </a:r>
            <a:endParaRPr lang="ru-RU"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17587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1"/>
            <a:ext cx="12192000" cy="6857999"/>
          </a:xfrm>
          <a:prstGeom prst="rect">
            <a:avLst/>
          </a:prstGeom>
        </p:spPr>
      </p:pic>
      <p:sp>
        <p:nvSpPr>
          <p:cNvPr id="3" name="TextBox 2"/>
          <p:cNvSpPr txBox="1"/>
          <p:nvPr/>
        </p:nvSpPr>
        <p:spPr>
          <a:xfrm>
            <a:off x="880533" y="404080"/>
            <a:ext cx="10826046" cy="2585323"/>
          </a:xfrm>
          <a:prstGeom prst="rect">
            <a:avLst/>
          </a:prstGeom>
          <a:noFill/>
        </p:spPr>
        <p:txBody>
          <a:bodyPr wrap="square" rtlCol="0">
            <a:spAutoFit/>
          </a:bodyPr>
          <a:lstStyle/>
          <a:p>
            <a:r>
              <a:rPr lang="ru-RU" dirty="0" smtClean="0"/>
              <a:t>Основным содержанием как дипломатических, так и деловых приемов является не прием пищи и дегустация напитков, </a:t>
            </a:r>
            <a:r>
              <a:rPr lang="ru-RU" i="1" dirty="0" smtClean="0">
                <a:ln w="0"/>
                <a:effectLst>
                  <a:outerShdw blurRad="38100" dist="19050" dir="2700000" algn="tl" rotWithShape="0">
                    <a:schemeClr val="dk1">
                      <a:alpha val="40000"/>
                    </a:schemeClr>
                  </a:outerShdw>
                </a:effectLst>
              </a:rPr>
              <a:t>а углубление и расширение контактов, получение нужной информации в неофициальной обстановке</a:t>
            </a:r>
            <a:r>
              <a:rPr lang="ru-RU" dirty="0" smtClean="0"/>
              <a:t>.</a:t>
            </a:r>
            <a:endParaRPr lang="en-US" dirty="0" smtClean="0"/>
          </a:p>
          <a:p>
            <a:endParaRPr lang="en-US" dirty="0"/>
          </a:p>
          <a:p>
            <a:r>
              <a:rPr lang="ru-RU" dirty="0" smtClean="0"/>
              <a:t> Полезность обмена мнениями и информацией, естественно, зависит от опыта и умения каждого из собеседников. Приходится беседовать со многими людьми, что предполагает тщательную подготовку — решать, с кем и о чем говорить, с кем познакомиться, кого представить и т. д. Нужно быть в состоянии спрогнозировать возможную реакцию собеседников, представлять хотя бы в общих чертах ответы на их возможные вопросы.</a:t>
            </a:r>
          </a:p>
        </p:txBody>
      </p:sp>
      <p:pic>
        <p:nvPicPr>
          <p:cNvPr id="4" name="Рисунок 3"/>
          <p:cNvPicPr>
            <a:picLocks noChangeAspect="1"/>
          </p:cNvPicPr>
          <p:nvPr/>
        </p:nvPicPr>
        <p:blipFill>
          <a:blip r:embed="rId3">
            <a:duotone>
              <a:prstClr val="black"/>
              <a:schemeClr val="accent2">
                <a:lumMod val="60000"/>
                <a:lumOff val="40000"/>
                <a:tint val="45000"/>
                <a:satMod val="400000"/>
              </a:schemeClr>
            </a:duotone>
            <a:extLst>
              <a:ext uri="{28A0092B-C50C-407E-A947-70E740481C1C}">
                <a14:useLocalDpi xmlns:a14="http://schemas.microsoft.com/office/drawing/2010/main" val="0"/>
              </a:ext>
            </a:extLst>
          </a:blip>
          <a:stretch>
            <a:fillRect/>
          </a:stretch>
        </p:blipFill>
        <p:spPr>
          <a:xfrm>
            <a:off x="4634440" y="3225112"/>
            <a:ext cx="4452938" cy="2900703"/>
          </a:xfrm>
          <a:prstGeom prst="rect">
            <a:avLst/>
          </a:prstGeom>
          <a:ln>
            <a:noFill/>
          </a:ln>
          <a:effectLst>
            <a:outerShdw blurRad="190500" algn="tl" rotWithShape="0">
              <a:srgbClr val="000000">
                <a:alpha val="70000"/>
              </a:srgbClr>
            </a:outerShdw>
          </a:effectLst>
        </p:spPr>
      </p:pic>
      <p:sp>
        <p:nvSpPr>
          <p:cNvPr id="5" name="TextBox 4"/>
          <p:cNvSpPr txBox="1"/>
          <p:nvPr/>
        </p:nvSpPr>
        <p:spPr>
          <a:xfrm>
            <a:off x="9595556" y="993422"/>
            <a:ext cx="184731" cy="369332"/>
          </a:xfrm>
          <a:prstGeom prst="rect">
            <a:avLst/>
          </a:prstGeom>
          <a:noFill/>
        </p:spPr>
        <p:txBody>
          <a:bodyPr wrap="none" rtlCol="0">
            <a:spAutoFit/>
          </a:bodyPr>
          <a:lstStyle/>
          <a:p>
            <a:endParaRPr lang="ru-RU" dirty="0"/>
          </a:p>
        </p:txBody>
      </p:sp>
      <p:sp>
        <p:nvSpPr>
          <p:cNvPr id="6" name="TextBox 5"/>
          <p:cNvSpPr txBox="1"/>
          <p:nvPr/>
        </p:nvSpPr>
        <p:spPr>
          <a:xfrm>
            <a:off x="392817" y="3263493"/>
            <a:ext cx="3848806" cy="3139321"/>
          </a:xfrm>
          <a:prstGeom prst="rect">
            <a:avLst/>
          </a:prstGeom>
          <a:noFill/>
        </p:spPr>
        <p:txBody>
          <a:bodyPr wrap="square" rtlCol="0">
            <a:spAutoFit/>
          </a:bodyPr>
          <a:lstStyle/>
          <a:p>
            <a:pPr algn="r"/>
            <a:r>
              <a:rPr lang="ru-RU" dirty="0" smtClean="0"/>
              <a:t>С учетом современной международной практики можно с уверенностью сказать, что общепринятые правила, которым следуют на дипломатических приемах, полностью относятся и к приемам, которые организуют внешнеэкономические организации, а также отдельные фирмы в честь своих коллег из других стран.</a:t>
            </a:r>
          </a:p>
          <a:p>
            <a:endParaRPr lang="ru-RU" dirty="0"/>
          </a:p>
        </p:txBody>
      </p:sp>
      <p:sp>
        <p:nvSpPr>
          <p:cNvPr id="7" name="TextBox 6"/>
          <p:cNvSpPr txBox="1"/>
          <p:nvPr/>
        </p:nvSpPr>
        <p:spPr>
          <a:xfrm>
            <a:off x="9397294" y="3263493"/>
            <a:ext cx="2211212" cy="2862322"/>
          </a:xfrm>
          <a:prstGeom prst="rect">
            <a:avLst/>
          </a:prstGeom>
          <a:noFill/>
        </p:spPr>
        <p:txBody>
          <a:bodyPr wrap="square" rtlCol="0">
            <a:spAutoFit/>
          </a:bodyPr>
          <a:lstStyle/>
          <a:p>
            <a:r>
              <a:rPr lang="ru-RU" i="1" dirty="0" smtClean="0">
                <a:ln w="0"/>
                <a:effectLst>
                  <a:outerShdw blurRad="38100" dist="19050" dir="2700000" algn="tl" rotWithShape="0">
                    <a:schemeClr val="dk1">
                      <a:alpha val="40000"/>
                    </a:schemeClr>
                  </a:outerShdw>
                </a:effectLst>
              </a:rPr>
              <a:t>Практика организации и</a:t>
            </a:r>
            <a:r>
              <a:rPr lang="en-US" i="1" dirty="0" smtClean="0">
                <a:ln w="0"/>
                <a:effectLst>
                  <a:outerShdw blurRad="38100" dist="19050" dir="2700000" algn="tl" rotWithShape="0">
                    <a:schemeClr val="dk1">
                      <a:alpha val="40000"/>
                    </a:schemeClr>
                  </a:outerShdw>
                </a:effectLst>
              </a:rPr>
              <a:t> </a:t>
            </a:r>
            <a:r>
              <a:rPr lang="ru-RU" i="1" dirty="0" smtClean="0">
                <a:ln w="0"/>
                <a:effectLst>
                  <a:outerShdw blurRad="38100" dist="19050" dir="2700000" algn="tl" rotWithShape="0">
                    <a:schemeClr val="dk1">
                      <a:alpha val="40000"/>
                    </a:schemeClr>
                  </a:outerShdw>
                </a:effectLst>
              </a:rPr>
              <a:t>проведении приемов в Российской Федерации, обладая некоторым своеобразием, в целом совпадает с международной.</a:t>
            </a:r>
            <a:endParaRPr lang="ru-RU" dirty="0"/>
          </a:p>
        </p:txBody>
      </p:sp>
    </p:spTree>
    <p:extLst>
      <p:ext uri="{BB962C8B-B14F-4D97-AF65-F5344CB8AC3E}">
        <p14:creationId xmlns:p14="http://schemas.microsoft.com/office/powerpoint/2010/main" val="128178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sp>
        <p:nvSpPr>
          <p:cNvPr id="3" name="TextBox 2"/>
          <p:cNvSpPr txBox="1"/>
          <p:nvPr/>
        </p:nvSpPr>
        <p:spPr>
          <a:xfrm>
            <a:off x="378178" y="214488"/>
            <a:ext cx="6205365" cy="2585323"/>
          </a:xfrm>
          <a:prstGeom prst="rect">
            <a:avLst/>
          </a:prstGeom>
          <a:noFill/>
        </p:spPr>
        <p:txBody>
          <a:bodyPr wrap="square" rtlCol="0">
            <a:spAutoFit/>
          </a:bodyPr>
          <a:lstStyle/>
          <a:p>
            <a:r>
              <a:rPr lang="ru-RU" dirty="0" smtClean="0"/>
              <a:t>В российском протоколе, как это имеет место и в других </a:t>
            </a:r>
          </a:p>
          <a:p>
            <a:r>
              <a:rPr lang="ru-RU" dirty="0" smtClean="0"/>
              <a:t>странах, приемы подразделяются на</a:t>
            </a:r>
          </a:p>
          <a:p>
            <a:pPr marL="285750" indent="-285750">
              <a:buFont typeface="Wingdings" panose="05000000000000000000" pitchFamily="2" charset="2"/>
              <a:buChar char="§"/>
            </a:pPr>
            <a:r>
              <a:rPr lang="ru-RU" dirty="0" smtClean="0">
                <a:ln w="0"/>
                <a:effectLst>
                  <a:outerShdw blurRad="38100" dist="19050" dir="2700000" algn="tl" rotWithShape="0">
                    <a:schemeClr val="dk1">
                      <a:alpha val="40000"/>
                    </a:schemeClr>
                  </a:outerShdw>
                </a:effectLst>
              </a:rPr>
              <a:t>дневные и вечерние </a:t>
            </a:r>
          </a:p>
          <a:p>
            <a:pPr marL="285750" indent="-285750">
              <a:buFont typeface="Wingdings" panose="05000000000000000000" pitchFamily="2" charset="2"/>
              <a:buChar char="§"/>
            </a:pPr>
            <a:r>
              <a:rPr lang="ru-RU" dirty="0" smtClean="0">
                <a:ln w="0"/>
                <a:effectLst>
                  <a:outerShdw blurRad="38100" dist="19050" dir="2700000" algn="tl" rotWithShape="0">
                    <a:schemeClr val="dk1">
                      <a:alpha val="40000"/>
                    </a:schemeClr>
                  </a:outerShdw>
                </a:effectLst>
              </a:rPr>
              <a:t>с рассадкой за столом и без рассадки</a:t>
            </a:r>
          </a:p>
          <a:p>
            <a:endParaRPr lang="ru-RU" dirty="0" smtClean="0">
              <a:ln w="0"/>
              <a:effectLst>
                <a:outerShdw blurRad="38100" dist="19050" dir="2700000" algn="tl" rotWithShape="0">
                  <a:schemeClr val="dk1">
                    <a:alpha val="40000"/>
                  </a:schemeClr>
                </a:outerShdw>
              </a:effectLst>
            </a:endParaRPr>
          </a:p>
          <a:p>
            <a:r>
              <a:rPr lang="ru-RU" dirty="0" smtClean="0"/>
              <a:t>К дневным относятся приемы типа </a:t>
            </a:r>
          </a:p>
          <a:p>
            <a:pPr marL="285750" indent="-285750">
              <a:buFont typeface="Wingdings" panose="05000000000000000000" pitchFamily="2" charset="2"/>
              <a:buChar char="§"/>
            </a:pPr>
            <a:r>
              <a:rPr lang="ru-RU" dirty="0" smtClean="0">
                <a:ln w="0"/>
                <a:effectLst>
                  <a:outerShdw blurRad="38100" dist="19050" dir="2700000" algn="tl" rotWithShape="0">
                    <a:schemeClr val="dk1">
                      <a:alpha val="40000"/>
                    </a:schemeClr>
                  </a:outerShdw>
                </a:effectLst>
              </a:rPr>
              <a:t>«бокал шампанского» </a:t>
            </a:r>
          </a:p>
          <a:p>
            <a:pPr marL="285750" indent="-285750">
              <a:buFont typeface="Wingdings" panose="05000000000000000000" pitchFamily="2" charset="2"/>
              <a:buChar char="§"/>
            </a:pPr>
            <a:r>
              <a:rPr lang="ru-RU" dirty="0" smtClean="0">
                <a:ln w="0"/>
                <a:effectLst>
                  <a:outerShdw blurRad="38100" dist="19050" dir="2700000" algn="tl" rotWithShape="0">
                    <a:schemeClr val="dk1">
                      <a:alpha val="40000"/>
                    </a:schemeClr>
                  </a:outerShdw>
                </a:effectLst>
              </a:rPr>
              <a:t>«бокал вина» </a:t>
            </a:r>
          </a:p>
          <a:p>
            <a:pPr marL="285750" indent="-285750">
              <a:buFont typeface="Wingdings" panose="05000000000000000000" pitchFamily="2" charset="2"/>
              <a:buChar char="§"/>
            </a:pPr>
            <a:r>
              <a:rPr lang="ru-RU" dirty="0" smtClean="0">
                <a:ln w="0"/>
                <a:effectLst>
                  <a:outerShdw blurRad="38100" dist="19050" dir="2700000" algn="tl" rotWithShape="0">
                    <a:schemeClr val="dk1">
                      <a:alpha val="40000"/>
                    </a:schemeClr>
                  </a:outerShdw>
                </a:effectLst>
              </a:rPr>
              <a:t>завтрак</a:t>
            </a:r>
          </a:p>
        </p:txBody>
      </p:sp>
      <p:sp>
        <p:nvSpPr>
          <p:cNvPr id="4" name="TextBox 3"/>
          <p:cNvSpPr txBox="1"/>
          <p:nvPr/>
        </p:nvSpPr>
        <p:spPr>
          <a:xfrm>
            <a:off x="9685867" y="214488"/>
            <a:ext cx="1749778" cy="369332"/>
          </a:xfrm>
          <a:prstGeom prst="rect">
            <a:avLst/>
          </a:prstGeom>
          <a:noFill/>
          <a:ln>
            <a:noFill/>
          </a:ln>
          <a:effectLst/>
        </p:spPr>
        <p:txBody>
          <a:bodyPr wrap="square" rtlCol="0">
            <a:spAutoFit/>
          </a:bodyPr>
          <a:lstStyle/>
          <a:p>
            <a:r>
              <a:rPr lang="ru-RU" b="1" dirty="0" smtClean="0">
                <a:ln>
                  <a:solidFill>
                    <a:srgbClr val="574533"/>
                  </a:solidFill>
                </a:ln>
                <a:solidFill>
                  <a:srgbClr val="574533"/>
                </a:solidFill>
              </a:rPr>
              <a:t>Виды приемов</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860" y="2715732"/>
            <a:ext cx="6238873" cy="4176134"/>
          </a:xfrm>
          <a:prstGeom prst="rect">
            <a:avLst/>
          </a:prstGeom>
        </p:spPr>
      </p:pic>
      <p:sp>
        <p:nvSpPr>
          <p:cNvPr id="6" name="TextBox 5"/>
          <p:cNvSpPr txBox="1"/>
          <p:nvPr/>
        </p:nvSpPr>
        <p:spPr>
          <a:xfrm>
            <a:off x="7339898" y="798308"/>
            <a:ext cx="4631267" cy="5909310"/>
          </a:xfrm>
          <a:prstGeom prst="rect">
            <a:avLst/>
          </a:prstGeom>
          <a:solidFill>
            <a:srgbClr val="D0965C"/>
          </a:solidFill>
          <a:ln>
            <a:noFill/>
          </a:ln>
          <a:effectLst>
            <a:outerShdw blurRad="50800" dist="38100" dir="8100000" algn="tr" rotWithShape="0">
              <a:prstClr val="black">
                <a:alpha val="40000"/>
              </a:prstClr>
            </a:outerShdw>
          </a:effectLst>
        </p:spPr>
        <p:txBody>
          <a:bodyPr wrap="square" rtlCol="0">
            <a:spAutoFit/>
          </a:bodyPr>
          <a:lstStyle/>
          <a:p>
            <a:endParaRPr lang="ru-RU" b="1" dirty="0" smtClean="0">
              <a:solidFill>
                <a:srgbClr val="574533"/>
              </a:solidFill>
            </a:endParaRPr>
          </a:p>
          <a:p>
            <a:r>
              <a:rPr lang="ru-RU" b="1" dirty="0" smtClean="0">
                <a:solidFill>
                  <a:srgbClr val="574533"/>
                </a:solidFill>
              </a:rPr>
              <a:t>«Бокал шампанского» как вид приема находит достаточно широкое распространение в дипломатической практике. Он начинается, как правило, в 12 и заканчивается к 13 часам. Устраивается в связи с национальным праздником, в честь делегации, по случаю вручения послом верительных грамот, его окончательного отъезда, открытия выставки, фестиваля и т. п. Во время такого приема подастся шампанское, но возможна подача вина, соков, других напитков. Подача закуски не обязательна, но не является ошибкой. Этот вид приема очень удобен, так как занимает меньше времени на его проведение и на подготовку. Но он и менее почетен, чем другие виды приемов. Прием проходит стоя. Одежда — повседневный костюм.</a:t>
            </a:r>
          </a:p>
          <a:p>
            <a:endParaRPr lang="ru-RU" b="1" dirty="0" smtClean="0">
              <a:solidFill>
                <a:srgbClr val="574533"/>
              </a:solidFill>
            </a:endParaRPr>
          </a:p>
          <a:p>
            <a:r>
              <a:rPr lang="ru-RU" b="1" dirty="0" smtClean="0">
                <a:solidFill>
                  <a:srgbClr val="574533"/>
                </a:solidFill>
              </a:rPr>
              <a:t>Аналогичен прием типа «бокал вина».</a:t>
            </a:r>
          </a:p>
        </p:txBody>
      </p:sp>
    </p:spTree>
    <p:extLst>
      <p:ext uri="{BB962C8B-B14F-4D97-AF65-F5344CB8AC3E}">
        <p14:creationId xmlns:p14="http://schemas.microsoft.com/office/powerpoint/2010/main" val="467844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1"/>
            <a:ext cx="12192000" cy="6857999"/>
          </a:xfrm>
          <a:prstGeom prst="rect">
            <a:avLst/>
          </a:prstGeom>
        </p:spPr>
      </p:pic>
      <p:sp>
        <p:nvSpPr>
          <p:cNvPr id="3" name="TextBox 2"/>
          <p:cNvSpPr txBox="1"/>
          <p:nvPr/>
        </p:nvSpPr>
        <p:spPr>
          <a:xfrm>
            <a:off x="428977" y="290900"/>
            <a:ext cx="11345334" cy="2031325"/>
          </a:xfrm>
          <a:prstGeom prst="rect">
            <a:avLst/>
          </a:prstGeom>
          <a:noFill/>
        </p:spPr>
        <p:txBody>
          <a:bodyPr wrap="square" rtlCol="0">
            <a:spAutoFit/>
          </a:bodyPr>
          <a:lstStyle/>
          <a:p>
            <a:r>
              <a:rPr lang="ru-RU" dirty="0" smtClean="0"/>
              <a:t>Завтрак (ланч) устраивается в промежутке между 12 и 15 часами. Оптимальное время начала — 12.30 или 13.00.</a:t>
            </a:r>
          </a:p>
          <a:p>
            <a:endParaRPr lang="ru-RU" dirty="0" smtClean="0"/>
          </a:p>
          <a:p>
            <a:r>
              <a:rPr lang="ru-RU" dirty="0" smtClean="0"/>
              <a:t>Меню составляется с учетом существующих в стране традиций и обычаев и состоит из одного-двух блюд холодной закуски, одного горячего рыбного блюда, одного горячего мясного блюда и десерта. В некоторых странах меню завтрака ограничивается одной закуской, одним горячим блюдом (большей частью мясным) и десертом. </a:t>
            </a:r>
          </a:p>
          <a:p>
            <a:endParaRPr lang="ru-RU" dirty="0" smtClean="0"/>
          </a:p>
        </p:txBody>
      </p:sp>
      <p:pic>
        <p:nvPicPr>
          <p:cNvPr id="4" name="Рисунок 3"/>
          <p:cNvPicPr>
            <a:picLocks noChangeAspect="1"/>
          </p:cNvPicPr>
          <p:nvPr/>
        </p:nvPicPr>
        <p:blipFill>
          <a:blip r:embed="rId3" cstate="print">
            <a:duotone>
              <a:prstClr val="black"/>
              <a:schemeClr val="accent2">
                <a:tint val="45000"/>
                <a:satMod val="400000"/>
              </a:schemeClr>
            </a:duotone>
            <a:extLst>
              <a:ext uri="{BEBA8EAE-BF5A-486C-A8C5-ECC9F3942E4B}">
                <a14:imgProps xmlns:a14="http://schemas.microsoft.com/office/drawing/2010/main">
                  <a14:imgLayer r:embed="rId4">
                    <a14:imgEffect>
                      <a14:artisticChalkSketch/>
                    </a14:imgEffect>
                  </a14:imgLayer>
                </a14:imgProps>
              </a:ext>
              <a:ext uri="{28A0092B-C50C-407E-A947-70E740481C1C}">
                <a14:useLocalDpi xmlns:a14="http://schemas.microsoft.com/office/drawing/2010/main" val="0"/>
              </a:ext>
            </a:extLst>
          </a:blip>
          <a:stretch>
            <a:fillRect/>
          </a:stretch>
        </p:blipFill>
        <p:spPr>
          <a:xfrm>
            <a:off x="3951110" y="2067388"/>
            <a:ext cx="2580604" cy="1770411"/>
          </a:xfrm>
          <a:prstGeom prst="rect">
            <a:avLst/>
          </a:prstGeom>
          <a:ln>
            <a:noFill/>
          </a:ln>
          <a:effectLst>
            <a:outerShdw blurRad="190500" algn="tl" rotWithShape="0">
              <a:srgbClr val="000000">
                <a:alpha val="70000"/>
              </a:srgbClr>
            </a:outerShdw>
          </a:effectLst>
        </p:spPr>
      </p:pic>
      <p:sp>
        <p:nvSpPr>
          <p:cNvPr id="5" name="TextBox 4"/>
          <p:cNvSpPr txBox="1"/>
          <p:nvPr/>
        </p:nvSpPr>
        <p:spPr>
          <a:xfrm>
            <a:off x="214489" y="4139905"/>
            <a:ext cx="11413067" cy="1477328"/>
          </a:xfrm>
          <a:prstGeom prst="rect">
            <a:avLst/>
          </a:prstGeom>
          <a:noFill/>
        </p:spPr>
        <p:txBody>
          <a:bodyPr wrap="square" rtlCol="0">
            <a:spAutoFit/>
          </a:bodyPr>
          <a:lstStyle/>
          <a:p>
            <a:r>
              <a:rPr lang="ru-RU" dirty="0" smtClean="0"/>
              <a:t>После того как все гости поели, хозяин и хозяйка первыми встают из-за стола и предлагают перейти в другой зал, где подаются кофе или чай. Продолжительность завтрака — 1–1,5 часа (примерно 45–60 минут за столом и 15–30 минут за кофе или чаем). Инициатива ухода с завтрака — за главным гостем. Форма одежды гостей на завтраке — повседневный костюм, если этот вопрос специально не оговорен в приглашении.</a:t>
            </a:r>
          </a:p>
          <a:p>
            <a:endParaRPr lang="ru-RU" dirty="0" smtClean="0"/>
          </a:p>
        </p:txBody>
      </p:sp>
      <p:sp>
        <p:nvSpPr>
          <p:cNvPr id="6" name="TextBox 5"/>
          <p:cNvSpPr txBox="1"/>
          <p:nvPr/>
        </p:nvSpPr>
        <p:spPr>
          <a:xfrm>
            <a:off x="6889591" y="2175861"/>
            <a:ext cx="4526843" cy="1815882"/>
          </a:xfrm>
          <a:prstGeom prst="rect">
            <a:avLst/>
          </a:prstGeom>
          <a:noFill/>
        </p:spPr>
        <p:txBody>
          <a:bodyPr wrap="square" rtlCol="0">
            <a:spAutoFit/>
          </a:bodyPr>
          <a:lstStyle/>
          <a:p>
            <a:r>
              <a:rPr lang="ru-RU" sz="1600" dirty="0" smtClean="0">
                <a:ln w="0"/>
                <a:effectLst>
                  <a:outerShdw blurRad="38100" dist="19050" dir="2700000" algn="tl" rotWithShape="0">
                    <a:schemeClr val="dk1">
                      <a:alpha val="40000"/>
                    </a:schemeClr>
                  </a:outerShdw>
                </a:effectLst>
              </a:rPr>
              <a:t>К холодным закускам гостям предлагаются волка или настойки (охлажденные), к рыбному блюду — сухое белое вино (охлажденное), к мясному — сухое красное вино (комнатной температуры), к десерту — шампанское (охлажденное), к кофе — коньяк или ликер. Во время завтрака подаются минеральная вода и соки.</a:t>
            </a:r>
          </a:p>
        </p:txBody>
      </p:sp>
      <p:sp>
        <p:nvSpPr>
          <p:cNvPr id="7" name="TextBox 6"/>
          <p:cNvSpPr txBox="1"/>
          <p:nvPr/>
        </p:nvSpPr>
        <p:spPr>
          <a:xfrm>
            <a:off x="523841" y="2160473"/>
            <a:ext cx="3160889" cy="1846659"/>
          </a:xfrm>
          <a:prstGeom prst="rect">
            <a:avLst/>
          </a:prstGeom>
          <a:noFill/>
        </p:spPr>
        <p:txBody>
          <a:bodyPr wrap="square" rtlCol="0">
            <a:spAutoFit/>
          </a:bodyPr>
          <a:lstStyle/>
          <a:p>
            <a:pPr algn="r"/>
            <a:r>
              <a:rPr lang="ru-RU" sz="1600" dirty="0" smtClean="0">
                <a:ln w="0"/>
                <a:effectLst>
                  <a:outerShdw blurRad="38100" dist="19050" dir="2700000" algn="tl" rotWithShape="0">
                    <a:schemeClr val="dk1">
                      <a:alpha val="40000"/>
                    </a:schemeClr>
                  </a:outerShdw>
                </a:effectLst>
              </a:rPr>
              <a:t>Не исключается, в частности, по российской традиции, подача первого блюда и (или) горячей закуски. Перед завтраком подается аперитив: водка, виски, сухое вино. После завтрака предлагаются кофе или чай</a:t>
            </a:r>
            <a:r>
              <a:rPr lang="ru-RU" dirty="0" smtClean="0"/>
              <a:t>.</a:t>
            </a:r>
          </a:p>
        </p:txBody>
      </p:sp>
      <p:sp>
        <p:nvSpPr>
          <p:cNvPr id="8" name="TextBox 7"/>
          <p:cNvSpPr txBox="1"/>
          <p:nvPr/>
        </p:nvSpPr>
        <p:spPr>
          <a:xfrm>
            <a:off x="523842" y="5483450"/>
            <a:ext cx="10561848" cy="1200329"/>
          </a:xfrm>
          <a:prstGeom prst="rect">
            <a:avLst/>
          </a:prstGeom>
          <a:solidFill>
            <a:srgbClr val="E29B70"/>
          </a:solidFill>
          <a:effectLst>
            <a:outerShdw blurRad="63500" sx="102000" sy="102000" algn="ctr" rotWithShape="0">
              <a:prstClr val="black">
                <a:alpha val="40000"/>
              </a:prstClr>
            </a:outerShdw>
          </a:effectLst>
        </p:spPr>
        <p:txBody>
          <a:bodyPr wrap="square" rtlCol="0">
            <a:spAutoFit/>
          </a:bodyPr>
          <a:lstStyle/>
          <a:p>
            <a:r>
              <a:rPr lang="ru-RU" dirty="0" smtClean="0"/>
              <a:t>В российской протокольной практике завтрак — один из наиболее распространенных видов дипломатических приемов. Он устраивается по случаю приезда </a:t>
            </a:r>
            <a:r>
              <a:rPr lang="ru-RU" dirty="0" smtClean="0"/>
              <a:t>и отъезда </a:t>
            </a:r>
            <a:r>
              <a:rPr lang="ru-RU" dirty="0" smtClean="0"/>
              <a:t>послов, годовщины договоров и юбилейных дат, в честь прибытия высоких гостей, </a:t>
            </a:r>
            <a:r>
              <a:rPr lang="ru-RU" dirty="0" smtClean="0"/>
              <a:t>а также </a:t>
            </a:r>
            <a:r>
              <a:rPr lang="ru-RU" dirty="0" smtClean="0"/>
              <a:t>— периодически в порядке поддержания контактов МИД РФ с иностранными дипломатическими представительствами в Москве.</a:t>
            </a:r>
          </a:p>
        </p:txBody>
      </p:sp>
    </p:spTree>
    <p:extLst>
      <p:ext uri="{BB962C8B-B14F-4D97-AF65-F5344CB8AC3E}">
        <p14:creationId xmlns:p14="http://schemas.microsoft.com/office/powerpoint/2010/main" val="1674108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sp>
        <p:nvSpPr>
          <p:cNvPr id="3" name="TextBox 2"/>
          <p:cNvSpPr txBox="1"/>
          <p:nvPr/>
        </p:nvSpPr>
        <p:spPr>
          <a:xfrm>
            <a:off x="270933" y="432179"/>
            <a:ext cx="11921067" cy="6155531"/>
          </a:xfrm>
          <a:prstGeom prst="rect">
            <a:avLst/>
          </a:prstGeom>
          <a:solidFill>
            <a:srgbClr val="AC936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ru-RU" dirty="0" smtClean="0"/>
              <a:t>Прием типа </a:t>
            </a:r>
            <a:r>
              <a:rPr lang="ru-RU" i="1" dirty="0" smtClean="0">
                <a:ln w="0"/>
                <a:effectLst>
                  <a:outerShdw blurRad="38100" dist="19050" dir="2700000" algn="tl" rotWithShape="0">
                    <a:schemeClr val="dk1">
                      <a:alpha val="40000"/>
                    </a:schemeClr>
                  </a:outerShdw>
                </a:effectLst>
              </a:rPr>
              <a:t>«Коктейль» </a:t>
            </a:r>
            <a:r>
              <a:rPr lang="ru-RU" dirty="0" smtClean="0"/>
              <a:t>начинается между 17–18 часами; </a:t>
            </a:r>
          </a:p>
          <a:p>
            <a:r>
              <a:rPr lang="ru-RU" dirty="0" smtClean="0"/>
              <a:t>его продолжительность 2 часа; проходит стоя. </a:t>
            </a:r>
          </a:p>
          <a:p>
            <a:r>
              <a:rPr lang="ru-RU" dirty="0" smtClean="0"/>
              <a:t>На приглашении указывается время начала и окончания приема (17.00–19.00, 18.00–20.00). </a:t>
            </a:r>
          </a:p>
          <a:p>
            <a:endParaRPr lang="ru-RU" dirty="0" smtClean="0"/>
          </a:p>
          <a:p>
            <a:r>
              <a:rPr lang="ru-RU" sz="1600" dirty="0" smtClean="0">
                <a:ln w="0"/>
                <a:effectLst>
                  <a:outerShdw blurRad="38100" dist="19050" dir="2700000" algn="tl" rotWithShape="0">
                    <a:schemeClr val="dk1">
                      <a:alpha val="40000"/>
                    </a:schemeClr>
                  </a:outerShdw>
                </a:effectLst>
              </a:rPr>
              <a:t>Гости могут приходить и уходить в любой час указанного времени. Нормальным считается пребывание на приеме до 1,5 часов. </a:t>
            </a:r>
          </a:p>
          <a:p>
            <a:r>
              <a:rPr lang="ru-RU" sz="1600" dirty="0" smtClean="0">
                <a:ln w="0"/>
                <a:effectLst>
                  <a:outerShdw blurRad="38100" dist="19050" dir="2700000" algn="tl" rotWithShape="0">
                    <a:schemeClr val="dk1">
                      <a:alpha val="40000"/>
                    </a:schemeClr>
                  </a:outerShdw>
                </a:effectLst>
              </a:rPr>
              <a:t>Первые гости собираются в течение 15–30 минут. Приход на прием вовремя и уход с него в конце принято считать выражением особого уважения к хозяевам. Позднее прибытие и ранний уход (без уважительных причин) может быть истолкован как намерение сознательно подчеркнуть натянутое отношение с устроителями приема.</a:t>
            </a:r>
          </a:p>
          <a:p>
            <a:r>
              <a:rPr lang="ru-RU" sz="1600" dirty="0" smtClean="0">
                <a:ln w="0"/>
                <a:effectLst>
                  <a:outerShdw blurRad="38100" dist="19050" dir="2700000" algn="tl" rotWithShape="0">
                    <a:schemeClr val="dk1">
                      <a:alpha val="40000"/>
                    </a:schemeClr>
                  </a:outerShdw>
                </a:effectLst>
              </a:rPr>
              <a:t>Грубым нарушением этикета считается прибытие на прием дипломатов, сотрудников представительств, фирм и т. д. позже своего руководства. Разъезд гостей происходит в обратном порядке: первыми уезжают руководство </a:t>
            </a:r>
            <a:r>
              <a:rPr lang="ru-RU" sz="1600" dirty="0" smtClean="0">
                <a:ln w="0"/>
                <a:effectLst>
                  <a:outerShdw blurRad="38100" dist="19050" dir="2700000" algn="tl" rotWithShape="0">
                    <a:schemeClr val="dk1">
                      <a:alpha val="40000"/>
                    </a:schemeClr>
                  </a:outerShdw>
                </a:effectLst>
              </a:rPr>
              <a:t>диппредставительств</a:t>
            </a:r>
            <a:r>
              <a:rPr lang="ru-RU" sz="1600" dirty="0" smtClean="0">
                <a:ln w="0"/>
                <a:effectLst>
                  <a:outerShdw blurRad="38100" dist="19050" dir="2700000" algn="tl" rotWithShape="0">
                    <a:schemeClr val="dk1">
                      <a:alpha val="40000"/>
                    </a:schemeClr>
                  </a:outerShdw>
                </a:effectLst>
              </a:rPr>
              <a:t>, фирм и т. д., а за ним в порядке старшинства остальные сотрудники этих организаций.</a:t>
            </a:r>
          </a:p>
          <a:p>
            <a:endParaRPr lang="ru-RU" dirty="0" smtClean="0"/>
          </a:p>
          <a:p>
            <a:r>
              <a:rPr lang="ru-RU" dirty="0" smtClean="0"/>
              <a:t>Хозяин и хозяйка, стоя у входа, встречают и провожают гостей.</a:t>
            </a:r>
          </a:p>
          <a:p>
            <a:r>
              <a:rPr lang="ru-RU" dirty="0" smtClean="0"/>
              <a:t>Если прием устраивается для ограниченного круга гостей, то — хозяйка и хозяин менее </a:t>
            </a:r>
          </a:p>
          <a:p>
            <a:r>
              <a:rPr lang="ru-RU" dirty="0" smtClean="0"/>
              <a:t>связаны; они не только встречают и провожают гостей, но могут большую часть </a:t>
            </a:r>
          </a:p>
          <a:p>
            <a:r>
              <a:rPr lang="ru-RU" dirty="0" smtClean="0"/>
              <a:t>времени провести беседуя с гостями. Подают налитые в бокалы коктейли. Их и иные </a:t>
            </a:r>
          </a:p>
          <a:p>
            <a:r>
              <a:rPr lang="ru-RU" dirty="0" smtClean="0"/>
              <a:t>(по желанию) напитки разносят официанты. Иногда устраивается бар-буфет со спиртными напитками. На коктейльном столе нет, как правило, ни тарелок, ни вилок, есть только деревянные или пластмассовые палочки (убираются после разового употребления). Могут быть и мини-вилочки, с помощью которых берут маленькие закусочные бутерброды — канапе (и фрукты из коктейля).</a:t>
            </a:r>
          </a:p>
          <a:p>
            <a:r>
              <a:rPr lang="ru-RU" sz="1600" dirty="0" smtClean="0">
                <a:ln w="0"/>
                <a:effectLst>
                  <a:outerShdw blurRad="38100" dist="19050" dir="2700000" algn="tl" rotWithShape="0">
                    <a:schemeClr val="dk1">
                      <a:alpha val="40000"/>
                    </a:schemeClr>
                  </a:outerShdw>
                </a:effectLst>
              </a:rPr>
              <a:t>В качестве закуски подаются канапе с кремами, паштетами, рыбой, мясом; соленые мини-пирожные, печенья.</a:t>
            </a:r>
          </a:p>
          <a:p>
            <a:r>
              <a:rPr lang="ru-RU" sz="1600" dirty="0" smtClean="0">
                <a:ln w="0"/>
                <a:effectLst>
                  <a:outerShdw blurRad="38100" dist="19050" dir="2700000" algn="tl" rotWithShape="0">
                    <a:schemeClr val="dk1">
                      <a:alpha val="40000"/>
                    </a:schemeClr>
                  </a:outerShdw>
                </a:effectLst>
              </a:rPr>
              <a:t>Возможна подача и некоторых горячих блюд (жульенов, маленьких сосисок и др.) для употребления в пищу которых также не требуются ножи.</a:t>
            </a:r>
            <a:endParaRPr lang="ru-RU" sz="1600" dirty="0">
              <a:ln w="0"/>
              <a:effectLst>
                <a:outerShdw blurRad="38100" dist="19050" dir="2700000" algn="tl" rotWithShape="0">
                  <a:schemeClr val="dk1">
                    <a:alpha val="40000"/>
                  </a:schemeClr>
                </a:outerShdw>
              </a:effectLst>
            </a:endParaRPr>
          </a:p>
        </p:txBody>
      </p:sp>
      <p:sp>
        <p:nvSpPr>
          <p:cNvPr id="4" name="TextBox 3"/>
          <p:cNvSpPr txBox="1"/>
          <p:nvPr/>
        </p:nvSpPr>
        <p:spPr>
          <a:xfrm>
            <a:off x="6570133" y="62847"/>
            <a:ext cx="5305777" cy="369332"/>
          </a:xfrm>
          <a:prstGeom prst="rect">
            <a:avLst/>
          </a:prstGeom>
          <a:noFill/>
        </p:spPr>
        <p:txBody>
          <a:bodyPr wrap="square" rtlCol="0">
            <a:spAutoFit/>
          </a:bodyPr>
          <a:lstStyle/>
          <a:p>
            <a:r>
              <a:rPr lang="ru-RU" b="1" dirty="0" smtClean="0">
                <a:ln>
                  <a:solidFill>
                    <a:srgbClr val="574533"/>
                  </a:solidFill>
                </a:ln>
                <a:solidFill>
                  <a:srgbClr val="574533"/>
                </a:solidFill>
              </a:rPr>
              <a:t>Вечерние приемы также бывают нескольких типов</a:t>
            </a:r>
          </a:p>
        </p:txBody>
      </p:sp>
      <p:pic>
        <p:nvPicPr>
          <p:cNvPr id="5" name="Рисунок 4"/>
          <p:cNvPicPr>
            <a:picLocks noChangeAspect="1"/>
          </p:cNvPicPr>
          <p:nvPr/>
        </p:nvPicPr>
        <p:blipFill rotWithShape="1">
          <a:blip r:embed="rId3" cstate="print">
            <a:extLst>
              <a:ext uri="{28A0092B-C50C-407E-A947-70E740481C1C}">
                <a14:useLocalDpi xmlns:a14="http://schemas.microsoft.com/office/drawing/2010/main" val="0"/>
              </a:ext>
            </a:extLst>
          </a:blip>
          <a:srcRect l="3664" t="8760" r="465" b="14326"/>
          <a:stretch/>
        </p:blipFill>
        <p:spPr>
          <a:xfrm>
            <a:off x="9493955" y="495026"/>
            <a:ext cx="2212623" cy="1024964"/>
          </a:xfrm>
          <a:prstGeom prst="rect">
            <a:avLst/>
          </a:prstGeom>
          <a:effectLst>
            <a:outerShdw blurRad="57150" dist="19050" dir="5400000" algn="ctr" rotWithShape="0">
              <a:srgbClr val="000000">
                <a:alpha val="63000"/>
              </a:srgbClr>
            </a:outerShdw>
            <a:softEdge rad="31750"/>
          </a:effectLst>
        </p:spPr>
        <p:style>
          <a:lnRef idx="0">
            <a:schemeClr val="accent2"/>
          </a:lnRef>
          <a:fillRef idx="3">
            <a:schemeClr val="accent2"/>
          </a:fillRef>
          <a:effectRef idx="3">
            <a:schemeClr val="accent2"/>
          </a:effectRef>
          <a:fontRef idx="minor">
            <a:schemeClr val="lt1"/>
          </a:fontRef>
        </p:style>
      </p:pic>
      <p:cxnSp>
        <p:nvCxnSpPr>
          <p:cNvPr id="7" name="Прямая соединительная линия 6"/>
          <p:cNvCxnSpPr/>
          <p:nvPr/>
        </p:nvCxnSpPr>
        <p:spPr>
          <a:xfrm flipH="1">
            <a:off x="417687" y="3428999"/>
            <a:ext cx="5983113" cy="0"/>
          </a:xfrm>
          <a:prstGeom prst="line">
            <a:avLst/>
          </a:prstGeom>
          <a:ln w="28575">
            <a:solidFill>
              <a:srgbClr val="574533"/>
            </a:solidFill>
            <a:prstDash val="sysDot"/>
          </a:ln>
        </p:spPr>
        <p:style>
          <a:lnRef idx="1">
            <a:schemeClr val="accent1"/>
          </a:lnRef>
          <a:fillRef idx="0">
            <a:schemeClr val="accent1"/>
          </a:fillRef>
          <a:effectRef idx="0">
            <a:schemeClr val="accent1"/>
          </a:effectRef>
          <a:fontRef idx="minor">
            <a:schemeClr val="tx1"/>
          </a:fontRef>
        </p:style>
      </p:cxnSp>
      <p:pic>
        <p:nvPicPr>
          <p:cNvPr id="6" name="Рисунок 5"/>
          <p:cNvPicPr>
            <a:picLocks noChangeAspect="1"/>
          </p:cNvPicPr>
          <p:nvPr/>
        </p:nvPicPr>
        <p:blipFill rotWithShape="1">
          <a:blip r:embed="rId4" cstate="print">
            <a:extLst>
              <a:ext uri="{28A0092B-C50C-407E-A947-70E740481C1C}">
                <a14:useLocalDpi xmlns:a14="http://schemas.microsoft.com/office/drawing/2010/main" val="0"/>
              </a:ext>
            </a:extLst>
          </a:blip>
          <a:srcRect t="17760" r="579" b="6821"/>
          <a:stretch/>
        </p:blipFill>
        <p:spPr>
          <a:xfrm>
            <a:off x="9493955" y="3230834"/>
            <a:ext cx="2178758" cy="1239565"/>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9935755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a:ln w="19050">
            <a:noFill/>
          </a:ln>
        </p:spPr>
      </p:pic>
      <p:sp>
        <p:nvSpPr>
          <p:cNvPr id="6" name="Прямоугольник 5"/>
          <p:cNvSpPr/>
          <p:nvPr/>
        </p:nvSpPr>
        <p:spPr>
          <a:xfrm>
            <a:off x="412044" y="248357"/>
            <a:ext cx="11469509" cy="3849510"/>
          </a:xfrm>
          <a:prstGeom prst="rect">
            <a:avLst/>
          </a:prstGeom>
          <a:solidFill>
            <a:srgbClr val="D0C47E"/>
          </a:solidFill>
          <a:ln w="28575">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TextBox 2"/>
          <p:cNvSpPr txBox="1"/>
          <p:nvPr/>
        </p:nvSpPr>
        <p:spPr>
          <a:xfrm>
            <a:off x="462846" y="393771"/>
            <a:ext cx="6417730" cy="3416320"/>
          </a:xfrm>
          <a:prstGeom prst="rect">
            <a:avLst/>
          </a:prstGeom>
          <a:solidFill>
            <a:srgbClr val="D0C47E"/>
          </a:solidFill>
          <a:ln>
            <a:noFill/>
          </a:ln>
        </p:spPr>
        <p:txBody>
          <a:bodyPr wrap="square" rtlCol="0">
            <a:spAutoFit/>
          </a:bodyPr>
          <a:lstStyle/>
          <a:p>
            <a:r>
              <a:rPr lang="ru-RU" b="1" dirty="0" smtClean="0">
                <a:solidFill>
                  <a:srgbClr val="574533"/>
                </a:solidFill>
              </a:rPr>
              <a:t>Главное отличие приема </a:t>
            </a:r>
            <a:r>
              <a:rPr lang="ru-RU" b="1" i="1" dirty="0" smtClean="0">
                <a:ln w="0"/>
                <a:solidFill>
                  <a:srgbClr val="574533"/>
                </a:solidFill>
                <a:effectLst>
                  <a:outerShdw blurRad="38100" dist="19050" dir="2700000" algn="tl" rotWithShape="0">
                    <a:schemeClr val="dk1">
                      <a:alpha val="40000"/>
                    </a:schemeClr>
                  </a:outerShdw>
                </a:effectLst>
              </a:rPr>
              <a:t>«а ля фуршет» </a:t>
            </a:r>
            <a:r>
              <a:rPr lang="ru-RU" b="1" dirty="0" smtClean="0">
                <a:solidFill>
                  <a:srgbClr val="574533"/>
                </a:solidFill>
              </a:rPr>
              <a:t>в том, что подастся больше напитков и закусок (на практике нередко оба вида приемов совмещаются, и разница между ними постепенно стирается), причем вся еда, включая горячие блюда, выкладывается на столах, и гости, как правило, обслуживают себя сами.</a:t>
            </a:r>
          </a:p>
          <a:p>
            <a:r>
              <a:rPr lang="ru-RU" b="1" dirty="0" smtClean="0">
                <a:solidFill>
                  <a:srgbClr val="574533"/>
                </a:solidFill>
              </a:rPr>
              <a:t>Столы, накрытые скатертью (почти до пола), должны быть несколько выше обычного уровня, чтобы было удобно есть стоя. Располагаются они вдоль стен с небольшими промежутками для обслуживающего персонала, а центр зала полностью отдается в распоряжение гостей. Рюмки, бокалы и стаканы выставляются рядами или треугольниками.</a:t>
            </a:r>
            <a:endParaRPr lang="ru-RU" b="1" dirty="0">
              <a:solidFill>
                <a:srgbClr val="574533"/>
              </a:solidFill>
            </a:endParaRPr>
          </a:p>
        </p:txBody>
      </p:sp>
      <p:sp>
        <p:nvSpPr>
          <p:cNvPr id="4" name="TextBox 3"/>
          <p:cNvSpPr txBox="1"/>
          <p:nvPr/>
        </p:nvSpPr>
        <p:spPr>
          <a:xfrm>
            <a:off x="412044" y="4510499"/>
            <a:ext cx="11367911" cy="2031325"/>
          </a:xfrm>
          <a:prstGeom prst="rect">
            <a:avLst/>
          </a:prstGeom>
          <a:noFill/>
        </p:spPr>
        <p:txBody>
          <a:bodyPr wrap="square" rtlCol="0">
            <a:spAutoFit/>
          </a:bodyPr>
          <a:lstStyle/>
          <a:p>
            <a:r>
              <a:rPr lang="ru-RU" dirty="0" smtClean="0"/>
              <a:t>Приходя на приемы типа «коктейль» и «а ля фуршет», надо прежде всего разыскать хозяина и хозяйку (некоторое время, как правило, до приема главного гостя, они стоят при входе), поздороваться с ними, выразить отношение к событию, по случаю которого организован прием. Иногда с целью подчеркнуть особую торжественность приема, к его завершению возможна подача шампанского, мороженого и кофе. Если прием посвящен национальному празднику или пребыванию высокого гостя, в конце иногда организуется небольшой концерт или показ фильма. Форма одежды — повседневная; однако торжественность приема может быть подчеркнута указанием в приглашении на особую одежду (смокинг и т. п.).</a:t>
            </a:r>
            <a:endParaRPr lang="ru-RU" dirty="0"/>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91023" y="485423"/>
            <a:ext cx="4470736" cy="3353052"/>
          </a:xfrm>
          <a:prstGeom prst="rect">
            <a:avLst/>
          </a:prstGeom>
          <a:effectLst>
            <a:softEdge rad="31750"/>
          </a:effectLst>
        </p:spPr>
      </p:pic>
    </p:spTree>
    <p:extLst>
      <p:ext uri="{BB962C8B-B14F-4D97-AF65-F5344CB8AC3E}">
        <p14:creationId xmlns:p14="http://schemas.microsoft.com/office/powerpoint/2010/main" val="4228767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sp>
        <p:nvSpPr>
          <p:cNvPr id="3" name="TextBox 2"/>
          <p:cNvSpPr txBox="1"/>
          <p:nvPr/>
        </p:nvSpPr>
        <p:spPr>
          <a:xfrm>
            <a:off x="395111" y="335845"/>
            <a:ext cx="11221156" cy="6186309"/>
          </a:xfrm>
          <a:prstGeom prst="rect">
            <a:avLst/>
          </a:prstGeom>
          <a:solidFill>
            <a:srgbClr val="AC936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endParaRPr lang="ru-RU" dirty="0" smtClean="0"/>
          </a:p>
          <a:p>
            <a:r>
              <a:rPr lang="ru-RU" i="1" dirty="0" smtClean="0">
                <a:ln w="0"/>
                <a:effectLst>
                  <a:outerShdw blurRad="38100" dist="19050" dir="2700000" algn="tl" rotWithShape="0">
                    <a:schemeClr val="dk1">
                      <a:alpha val="40000"/>
                    </a:schemeClr>
                  </a:outerShdw>
                </a:effectLst>
              </a:rPr>
              <a:t>Обед</a:t>
            </a:r>
            <a:r>
              <a:rPr lang="ru-RU" dirty="0" smtClean="0"/>
              <a:t> </a:t>
            </a:r>
            <a:r>
              <a:rPr lang="ru-RU" dirty="0" smtClean="0"/>
              <a:t>считается наиболее почетным видом приема. Обычное время его начала — 20, 20.30 или 21 час; не является нарушением протокола приглашение на обед и на 19.30. </a:t>
            </a:r>
            <a:endParaRPr lang="ru-RU" dirty="0" smtClean="0"/>
          </a:p>
          <a:p>
            <a:r>
              <a:rPr lang="ru-RU" dirty="0" smtClean="0"/>
              <a:t>Меню </a:t>
            </a:r>
            <a:r>
              <a:rPr lang="ru-RU" dirty="0" smtClean="0"/>
              <a:t>в зависимости от местных традиций — одна-две холодные закуски, суп, одно горячее рыбное блюдо, одно горячее мясное блюдо, десерт. После обеда в гостиной подаются кофе или чай. Вина — такие же, как и на завтраке. Перед обедом гостям предлагается аперитив: водка, виски, джин, вино, соки. Обед длится обычно 2–3 часа (иногда дольше), при этом за столом — примерно час, остальное время — в гостиных. </a:t>
            </a:r>
            <a:endParaRPr lang="ru-RU" dirty="0" smtClean="0"/>
          </a:p>
          <a:p>
            <a:r>
              <a:rPr lang="ru-RU" dirty="0" smtClean="0"/>
              <a:t>Форма </a:t>
            </a:r>
            <a:r>
              <a:rPr lang="ru-RU" dirty="0" smtClean="0"/>
              <a:t>одежды — темный костюм, смокинг или фрак, в зависимости от конкретного случая и указания в приглашении; для женщин — вечернее платье.</a:t>
            </a:r>
          </a:p>
          <a:p>
            <a:endParaRPr lang="ru-RU" dirty="0" smtClean="0"/>
          </a:p>
          <a:p>
            <a:pPr algn="r"/>
            <a:r>
              <a:rPr lang="ru-RU" dirty="0" smtClean="0"/>
              <a:t>Парадная одежда требует соблюдения некоторых общих правил. </a:t>
            </a:r>
            <a:endParaRPr lang="ru-RU" dirty="0" smtClean="0"/>
          </a:p>
          <a:p>
            <a:pPr algn="r"/>
            <a:r>
              <a:rPr lang="ru-RU" dirty="0" smtClean="0"/>
              <a:t>К </a:t>
            </a:r>
            <a:r>
              <a:rPr lang="ru-RU" dirty="0" smtClean="0"/>
              <a:t>фраку полагаются: белый бабочкой галстук, накрахмаленная манишка, </a:t>
            </a:r>
            <a:r>
              <a:rPr lang="ru-RU" dirty="0" smtClean="0"/>
              <a:t>стоячий</a:t>
            </a:r>
          </a:p>
          <a:p>
            <a:pPr algn="r"/>
            <a:r>
              <a:rPr lang="ru-RU" dirty="0" smtClean="0"/>
              <a:t>воротничок </a:t>
            </a:r>
            <a:r>
              <a:rPr lang="ru-RU" dirty="0" smtClean="0"/>
              <a:t>с загнутыми углами, белый пикейный жилет, черные </a:t>
            </a:r>
            <a:r>
              <a:rPr lang="ru-RU" dirty="0" smtClean="0"/>
              <a:t>лакированные </a:t>
            </a:r>
          </a:p>
          <a:p>
            <a:pPr algn="r"/>
            <a:r>
              <a:rPr lang="ru-RU" dirty="0" smtClean="0"/>
              <a:t>туфли</a:t>
            </a:r>
            <a:r>
              <a:rPr lang="ru-RU" dirty="0" smtClean="0"/>
              <a:t>. На фрачной жилетке три пуговицы, которые всегда </a:t>
            </a:r>
            <a:r>
              <a:rPr lang="ru-RU" dirty="0" smtClean="0"/>
              <a:t>должны </a:t>
            </a:r>
            <a:r>
              <a:rPr lang="ru-RU" dirty="0" smtClean="0"/>
              <a:t>быть застегнуты. </a:t>
            </a:r>
            <a:endParaRPr lang="ru-RU" dirty="0" smtClean="0"/>
          </a:p>
          <a:p>
            <a:pPr algn="r"/>
            <a:r>
              <a:rPr lang="ru-RU" dirty="0" smtClean="0"/>
              <a:t>В </a:t>
            </a:r>
            <a:r>
              <a:rPr lang="ru-RU" dirty="0" smtClean="0"/>
              <a:t>нагрудном кармане — белый носовой платок </a:t>
            </a:r>
            <a:r>
              <a:rPr lang="ru-RU" dirty="0" smtClean="0"/>
              <a:t>в </a:t>
            </a:r>
            <a:r>
              <a:rPr lang="ru-RU" dirty="0" smtClean="0"/>
              <a:t>том случае, если на груди не </a:t>
            </a:r>
            <a:endParaRPr lang="ru-RU" dirty="0" smtClean="0"/>
          </a:p>
          <a:p>
            <a:pPr algn="r"/>
            <a:r>
              <a:rPr lang="ru-RU" dirty="0" smtClean="0"/>
              <a:t>прикреплены </a:t>
            </a:r>
            <a:r>
              <a:rPr lang="ru-RU" dirty="0" smtClean="0"/>
              <a:t>ордена. С фраком не носят </a:t>
            </a:r>
            <a:r>
              <a:rPr lang="ru-RU" dirty="0" smtClean="0"/>
              <a:t>наручные </a:t>
            </a:r>
            <a:r>
              <a:rPr lang="ru-RU" dirty="0" smtClean="0"/>
              <a:t>часы (только карманные </a:t>
            </a:r>
            <a:endParaRPr lang="ru-RU" dirty="0" smtClean="0"/>
          </a:p>
          <a:p>
            <a:pPr algn="r"/>
            <a:r>
              <a:rPr lang="ru-RU" dirty="0" smtClean="0"/>
              <a:t>на </a:t>
            </a:r>
            <a:r>
              <a:rPr lang="ru-RU" dirty="0" smtClean="0"/>
              <a:t>цепочке</a:t>
            </a:r>
            <a:r>
              <a:rPr lang="ru-RU" dirty="0" smtClean="0"/>
              <a:t>).</a:t>
            </a:r>
          </a:p>
          <a:p>
            <a:pPr algn="r"/>
            <a:endParaRPr lang="ru-RU" dirty="0" smtClean="0"/>
          </a:p>
          <a:p>
            <a:endParaRPr lang="ru-RU" dirty="0" smtClean="0"/>
          </a:p>
          <a:p>
            <a:r>
              <a:rPr lang="ru-RU" dirty="0" smtClean="0"/>
              <a:t>К смокингу полагается тугая крахмальная манишка, стоячий воротничок с загнутыми </a:t>
            </a:r>
            <a:endParaRPr lang="ru-RU" dirty="0" smtClean="0"/>
          </a:p>
          <a:p>
            <a:r>
              <a:rPr lang="ru-RU" dirty="0" smtClean="0"/>
              <a:t>углами</a:t>
            </a:r>
            <a:r>
              <a:rPr lang="ru-RU" dirty="0" smtClean="0"/>
              <a:t>, черный галстук-бабочка, лакированные туфли, черный жилет</a:t>
            </a:r>
            <a:r>
              <a:rPr lang="ru-RU" dirty="0" smtClean="0"/>
              <a:t>.</a:t>
            </a:r>
          </a:p>
          <a:p>
            <a:endParaRPr lang="ru-RU" dirty="0"/>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6077" y="3091370"/>
            <a:ext cx="1604901" cy="2285104"/>
          </a:xfrm>
          <a:prstGeom prst="rect">
            <a:avLst/>
          </a:prstGeom>
          <a:ln w="88900" cap="sq" cmpd="thickThin">
            <a:solidFill>
              <a:srgbClr val="000000"/>
            </a:solidFill>
            <a:prstDash val="solid"/>
            <a:miter lim="800000"/>
          </a:ln>
          <a:effectLst>
            <a:innerShdw blurRad="76200">
              <a:srgbClr val="000000"/>
            </a:innerShdw>
          </a:effectLst>
        </p:spPr>
      </p:pic>
      <p:pic>
        <p:nvPicPr>
          <p:cNvPr id="5" name="Рисунок 4"/>
          <p:cNvPicPr>
            <a:picLocks noChangeAspect="1"/>
          </p:cNvPicPr>
          <p:nvPr/>
        </p:nvPicPr>
        <p:blipFill rotWithShape="1">
          <a:blip r:embed="rId4" cstate="print">
            <a:duotone>
              <a:prstClr val="black"/>
              <a:schemeClr val="accent4">
                <a:lumMod val="50000"/>
                <a:tint val="45000"/>
                <a:satMod val="400000"/>
              </a:schemeClr>
            </a:duotone>
            <a:extLst>
              <a:ext uri="{28A0092B-C50C-407E-A947-70E740481C1C}">
                <a14:useLocalDpi xmlns:a14="http://schemas.microsoft.com/office/drawing/2010/main" val="0"/>
              </a:ext>
            </a:extLst>
          </a:blip>
          <a:srcRect l="29753" t="15474" r="30248" b="19835"/>
          <a:stretch/>
        </p:blipFill>
        <p:spPr>
          <a:xfrm>
            <a:off x="9313271" y="5091290"/>
            <a:ext cx="745130" cy="1205086"/>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4008402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sp>
        <p:nvSpPr>
          <p:cNvPr id="8" name="Прямоугольник 7"/>
          <p:cNvSpPr/>
          <p:nvPr/>
        </p:nvSpPr>
        <p:spPr>
          <a:xfrm>
            <a:off x="903112" y="474134"/>
            <a:ext cx="10216444" cy="6059228"/>
          </a:xfrm>
          <a:prstGeom prst="rect">
            <a:avLst/>
          </a:prstGeom>
          <a:solidFill>
            <a:srgbClr val="AD975F"/>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TextBox 2"/>
          <p:cNvSpPr txBox="1"/>
          <p:nvPr/>
        </p:nvSpPr>
        <p:spPr>
          <a:xfrm>
            <a:off x="1567967" y="2286045"/>
            <a:ext cx="2393076" cy="4247317"/>
          </a:xfrm>
          <a:prstGeom prst="rect">
            <a:avLst/>
          </a:prstGeom>
          <a:noFill/>
        </p:spPr>
        <p:txBody>
          <a:bodyPr wrap="square" rtlCol="0">
            <a:spAutoFit/>
          </a:bodyPr>
          <a:lstStyle/>
          <a:p>
            <a:pPr algn="r"/>
            <a:r>
              <a:rPr lang="ru-RU" dirty="0" smtClean="0"/>
              <a:t>Такое </a:t>
            </a:r>
            <a:r>
              <a:rPr lang="ru-RU" dirty="0"/>
              <a:t>сочетание двух приемов организуется преимущественно в связи с пребыванием в стране иностранного государственного деятеля самого высокого положения или иностранной делегации, возглавляемой таким лицом, в честь которых дастся обед. </a:t>
            </a:r>
            <a:endParaRPr lang="ru-RU" dirty="0" smtClean="0"/>
          </a:p>
          <a:p>
            <a:pPr algn="r"/>
            <a:r>
              <a:rPr lang="ru-RU" dirty="0" smtClean="0"/>
              <a:t>.</a:t>
            </a:r>
            <a:endParaRPr lang="ru-RU" dirty="0"/>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0543" y="2414939"/>
            <a:ext cx="5101725" cy="3147872"/>
          </a:xfrm>
          <a:prstGeom prst="rect">
            <a:avLst/>
          </a:prstGeom>
        </p:spPr>
      </p:pic>
      <p:sp>
        <p:nvSpPr>
          <p:cNvPr id="6" name="TextBox 5"/>
          <p:cNvSpPr txBox="1"/>
          <p:nvPr/>
        </p:nvSpPr>
        <p:spPr>
          <a:xfrm>
            <a:off x="1608582" y="848649"/>
            <a:ext cx="8974835" cy="1200329"/>
          </a:xfrm>
          <a:prstGeom prst="rect">
            <a:avLst/>
          </a:prstGeom>
          <a:noFill/>
        </p:spPr>
        <p:txBody>
          <a:bodyPr wrap="square" rtlCol="0">
            <a:spAutoFit/>
          </a:bodyPr>
          <a:lstStyle/>
          <a:p>
            <a:r>
              <a:rPr lang="ru-RU" dirty="0"/>
              <a:t>В некоторых официальных случаях (ныне — достаточно редко) сразу же после обеда проводится прием типа «коктейль» или «а ля фуршет». Гости, присутствовавшие на обеде, по его окончании направляются на прием, на который уже собрались гости. </a:t>
            </a:r>
          </a:p>
          <a:p>
            <a:endParaRPr lang="ru-RU" dirty="0"/>
          </a:p>
        </p:txBody>
      </p:sp>
      <p:sp>
        <p:nvSpPr>
          <p:cNvPr id="7" name="TextBox 6"/>
          <p:cNvSpPr txBox="1"/>
          <p:nvPr/>
        </p:nvSpPr>
        <p:spPr>
          <a:xfrm>
            <a:off x="4272844" y="5799878"/>
            <a:ext cx="4910667" cy="369332"/>
          </a:xfrm>
          <a:prstGeom prst="rect">
            <a:avLst/>
          </a:prstGeom>
          <a:noFill/>
        </p:spPr>
        <p:txBody>
          <a:bodyPr wrap="square" rtlCol="0">
            <a:spAutoFit/>
          </a:bodyPr>
          <a:lstStyle/>
          <a:p>
            <a:r>
              <a:rPr lang="ru-RU" dirty="0"/>
              <a:t>Форма одежды — такая же, как и на </a:t>
            </a:r>
            <a:r>
              <a:rPr lang="ru-RU" dirty="0" smtClean="0"/>
              <a:t>обеде.</a:t>
            </a:r>
            <a:endParaRPr lang="ru-RU" dirty="0"/>
          </a:p>
        </p:txBody>
      </p:sp>
    </p:spTree>
    <p:extLst>
      <p:ext uri="{BB962C8B-B14F-4D97-AF65-F5344CB8AC3E}">
        <p14:creationId xmlns:p14="http://schemas.microsoft.com/office/powerpoint/2010/main" val="2297424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14114"/>
            <a:ext cx="12192000" cy="6857999"/>
          </a:xfrm>
          <a:prstGeom prst="rect">
            <a:avLst/>
          </a:prstGeom>
        </p:spPr>
      </p:pic>
      <p:sp>
        <p:nvSpPr>
          <p:cNvPr id="9" name="Прямоугольник 8"/>
          <p:cNvSpPr/>
          <p:nvPr/>
        </p:nvSpPr>
        <p:spPr>
          <a:xfrm>
            <a:off x="395111" y="1811008"/>
            <a:ext cx="11486444" cy="3562504"/>
          </a:xfrm>
          <a:prstGeom prst="rect">
            <a:avLst/>
          </a:prstGeom>
          <a:solidFill>
            <a:srgbClr val="AF9F5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TextBox 2"/>
          <p:cNvSpPr txBox="1"/>
          <p:nvPr/>
        </p:nvSpPr>
        <p:spPr>
          <a:xfrm>
            <a:off x="498197" y="1963103"/>
            <a:ext cx="6571786" cy="3139321"/>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ru-RU" dirty="0" smtClean="0"/>
              <a:t>Буфетный </a:t>
            </a:r>
            <a:r>
              <a:rPr lang="ru-RU" dirty="0"/>
              <a:t>обед, берущий свое начало в Швеции, называют иногда «шведским столом». Он проводится в те же часы, что и традиционный. Сервируя стол в виде буфетной стойки, его помещают у стены или посреди комнаты, накрывают широкой скатертью, свешивающейся почти до пола. На середину стола ставят холодные закуски, соусы, хлеб, салаты, кондитерские изделия, напитки. По краям стола рядами или треугольниками устанавливаются рюмки и бокалы; закусочные тарелки ставятся одна на другую. Ножи и вилки помещают в декоративную посуду или раскладывают рисунком на столе. Салфетки раскладывают в нескольких местах. Стол декорируется цветами</a:t>
            </a:r>
            <a:r>
              <a:rPr lang="ru-RU" dirty="0" smtClean="0"/>
              <a:t>.</a:t>
            </a:r>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775" y="231761"/>
            <a:ext cx="1591733" cy="1363134"/>
          </a:xfrm>
          <a:prstGeom prst="rect">
            <a:avLst/>
          </a:prstGeom>
          <a:ln w="88900" cap="sq" cmpd="thickThin">
            <a:solidFill>
              <a:srgbClr val="000000"/>
            </a:solidFill>
            <a:prstDash val="solid"/>
            <a:miter lim="800000"/>
          </a:ln>
          <a:effectLst>
            <a:innerShdw blurRad="76200">
              <a:srgbClr val="000000"/>
            </a:innerShdw>
          </a:effectLst>
        </p:spPr>
      </p:pic>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14975" y="2081402"/>
            <a:ext cx="4539786" cy="3021022"/>
          </a:xfrm>
          <a:prstGeom prst="rect">
            <a:avLst/>
          </a:prstGeom>
        </p:spPr>
      </p:pic>
      <p:sp>
        <p:nvSpPr>
          <p:cNvPr id="6" name="TextBox 5"/>
          <p:cNvSpPr txBox="1"/>
          <p:nvPr/>
        </p:nvSpPr>
        <p:spPr>
          <a:xfrm>
            <a:off x="1207911" y="6389511"/>
            <a:ext cx="184731" cy="369332"/>
          </a:xfrm>
          <a:prstGeom prst="rect">
            <a:avLst/>
          </a:prstGeom>
          <a:noFill/>
        </p:spPr>
        <p:txBody>
          <a:bodyPr wrap="none" rtlCol="0">
            <a:spAutoFit/>
          </a:bodyPr>
          <a:lstStyle/>
          <a:p>
            <a:endParaRPr lang="ru-RU" dirty="0"/>
          </a:p>
        </p:txBody>
      </p:sp>
      <p:sp>
        <p:nvSpPr>
          <p:cNvPr id="7" name="TextBox 6"/>
          <p:cNvSpPr txBox="1"/>
          <p:nvPr/>
        </p:nvSpPr>
        <p:spPr>
          <a:xfrm>
            <a:off x="395111" y="5582575"/>
            <a:ext cx="11209867" cy="923330"/>
          </a:xfrm>
          <a:prstGeom prst="rect">
            <a:avLst/>
          </a:prstGeom>
          <a:noFill/>
        </p:spPr>
        <p:txBody>
          <a:bodyPr wrap="square" rtlCol="0">
            <a:spAutoFit/>
          </a:bodyPr>
          <a:lstStyle/>
          <a:p>
            <a:r>
              <a:rPr lang="ru-RU" dirty="0"/>
              <a:t>Такого рода приемы часто организуются после концерта, просмотра фильма, в перерыве танцевального вечера. В странах с теплым и жарким климатом буфетные обеды чаще всего проводятся на открытом воздухе — на веранде или в саду</a:t>
            </a:r>
            <a:r>
              <a:rPr lang="ru-RU" dirty="0" smtClean="0"/>
              <a:t>.</a:t>
            </a:r>
            <a:endParaRPr lang="ru-RU" dirty="0"/>
          </a:p>
        </p:txBody>
      </p:sp>
      <p:sp>
        <p:nvSpPr>
          <p:cNvPr id="8" name="TextBox 7"/>
          <p:cNvSpPr txBox="1"/>
          <p:nvPr/>
        </p:nvSpPr>
        <p:spPr>
          <a:xfrm>
            <a:off x="2492175" y="174664"/>
            <a:ext cx="9245600" cy="1477328"/>
          </a:xfrm>
          <a:prstGeom prst="rect">
            <a:avLst/>
          </a:prstGeom>
          <a:noFill/>
        </p:spPr>
        <p:txBody>
          <a:bodyPr wrap="square" rtlCol="0">
            <a:spAutoFit/>
          </a:bodyPr>
          <a:lstStyle/>
          <a:p>
            <a:r>
              <a:rPr lang="ru-RU" i="1" dirty="0">
                <a:ln w="0"/>
                <a:effectLst>
                  <a:outerShdw blurRad="38100" dist="19050" dir="2700000" algn="tl" rotWithShape="0">
                    <a:schemeClr val="dk1">
                      <a:alpha val="40000"/>
                    </a:schemeClr>
                  </a:outerShdw>
                </a:effectLst>
              </a:rPr>
              <a:t>Обед-буфет</a:t>
            </a:r>
            <a:r>
              <a:rPr lang="ru-RU" dirty="0"/>
              <a:t> от обычного обеда отличается следующими особенностями: гости рассаживаются за отдельными столами по 5–6 человек, угощение — по принципу самообслуживания. Гости сами берут кушанья, которые стоят на отдельном столе. Этот вид приема менее официален, нежели обычный обед. Форма одежды — в зависимости от указания в приглашении</a:t>
            </a:r>
            <a:r>
              <a:rPr lang="ru-RU" dirty="0" smtClean="0"/>
              <a:t>.</a:t>
            </a:r>
            <a:endParaRPr lang="ru-RU" dirty="0"/>
          </a:p>
        </p:txBody>
      </p:sp>
    </p:spTree>
    <p:extLst>
      <p:ext uri="{BB962C8B-B14F-4D97-AF65-F5344CB8AC3E}">
        <p14:creationId xmlns:p14="http://schemas.microsoft.com/office/powerpoint/2010/main" val="706270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sp>
        <p:nvSpPr>
          <p:cNvPr id="3" name="TextBox 2"/>
          <p:cNvSpPr txBox="1"/>
          <p:nvPr/>
        </p:nvSpPr>
        <p:spPr>
          <a:xfrm>
            <a:off x="310445" y="2892869"/>
            <a:ext cx="11571110" cy="1200329"/>
          </a:xfrm>
          <a:prstGeom prst="rect">
            <a:avLst/>
          </a:prstGeom>
          <a:noFill/>
        </p:spPr>
        <p:txBody>
          <a:bodyPr wrap="square" rtlCol="0">
            <a:spAutoFit/>
          </a:bodyPr>
          <a:lstStyle/>
          <a:p>
            <a:r>
              <a:rPr lang="ru-RU" dirty="0" smtClean="0"/>
              <a:t>Во </a:t>
            </a:r>
            <a:r>
              <a:rPr lang="ru-RU" dirty="0"/>
              <a:t>многих странах является традицией приглашение «на чай» супругой министра иностранных дел супруг послов, других женщин, играющих заметную роль в обществе. Такая форма используется </a:t>
            </a:r>
            <a:r>
              <a:rPr lang="ru-RU" dirty="0" smtClean="0"/>
              <a:t>и при </a:t>
            </a:r>
            <a:r>
              <a:rPr lang="ru-RU" dirty="0"/>
              <a:t>нанесении прощальных визитов супругами глав дипломатических представительств супруге министра иностранных дел. Широко практикуют приемы типа «чай» супруги глав дипломатических представительств в стране их пребывания</a:t>
            </a:r>
            <a:r>
              <a:rPr lang="ru-RU" dirty="0" smtClean="0"/>
              <a:t>.</a:t>
            </a:r>
            <a:endParaRPr lang="ru-RU" dirty="0"/>
          </a:p>
        </p:txBody>
      </p:sp>
      <p:sp>
        <p:nvSpPr>
          <p:cNvPr id="4" name="TextBox 3"/>
          <p:cNvSpPr txBox="1"/>
          <p:nvPr/>
        </p:nvSpPr>
        <p:spPr>
          <a:xfrm>
            <a:off x="9551811" y="231224"/>
            <a:ext cx="2043290" cy="2062103"/>
          </a:xfrm>
          <a:prstGeom prst="rect">
            <a:avLst/>
          </a:prstGeom>
          <a:solidFill>
            <a:srgbClr val="D0C47E"/>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r"/>
            <a:r>
              <a:rPr lang="ru-RU" sz="1600" b="1" i="1" dirty="0">
                <a:ln w="0"/>
                <a:effectLst>
                  <a:outerShdw blurRad="38100" dist="19050" dir="2700000" algn="tl" rotWithShape="0">
                    <a:schemeClr val="dk1">
                      <a:alpha val="40000"/>
                    </a:schemeClr>
                  </a:outerShdw>
                </a:effectLst>
              </a:rPr>
              <a:t>Ужин</a:t>
            </a:r>
            <a:r>
              <a:rPr lang="ru-RU" sz="1600" dirty="0">
                <a:ln w="0"/>
                <a:effectLst>
                  <a:outerShdw blurRad="38100" dist="19050" dir="2700000" algn="tl" rotWithShape="0">
                    <a:schemeClr val="dk1">
                      <a:alpha val="40000"/>
                    </a:schemeClr>
                  </a:outerShdw>
                </a:effectLst>
              </a:rPr>
              <a:t> начинается в 21 час и позднее; в этом и состоит только его отличие от обеда. Меню же ужина и напитки, форма одежды — такие, как на обеде</a:t>
            </a:r>
            <a:r>
              <a:rPr lang="ru-RU" sz="1600" dirty="0" smtClean="0">
                <a:ln w="0"/>
                <a:effectLst>
                  <a:outerShdw blurRad="38100" dist="19050" dir="2700000" algn="tl" rotWithShape="0">
                    <a:schemeClr val="dk1">
                      <a:alpha val="40000"/>
                    </a:schemeClr>
                  </a:outerShdw>
                </a:effectLst>
              </a:rPr>
              <a:t>.</a:t>
            </a:r>
            <a:endParaRPr lang="ru-RU" sz="1600" dirty="0">
              <a:ln w="0"/>
              <a:effectLst>
                <a:outerShdw blurRad="38100" dist="19050" dir="2700000" algn="tl" rotWithShape="0">
                  <a:schemeClr val="dk1">
                    <a:alpha val="40000"/>
                  </a:schemeClr>
                </a:outerShdw>
              </a:effectLst>
            </a:endParaRPr>
          </a:p>
        </p:txBody>
      </p:sp>
      <p:sp>
        <p:nvSpPr>
          <p:cNvPr id="5" name="TextBox 4"/>
          <p:cNvSpPr txBox="1"/>
          <p:nvPr/>
        </p:nvSpPr>
        <p:spPr>
          <a:xfrm>
            <a:off x="304799" y="4347944"/>
            <a:ext cx="6310489" cy="2062103"/>
          </a:xfrm>
          <a:prstGeom prst="rect">
            <a:avLst/>
          </a:prstGeom>
          <a:solidFill>
            <a:srgbClr val="D0C47E"/>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ru-RU" sz="1600" dirty="0">
                <a:ln w="0"/>
                <a:effectLst>
                  <a:outerShdw blurRad="38100" dist="19050" dir="2700000" algn="tl" rotWithShape="0">
                    <a:schemeClr val="dk1">
                      <a:alpha val="40000"/>
                    </a:schemeClr>
                  </a:outerShdw>
                </a:effectLst>
              </a:rPr>
              <a:t>Из международной протокольной практики постепенно уходят приемы типа </a:t>
            </a:r>
            <a:r>
              <a:rPr lang="ru-RU" sz="1600" b="1" i="1" dirty="0">
                <a:ln w="0"/>
                <a:effectLst>
                  <a:outerShdw blurRad="38100" dist="19050" dir="2700000" algn="tl" rotWithShape="0">
                    <a:schemeClr val="dk1">
                      <a:alpha val="40000"/>
                    </a:schemeClr>
                  </a:outerShdw>
                </a:effectLst>
              </a:rPr>
              <a:t>«</a:t>
            </a:r>
            <a:r>
              <a:rPr lang="ru-RU" sz="1600" b="1" i="1" dirty="0" err="1">
                <a:ln w="0"/>
                <a:effectLst>
                  <a:outerShdw blurRad="38100" dist="19050" dir="2700000" algn="tl" rotWithShape="0">
                    <a:schemeClr val="dk1">
                      <a:alpha val="40000"/>
                    </a:schemeClr>
                  </a:outerShdw>
                </a:effectLst>
              </a:rPr>
              <a:t>жур</a:t>
            </a:r>
            <a:r>
              <a:rPr lang="ru-RU" sz="1600" b="1" i="1" dirty="0">
                <a:ln w="0"/>
                <a:effectLst>
                  <a:outerShdw blurRad="38100" dist="19050" dir="2700000" algn="tl" rotWithShape="0">
                    <a:schemeClr val="dk1">
                      <a:alpha val="40000"/>
                    </a:schemeClr>
                  </a:outerShdw>
                </a:effectLst>
              </a:rPr>
              <a:t> фикс», </a:t>
            </a:r>
            <a:r>
              <a:rPr lang="ru-RU" sz="1600" dirty="0">
                <a:ln w="0"/>
                <a:effectLst>
                  <a:outerShdw blurRad="38100" dist="19050" dir="2700000" algn="tl" rotWithShape="0">
                    <a:schemeClr val="dk1">
                      <a:alpha val="40000"/>
                    </a:schemeClr>
                  </a:outerShdw>
                </a:effectLst>
              </a:rPr>
              <a:t>когда супруга министра иностранных дел (</a:t>
            </a:r>
            <a:r>
              <a:rPr lang="ru-RU" sz="1600" dirty="0" err="1">
                <a:ln w="0"/>
                <a:effectLst>
                  <a:outerShdw blurRad="38100" dist="19050" dir="2700000" algn="tl" rotWithShape="0">
                    <a:schemeClr val="dk1">
                      <a:alpha val="40000"/>
                    </a:schemeClr>
                  </a:outerShdw>
                </a:effectLst>
              </a:rPr>
              <a:t>илисупруга</a:t>
            </a:r>
            <a:r>
              <a:rPr lang="ru-RU" sz="1600" dirty="0">
                <a:ln w="0"/>
                <a:effectLst>
                  <a:outerShdw blurRad="38100" dist="19050" dir="2700000" algn="tl" rotWithShape="0">
                    <a:schemeClr val="dk1">
                      <a:alpha val="40000"/>
                    </a:schemeClr>
                  </a:outerShdw>
                </a:effectLst>
              </a:rPr>
              <a:t> посла) назначает на весь сезон четко зафиксированный день и час каждой недели, когда она ожидает гостей. Один раз (как правило, в начале осенне-зимнего сезона) рассылается приглашение, действительное на весь период, если не последует специального уведомления. Этот вид приема («среды», «четверги», «пятницы») по форме и содержанию совпадают с приемом типа «чай». </a:t>
            </a:r>
          </a:p>
        </p:txBody>
      </p:sp>
      <p:sp>
        <p:nvSpPr>
          <p:cNvPr id="7" name="TextBox 6"/>
          <p:cNvSpPr txBox="1"/>
          <p:nvPr/>
        </p:nvSpPr>
        <p:spPr>
          <a:xfrm>
            <a:off x="6920087" y="4151547"/>
            <a:ext cx="4656668" cy="2308324"/>
          </a:xfrm>
          <a:prstGeom prst="rect">
            <a:avLst/>
          </a:prstGeom>
          <a:noFill/>
        </p:spPr>
        <p:txBody>
          <a:bodyPr wrap="square" rtlCol="0">
            <a:spAutoFit/>
          </a:bodyPr>
          <a:lstStyle/>
          <a:p>
            <a:r>
              <a:rPr lang="ru-RU" dirty="0"/>
              <a:t>Разновидностями дипломатических приемов могут также являться кинопросмотры, музыкальные, литературные или танцевальные вечера, встречи для игры в теннис, шахматы, другие спортивные соревнования. Все эти мероприятия сопровождаются легким угощением; формой одежды служит повседневный костюм</a:t>
            </a:r>
            <a:r>
              <a:rPr lang="ru-RU" dirty="0" smtClean="0"/>
              <a:t>.</a:t>
            </a:r>
            <a:endParaRPr lang="ru-RU" dirty="0"/>
          </a:p>
        </p:txBody>
      </p:sp>
      <p:pic>
        <p:nvPicPr>
          <p:cNvPr id="8" name="Рисунок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533" y="231224"/>
            <a:ext cx="3471061" cy="2603296"/>
          </a:xfrm>
          <a:prstGeom prst="rect">
            <a:avLst/>
          </a:prstGeom>
          <a:ln>
            <a:noFill/>
          </a:ln>
          <a:effectLst>
            <a:outerShdw blurRad="190500" algn="tl" rotWithShape="0">
              <a:srgbClr val="000000">
                <a:alpha val="70000"/>
              </a:srgbClr>
            </a:outerShdw>
          </a:effectLst>
        </p:spPr>
      </p:pic>
      <p:sp>
        <p:nvSpPr>
          <p:cNvPr id="10" name="TextBox 9"/>
          <p:cNvSpPr txBox="1"/>
          <p:nvPr/>
        </p:nvSpPr>
        <p:spPr>
          <a:xfrm>
            <a:off x="4400127" y="128687"/>
            <a:ext cx="7794974" cy="3139321"/>
          </a:xfrm>
          <a:prstGeom prst="rect">
            <a:avLst/>
          </a:prstGeom>
          <a:noFill/>
        </p:spPr>
        <p:txBody>
          <a:bodyPr wrap="square" rtlCol="0">
            <a:spAutoFit/>
          </a:bodyPr>
          <a:lstStyle/>
          <a:p>
            <a:r>
              <a:rPr lang="ru-RU" dirty="0"/>
              <a:t>К вечерним приемам относится также </a:t>
            </a:r>
            <a:r>
              <a:rPr lang="ru-RU" b="1" i="1" dirty="0">
                <a:ln w="0"/>
                <a:effectLst>
                  <a:outerShdw blurRad="38100" dist="19050" dir="2700000" algn="tl" rotWithShape="0">
                    <a:schemeClr val="dk1">
                      <a:alpha val="40000"/>
                    </a:schemeClr>
                  </a:outerShdw>
                </a:effectLst>
              </a:rPr>
              <a:t>«чай», </a:t>
            </a:r>
            <a:endParaRPr lang="ru-RU" b="1" i="1" dirty="0" smtClean="0"/>
          </a:p>
          <a:p>
            <a:r>
              <a:rPr lang="ru-RU" dirty="0" smtClean="0"/>
              <a:t>устраиваемый </a:t>
            </a:r>
            <a:r>
              <a:rPr lang="ru-RU" dirty="0"/>
              <a:t>между 16 и18 часами, </a:t>
            </a:r>
            <a:r>
              <a:rPr lang="ru-RU" dirty="0" smtClean="0"/>
              <a:t>как  </a:t>
            </a:r>
          </a:p>
          <a:p>
            <a:r>
              <a:rPr lang="ru-RU" dirty="0" smtClean="0"/>
              <a:t>правило</a:t>
            </a:r>
            <a:r>
              <a:rPr lang="ru-RU" dirty="0"/>
              <a:t>, для женщин (во многих странах </a:t>
            </a:r>
            <a:endParaRPr lang="ru-RU" dirty="0" smtClean="0"/>
          </a:p>
          <a:p>
            <a:r>
              <a:rPr lang="ru-RU" dirty="0" smtClean="0"/>
              <a:t>не </a:t>
            </a:r>
            <a:r>
              <a:rPr lang="ru-RU" dirty="0"/>
              <a:t>возбраняется и другое время). </a:t>
            </a:r>
            <a:r>
              <a:rPr lang="ru-RU" dirty="0" smtClean="0"/>
              <a:t>Обычно </a:t>
            </a:r>
          </a:p>
          <a:p>
            <a:r>
              <a:rPr lang="ru-RU" dirty="0" smtClean="0"/>
              <a:t>накрывается </a:t>
            </a:r>
            <a:r>
              <a:rPr lang="ru-RU" dirty="0"/>
              <a:t>один или несколько столов с </a:t>
            </a:r>
            <a:endParaRPr lang="ru-RU" dirty="0" smtClean="0"/>
          </a:p>
          <a:p>
            <a:r>
              <a:rPr lang="ru-RU" dirty="0" smtClean="0"/>
              <a:t>учетом </a:t>
            </a:r>
            <a:r>
              <a:rPr lang="ru-RU" dirty="0"/>
              <a:t>количества приглашенных. Подаются, </a:t>
            </a:r>
            <a:endParaRPr lang="ru-RU" dirty="0" smtClean="0"/>
          </a:p>
          <a:p>
            <a:r>
              <a:rPr lang="ru-RU" dirty="0" smtClean="0"/>
              <a:t>помимо </a:t>
            </a:r>
            <a:r>
              <a:rPr lang="ru-RU" dirty="0"/>
              <a:t>чая конфеты, печенье, фрукты, соки, </a:t>
            </a:r>
            <a:endParaRPr lang="ru-RU" dirty="0" smtClean="0"/>
          </a:p>
          <a:p>
            <a:r>
              <a:rPr lang="ru-RU" dirty="0" smtClean="0"/>
              <a:t>минеральная </a:t>
            </a:r>
            <a:r>
              <a:rPr lang="ru-RU" dirty="0"/>
              <a:t>вода, иногда сухое вино. Не </a:t>
            </a:r>
            <a:endParaRPr lang="ru-RU" dirty="0" smtClean="0"/>
          </a:p>
          <a:p>
            <a:r>
              <a:rPr lang="ru-RU" dirty="0" smtClean="0"/>
              <a:t>исключаются </a:t>
            </a:r>
            <a:r>
              <a:rPr lang="ru-RU" dirty="0"/>
              <a:t>канапе. Во время приема </a:t>
            </a:r>
            <a:r>
              <a:rPr lang="ru-RU" dirty="0" smtClean="0"/>
              <a:t>типа «чай</a:t>
            </a:r>
            <a:r>
              <a:rPr lang="ru-RU" dirty="0"/>
              <a:t>» может быть для желающих подан кофе.</a:t>
            </a:r>
          </a:p>
          <a:p>
            <a:endParaRPr lang="ru-RU" dirty="0"/>
          </a:p>
        </p:txBody>
      </p:sp>
    </p:spTree>
    <p:extLst>
      <p:ext uri="{BB962C8B-B14F-4D97-AF65-F5344CB8AC3E}">
        <p14:creationId xmlns:p14="http://schemas.microsoft.com/office/powerpoint/2010/main" val="24087623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sp>
        <p:nvSpPr>
          <p:cNvPr id="3" name="TextBox 2"/>
          <p:cNvSpPr txBox="1"/>
          <p:nvPr/>
        </p:nvSpPr>
        <p:spPr>
          <a:xfrm>
            <a:off x="3370381" y="263985"/>
            <a:ext cx="5451236" cy="1200329"/>
          </a:xfrm>
          <a:prstGeom prst="rect">
            <a:avLst/>
          </a:prstGeom>
          <a:noFill/>
        </p:spPr>
        <p:txBody>
          <a:bodyPr wrap="none" rtlCol="0">
            <a:spAutoFit/>
          </a:bodyPr>
          <a:lstStyle/>
          <a:p>
            <a:r>
              <a:rPr lang="ru-RU" dirty="0" smtClean="0"/>
              <a:t>Некоторые правила этикета, советы и рекомендации</a:t>
            </a:r>
          </a:p>
          <a:p>
            <a:endParaRPr lang="ru-RU" dirty="0"/>
          </a:p>
          <a:p>
            <a:pPr algn="ctr"/>
            <a:r>
              <a:rPr lang="ru-RU" dirty="0" smtClean="0">
                <a:ln w="0"/>
                <a:effectLst>
                  <a:outerShdw blurRad="38100" dist="19050" dir="2700000" algn="tl" rotWithShape="0">
                    <a:schemeClr val="dk1">
                      <a:alpha val="40000"/>
                    </a:schemeClr>
                  </a:outerShdw>
                </a:effectLst>
              </a:rPr>
              <a:t>ЗА </a:t>
            </a:r>
            <a:r>
              <a:rPr lang="ru-RU" dirty="0">
                <a:ln w="0"/>
                <a:effectLst>
                  <a:outerShdw blurRad="38100" dist="19050" dir="2700000" algn="tl" rotWithShape="0">
                    <a:schemeClr val="dk1">
                      <a:alpha val="40000"/>
                    </a:schemeClr>
                  </a:outerShdw>
                </a:effectLst>
              </a:rPr>
              <a:t>СТОЛОМ</a:t>
            </a:r>
          </a:p>
          <a:p>
            <a:endParaRPr lang="ru-RU" dirty="0"/>
          </a:p>
        </p:txBody>
      </p:sp>
      <p:graphicFrame>
        <p:nvGraphicFramePr>
          <p:cNvPr id="6" name="Схема 5"/>
          <p:cNvGraphicFramePr/>
          <p:nvPr>
            <p:extLst>
              <p:ext uri="{D42A27DB-BD31-4B8C-83A1-F6EECF244321}">
                <p14:modId xmlns:p14="http://schemas.microsoft.com/office/powerpoint/2010/main" val="2217517941"/>
              </p:ext>
            </p:extLst>
          </p:nvPr>
        </p:nvGraphicFramePr>
        <p:xfrm>
          <a:off x="129821" y="263985"/>
          <a:ext cx="11932356" cy="53847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1162756" y="5994778"/>
            <a:ext cx="7721600" cy="369332"/>
          </a:xfrm>
          <a:prstGeom prst="rect">
            <a:avLst/>
          </a:prstGeom>
          <a:noFill/>
        </p:spPr>
        <p:txBody>
          <a:bodyPr wrap="square" rtlCol="0">
            <a:spAutoFit/>
          </a:bodyPr>
          <a:lstStyle/>
          <a:p>
            <a:r>
              <a:rPr lang="ru-RU"/>
              <a:t>.</a:t>
            </a:r>
          </a:p>
        </p:txBody>
      </p:sp>
      <p:sp>
        <p:nvSpPr>
          <p:cNvPr id="8" name="TextBox 7"/>
          <p:cNvSpPr txBox="1"/>
          <p:nvPr/>
        </p:nvSpPr>
        <p:spPr>
          <a:xfrm>
            <a:off x="637822" y="4886782"/>
            <a:ext cx="10916355" cy="1477328"/>
          </a:xfrm>
          <a:prstGeom prst="rect">
            <a:avLst/>
          </a:prstGeom>
          <a:solidFill>
            <a:srgbClr val="AF9F5D"/>
          </a:solid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r>
              <a:rPr lang="ru-RU" dirty="0"/>
              <a:t>Не забывай, что дама, сидящая рядом с тобой, в особенности по правую руку, имеет право на твое внимание. Даму, сидящую рядом с тобой, следует занимать независимо от того, представлен ты ей или нет. </a:t>
            </a:r>
            <a:endParaRPr lang="ru-RU" dirty="0" smtClean="0"/>
          </a:p>
          <a:p>
            <a:endParaRPr lang="ru-RU" dirty="0" smtClean="0"/>
          </a:p>
          <a:p>
            <a:r>
              <a:rPr lang="ru-RU" dirty="0" smtClean="0"/>
              <a:t>Не </a:t>
            </a:r>
            <a:r>
              <a:rPr lang="ru-RU" dirty="0"/>
              <a:t>предлагай даме, когда сопровождаешь ее к столу, левую руку. Мужчина всегда должен предлагать даме правую руку.</a:t>
            </a:r>
          </a:p>
        </p:txBody>
      </p:sp>
    </p:spTree>
    <p:extLst>
      <p:ext uri="{BB962C8B-B14F-4D97-AF65-F5344CB8AC3E}">
        <p14:creationId xmlns:p14="http://schemas.microsoft.com/office/powerpoint/2010/main" val="41547767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1"/>
            <a:ext cx="12192000" cy="6857999"/>
          </a:xfrm>
          <a:prstGeom prst="rect">
            <a:avLst/>
          </a:prstGeom>
          <a:ln>
            <a:noFill/>
          </a:ln>
        </p:spPr>
      </p:pic>
      <p:sp>
        <p:nvSpPr>
          <p:cNvPr id="24" name="Прямоугольник 23"/>
          <p:cNvSpPr/>
          <p:nvPr/>
        </p:nvSpPr>
        <p:spPr>
          <a:xfrm>
            <a:off x="2410178" y="4586578"/>
            <a:ext cx="7371644" cy="2201333"/>
          </a:xfrm>
          <a:prstGeom prst="rect">
            <a:avLst/>
          </a:prstGeom>
          <a:solidFill>
            <a:srgbClr val="D0C47E"/>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TextBox 2"/>
          <p:cNvSpPr txBox="1"/>
          <p:nvPr/>
        </p:nvSpPr>
        <p:spPr>
          <a:xfrm>
            <a:off x="2844799" y="87024"/>
            <a:ext cx="5427191" cy="646331"/>
          </a:xfrm>
          <a:prstGeom prst="rect">
            <a:avLst/>
          </a:prstGeom>
          <a:noFill/>
        </p:spPr>
        <p:txBody>
          <a:bodyPr wrap="none" rtlCol="0">
            <a:spAutoFit/>
          </a:bodyPr>
          <a:lstStyle/>
          <a:p>
            <a:r>
              <a:rPr lang="ru-RU" dirty="0"/>
              <a:t>Некоторые правила этикета, советы и </a:t>
            </a:r>
            <a:r>
              <a:rPr lang="ru-RU" dirty="0" smtClean="0"/>
              <a:t>рекомендации</a:t>
            </a:r>
          </a:p>
          <a:p>
            <a:pPr algn="ctr"/>
            <a:r>
              <a:rPr lang="ru-RU" dirty="0" smtClean="0">
                <a:ln w="0"/>
                <a:effectLst>
                  <a:outerShdw blurRad="38100" dist="19050" dir="2700000" algn="tl" rotWithShape="0">
                    <a:schemeClr val="dk1">
                      <a:alpha val="40000"/>
                    </a:schemeClr>
                  </a:outerShdw>
                </a:effectLst>
              </a:rPr>
              <a:t>ЗА СТОЛОМ</a:t>
            </a:r>
            <a:endParaRPr lang="ru-RU" dirty="0">
              <a:ln w="0"/>
              <a:effectLst>
                <a:outerShdw blurRad="38100" dist="19050" dir="2700000" algn="tl" rotWithShape="0">
                  <a:schemeClr val="dk1">
                    <a:alpha val="40000"/>
                  </a:schemeClr>
                </a:outerShdw>
              </a:effectLst>
            </a:endParaRPr>
          </a:p>
        </p:txBody>
      </p:sp>
      <p:graphicFrame>
        <p:nvGraphicFramePr>
          <p:cNvPr id="5" name="Схема 4"/>
          <p:cNvGraphicFramePr/>
          <p:nvPr>
            <p:extLst>
              <p:ext uri="{D42A27DB-BD31-4B8C-83A1-F6EECF244321}">
                <p14:modId xmlns:p14="http://schemas.microsoft.com/office/powerpoint/2010/main" val="1188622136"/>
              </p:ext>
            </p:extLst>
          </p:nvPr>
        </p:nvGraphicFramePr>
        <p:xfrm>
          <a:off x="344311" y="772598"/>
          <a:ext cx="11503378" cy="44243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8" name="Рисунок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689959" y="4872723"/>
            <a:ext cx="391406" cy="391406"/>
          </a:xfrm>
          <a:prstGeom prst="rect">
            <a:avLst/>
          </a:prstGeom>
        </p:spPr>
      </p:pic>
      <p:pic>
        <p:nvPicPr>
          <p:cNvPr id="19" name="Рисунок 18"/>
          <p:cNvPicPr>
            <a:picLocks noChangeAspect="1"/>
          </p:cNvPicPr>
          <p:nvPr/>
        </p:nvPicPr>
        <p:blipFill>
          <a:blip r:embed="rId9"/>
          <a:stretch>
            <a:fillRect/>
          </a:stretch>
        </p:blipFill>
        <p:spPr>
          <a:xfrm>
            <a:off x="2691187" y="5340602"/>
            <a:ext cx="390178" cy="390178"/>
          </a:xfrm>
          <a:prstGeom prst="rect">
            <a:avLst/>
          </a:prstGeom>
        </p:spPr>
      </p:pic>
      <p:pic>
        <p:nvPicPr>
          <p:cNvPr id="20" name="Рисунок 19"/>
          <p:cNvPicPr>
            <a:picLocks noChangeAspect="1"/>
          </p:cNvPicPr>
          <p:nvPr/>
        </p:nvPicPr>
        <p:blipFill>
          <a:blip r:embed="rId9"/>
          <a:stretch>
            <a:fillRect/>
          </a:stretch>
        </p:blipFill>
        <p:spPr>
          <a:xfrm>
            <a:off x="2709960" y="6227689"/>
            <a:ext cx="390178" cy="390178"/>
          </a:xfrm>
          <a:prstGeom prst="rect">
            <a:avLst/>
          </a:prstGeom>
        </p:spPr>
      </p:pic>
      <p:pic>
        <p:nvPicPr>
          <p:cNvPr id="21" name="Рисунок 20"/>
          <p:cNvPicPr>
            <a:picLocks noChangeAspect="1"/>
          </p:cNvPicPr>
          <p:nvPr/>
        </p:nvPicPr>
        <p:blipFill>
          <a:blip r:embed="rId9"/>
          <a:stretch>
            <a:fillRect/>
          </a:stretch>
        </p:blipFill>
        <p:spPr>
          <a:xfrm>
            <a:off x="2709960" y="5807253"/>
            <a:ext cx="390178" cy="390178"/>
          </a:xfrm>
          <a:prstGeom prst="rect">
            <a:avLst/>
          </a:prstGeom>
        </p:spPr>
      </p:pic>
      <p:sp>
        <p:nvSpPr>
          <p:cNvPr id="22" name="TextBox 21"/>
          <p:cNvSpPr txBox="1"/>
          <p:nvPr/>
        </p:nvSpPr>
        <p:spPr>
          <a:xfrm>
            <a:off x="3100138" y="4832243"/>
            <a:ext cx="6351228" cy="1815882"/>
          </a:xfrm>
          <a:prstGeom prst="rect">
            <a:avLst/>
          </a:prstGeom>
          <a:noFill/>
        </p:spPr>
        <p:txBody>
          <a:bodyPr wrap="square" rtlCol="0">
            <a:spAutoFit/>
          </a:bodyPr>
          <a:lstStyle/>
          <a:p>
            <a:r>
              <a:rPr lang="ru-RU" sz="1600" dirty="0">
                <a:ln w="0"/>
                <a:effectLst>
                  <a:outerShdw blurRad="38100" dist="19050" dir="2700000" algn="tl" rotWithShape="0">
                    <a:schemeClr val="dk1">
                      <a:alpha val="40000"/>
                    </a:schemeClr>
                  </a:outerShdw>
                </a:effectLst>
              </a:rPr>
              <a:t>Не </a:t>
            </a:r>
            <a:r>
              <a:rPr lang="ru-RU" sz="1600" dirty="0" smtClean="0">
                <a:ln w="0"/>
                <a:effectLst>
                  <a:outerShdw blurRad="38100" dist="19050" dir="2700000" algn="tl" rotWithShape="0">
                    <a:schemeClr val="dk1">
                      <a:alpha val="40000"/>
                    </a:schemeClr>
                  </a:outerShdw>
                </a:effectLst>
              </a:rPr>
              <a:t>ешь </a:t>
            </a:r>
            <a:r>
              <a:rPr lang="ru-RU" sz="1600" dirty="0">
                <a:ln w="0"/>
                <a:effectLst>
                  <a:outerShdw blurRad="38100" dist="19050" dir="2700000" algn="tl" rotWithShape="0">
                    <a:schemeClr val="dk1">
                      <a:alpha val="40000"/>
                    </a:schemeClr>
                  </a:outerShdw>
                </a:effectLst>
              </a:rPr>
              <a:t>с ножа. </a:t>
            </a:r>
            <a:endParaRPr lang="ru-RU" sz="1600" dirty="0" smtClean="0">
              <a:ln w="0"/>
              <a:effectLst>
                <a:outerShdw blurRad="38100" dist="19050" dir="2700000" algn="tl" rotWithShape="0">
                  <a:schemeClr val="dk1">
                    <a:alpha val="40000"/>
                  </a:schemeClr>
                </a:outerShdw>
              </a:effectLst>
            </a:endParaRPr>
          </a:p>
          <a:p>
            <a:endParaRPr lang="ru-RU" sz="1600" dirty="0" smtClean="0">
              <a:ln w="0"/>
              <a:effectLst>
                <a:outerShdw blurRad="38100" dist="19050" dir="2700000" algn="tl" rotWithShape="0">
                  <a:schemeClr val="dk1">
                    <a:alpha val="40000"/>
                  </a:schemeClr>
                </a:outerShdw>
              </a:effectLst>
            </a:endParaRPr>
          </a:p>
          <a:p>
            <a:r>
              <a:rPr lang="ru-RU" sz="1600" dirty="0" smtClean="0">
                <a:ln w="0"/>
                <a:effectLst>
                  <a:outerShdw blurRad="38100" dist="19050" dir="2700000" algn="tl" rotWithShape="0">
                    <a:schemeClr val="dk1">
                      <a:alpha val="40000"/>
                    </a:schemeClr>
                  </a:outerShdw>
                </a:effectLst>
              </a:rPr>
              <a:t>Никогда </a:t>
            </a:r>
            <a:r>
              <a:rPr lang="ru-RU" sz="1600" dirty="0">
                <a:ln w="0"/>
                <a:effectLst>
                  <a:outerShdw blurRad="38100" dist="19050" dir="2700000" algn="tl" rotWithShape="0">
                    <a:schemeClr val="dk1">
                      <a:alpha val="40000"/>
                    </a:schemeClr>
                  </a:outerShdw>
                </a:effectLst>
              </a:rPr>
              <a:t>не подноси нож ко рту. </a:t>
            </a:r>
            <a:endParaRPr lang="ru-RU" sz="1600" dirty="0" smtClean="0">
              <a:ln w="0"/>
              <a:effectLst>
                <a:outerShdw blurRad="38100" dist="19050" dir="2700000" algn="tl" rotWithShape="0">
                  <a:schemeClr val="dk1">
                    <a:alpha val="40000"/>
                  </a:schemeClr>
                </a:outerShdw>
              </a:effectLst>
            </a:endParaRPr>
          </a:p>
          <a:p>
            <a:endParaRPr lang="ru-RU" sz="1600" dirty="0" smtClean="0">
              <a:ln w="0"/>
              <a:effectLst>
                <a:outerShdw blurRad="38100" dist="19050" dir="2700000" algn="tl" rotWithShape="0">
                  <a:schemeClr val="dk1">
                    <a:alpha val="40000"/>
                  </a:schemeClr>
                </a:outerShdw>
              </a:effectLst>
            </a:endParaRPr>
          </a:p>
          <a:p>
            <a:r>
              <a:rPr lang="ru-RU" sz="1600" dirty="0" smtClean="0">
                <a:ln w="0"/>
                <a:effectLst>
                  <a:outerShdw blurRad="38100" dist="19050" dir="2700000" algn="tl" rotWithShape="0">
                    <a:schemeClr val="dk1">
                      <a:alpha val="40000"/>
                    </a:schemeClr>
                  </a:outerShdw>
                </a:effectLst>
              </a:rPr>
              <a:t>Не </a:t>
            </a:r>
            <a:r>
              <a:rPr lang="ru-RU" sz="1600" dirty="0">
                <a:ln w="0"/>
                <a:effectLst>
                  <a:outerShdw blurRad="38100" dist="19050" dir="2700000" algn="tl" rotWithShape="0">
                    <a:schemeClr val="dk1">
                      <a:alpha val="40000"/>
                    </a:schemeClr>
                  </a:outerShdw>
                </a:effectLst>
              </a:rPr>
              <a:t>накладывай на вилку с помощью ножа. </a:t>
            </a:r>
            <a:endParaRPr lang="ru-RU" sz="1600" dirty="0" smtClean="0">
              <a:ln w="0"/>
              <a:effectLst>
                <a:outerShdw blurRad="38100" dist="19050" dir="2700000" algn="tl" rotWithShape="0">
                  <a:schemeClr val="dk1">
                    <a:alpha val="40000"/>
                  </a:schemeClr>
                </a:outerShdw>
              </a:effectLst>
            </a:endParaRPr>
          </a:p>
          <a:p>
            <a:endParaRPr lang="ru-RU" sz="1600" dirty="0" smtClean="0">
              <a:ln w="0"/>
              <a:effectLst>
                <a:outerShdw blurRad="38100" dist="19050" dir="2700000" algn="tl" rotWithShape="0">
                  <a:schemeClr val="dk1">
                    <a:alpha val="40000"/>
                  </a:schemeClr>
                </a:outerShdw>
              </a:effectLst>
            </a:endParaRPr>
          </a:p>
          <a:p>
            <a:r>
              <a:rPr lang="ru-RU" sz="1600" dirty="0" smtClean="0">
                <a:ln w="0"/>
                <a:effectLst>
                  <a:outerShdw blurRad="38100" dist="19050" dir="2700000" algn="tl" rotWithShape="0">
                    <a:schemeClr val="dk1">
                      <a:alpha val="40000"/>
                    </a:schemeClr>
                  </a:outerShdw>
                </a:effectLst>
              </a:rPr>
              <a:t>Бери </a:t>
            </a:r>
            <a:r>
              <a:rPr lang="ru-RU" sz="1600" dirty="0">
                <a:ln w="0"/>
                <a:effectLst>
                  <a:outerShdw blurRad="38100" dist="19050" dir="2700000" algn="tl" rotWithShape="0">
                    <a:schemeClr val="dk1">
                      <a:alpha val="40000"/>
                    </a:schemeClr>
                  </a:outerShdw>
                </a:effectLst>
              </a:rPr>
              <a:t>на вилку столько, сколько на нее может поместиться без труда.</a:t>
            </a:r>
          </a:p>
        </p:txBody>
      </p:sp>
    </p:spTree>
    <p:extLst>
      <p:ext uri="{BB962C8B-B14F-4D97-AF65-F5344CB8AC3E}">
        <p14:creationId xmlns:p14="http://schemas.microsoft.com/office/powerpoint/2010/main" val="4027509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graphicFrame>
        <p:nvGraphicFramePr>
          <p:cNvPr id="6" name="Схема 5"/>
          <p:cNvGraphicFramePr/>
          <p:nvPr>
            <p:extLst>
              <p:ext uri="{D42A27DB-BD31-4B8C-83A1-F6EECF244321}">
                <p14:modId xmlns:p14="http://schemas.microsoft.com/office/powerpoint/2010/main" val="3538860735"/>
              </p:ext>
            </p:extLst>
          </p:nvPr>
        </p:nvGraphicFramePr>
        <p:xfrm>
          <a:off x="2630310" y="549855"/>
          <a:ext cx="9505245" cy="58444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4481689" y="122402"/>
            <a:ext cx="5633155" cy="646331"/>
          </a:xfrm>
          <a:prstGeom prst="rect">
            <a:avLst/>
          </a:prstGeom>
          <a:noFill/>
        </p:spPr>
        <p:txBody>
          <a:bodyPr wrap="square" rtlCol="0">
            <a:spAutoFit/>
          </a:bodyPr>
          <a:lstStyle/>
          <a:p>
            <a:r>
              <a:rPr lang="ru-RU" dirty="0"/>
              <a:t>Некоторые правила этикета, советы и рекомендации</a:t>
            </a:r>
          </a:p>
          <a:p>
            <a:pPr algn="ctr"/>
            <a:r>
              <a:rPr lang="ru-RU" dirty="0"/>
              <a:t>ЗА СТОЛОМ</a:t>
            </a:r>
          </a:p>
        </p:txBody>
      </p:sp>
      <p:sp>
        <p:nvSpPr>
          <p:cNvPr id="14" name="TextBox 13"/>
          <p:cNvSpPr txBox="1"/>
          <p:nvPr/>
        </p:nvSpPr>
        <p:spPr>
          <a:xfrm>
            <a:off x="214488" y="1592942"/>
            <a:ext cx="2562579" cy="4801314"/>
          </a:xfrm>
          <a:prstGeom prst="rect">
            <a:avLst/>
          </a:prstGeom>
          <a:solidFill>
            <a:srgbClr val="D0C47E"/>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ru-RU" dirty="0"/>
              <a:t>Не подавай сам свою тарелку с просьбой о второй порции. Пусть это сделает прислуга. Лучше не просить второй порции вообще.</a:t>
            </a:r>
          </a:p>
          <a:p>
            <a:endParaRPr lang="ru-RU" dirty="0"/>
          </a:p>
          <a:p>
            <a:r>
              <a:rPr lang="ru-RU" dirty="0"/>
              <a:t>Не выплевывай кости и </a:t>
            </a:r>
            <a:r>
              <a:rPr lang="ru-RU" dirty="0" err="1"/>
              <a:t>прочеe</a:t>
            </a:r>
            <a:r>
              <a:rPr lang="ru-RU" dirty="0"/>
              <a:t> на тарелку. Кость следует извлечь </a:t>
            </a:r>
            <a:r>
              <a:rPr lang="ru-RU" dirty="0" smtClean="0"/>
              <a:t>изо рта </a:t>
            </a:r>
            <a:r>
              <a:rPr lang="ru-RU" dirty="0"/>
              <a:t>на вилку, прислоненную к губам, и затем положить ее на тарелку. Фруктовые косточки нужно извлекать изо рта незаметно на ложку.</a:t>
            </a:r>
          </a:p>
        </p:txBody>
      </p:sp>
    </p:spTree>
    <p:extLst>
      <p:ext uri="{BB962C8B-B14F-4D97-AF65-F5344CB8AC3E}">
        <p14:creationId xmlns:p14="http://schemas.microsoft.com/office/powerpoint/2010/main" val="578565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2695"/>
            <a:ext cx="12192000" cy="6857999"/>
          </a:xfrm>
          <a:prstGeom prst="rect">
            <a:avLst/>
          </a:prstGeom>
        </p:spPr>
      </p:pic>
      <p:graphicFrame>
        <p:nvGraphicFramePr>
          <p:cNvPr id="4" name="Схема 3"/>
          <p:cNvGraphicFramePr/>
          <p:nvPr>
            <p:extLst>
              <p:ext uri="{D42A27DB-BD31-4B8C-83A1-F6EECF244321}">
                <p14:modId xmlns:p14="http://schemas.microsoft.com/office/powerpoint/2010/main" val="1824678188"/>
              </p:ext>
            </p:extLst>
          </p:nvPr>
        </p:nvGraphicFramePr>
        <p:xfrm>
          <a:off x="688622" y="1205211"/>
          <a:ext cx="10566400" cy="4263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2844800" y="562819"/>
            <a:ext cx="6683022" cy="923330"/>
          </a:xfrm>
          <a:prstGeom prst="rect">
            <a:avLst/>
          </a:prstGeom>
          <a:noFill/>
        </p:spPr>
        <p:txBody>
          <a:bodyPr wrap="square" rtlCol="0">
            <a:spAutoFit/>
          </a:bodyPr>
          <a:lstStyle/>
          <a:p>
            <a:r>
              <a:rPr lang="ru-RU" dirty="0"/>
              <a:t>Некоторые правила этикета, советы и </a:t>
            </a:r>
            <a:r>
              <a:rPr lang="ru-RU" dirty="0" smtClean="0"/>
              <a:t>рекомендации</a:t>
            </a:r>
          </a:p>
          <a:p>
            <a:pPr algn="ctr"/>
            <a:endParaRPr lang="ru-RU" dirty="0" smtClean="0"/>
          </a:p>
          <a:p>
            <a:pPr algn="ctr"/>
            <a:r>
              <a:rPr lang="ru-RU" dirty="0" smtClean="0"/>
              <a:t>ЗА </a:t>
            </a:r>
            <a:r>
              <a:rPr lang="ru-RU" dirty="0"/>
              <a:t>СТОЛОМ</a:t>
            </a:r>
          </a:p>
        </p:txBody>
      </p:sp>
      <p:sp>
        <p:nvSpPr>
          <p:cNvPr id="6" name="TextBox 5"/>
          <p:cNvSpPr txBox="1"/>
          <p:nvPr/>
        </p:nvSpPr>
        <p:spPr>
          <a:xfrm>
            <a:off x="1535288" y="5829825"/>
            <a:ext cx="7597421" cy="646331"/>
          </a:xfrm>
          <a:prstGeom prst="rect">
            <a:avLst/>
          </a:prstGeom>
          <a:noFill/>
        </p:spPr>
        <p:txBody>
          <a:bodyPr wrap="square" rtlCol="0">
            <a:spAutoFit/>
          </a:bodyPr>
          <a:lstStyle/>
          <a:p>
            <a:r>
              <a:rPr lang="ru-RU" dirty="0"/>
              <a:t>Не отворачивайся спиной к другому, если намерен поговорить с соседом. Не разговаривай с другим через соседа.</a:t>
            </a:r>
          </a:p>
        </p:txBody>
      </p:sp>
      <p:sp>
        <p:nvSpPr>
          <p:cNvPr id="7" name="TextBox 6"/>
          <p:cNvSpPr txBox="1"/>
          <p:nvPr/>
        </p:nvSpPr>
        <p:spPr>
          <a:xfrm>
            <a:off x="1535288" y="5263316"/>
            <a:ext cx="7315202" cy="369332"/>
          </a:xfrm>
          <a:prstGeom prst="rect">
            <a:avLst/>
          </a:prstGeom>
          <a:noFill/>
        </p:spPr>
        <p:txBody>
          <a:bodyPr wrap="square" rtlCol="0">
            <a:spAutoFit/>
          </a:bodyPr>
          <a:lstStyle/>
          <a:p>
            <a:r>
              <a:rPr lang="ru-RU" dirty="0"/>
              <a:t>Не проси соседа подать что-либо, если поблизости находится прислуга.</a:t>
            </a:r>
          </a:p>
        </p:txBody>
      </p:sp>
    </p:spTree>
    <p:extLst>
      <p:ext uri="{BB962C8B-B14F-4D97-AF65-F5344CB8AC3E}">
        <p14:creationId xmlns:p14="http://schemas.microsoft.com/office/powerpoint/2010/main" val="35458755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graphicFrame>
        <p:nvGraphicFramePr>
          <p:cNvPr id="4" name="Схема 3"/>
          <p:cNvGraphicFramePr/>
          <p:nvPr>
            <p:extLst>
              <p:ext uri="{D42A27DB-BD31-4B8C-83A1-F6EECF244321}">
                <p14:modId xmlns:p14="http://schemas.microsoft.com/office/powerpoint/2010/main" val="604156565"/>
              </p:ext>
            </p:extLst>
          </p:nvPr>
        </p:nvGraphicFramePr>
        <p:xfrm>
          <a:off x="3635024" y="39510"/>
          <a:ext cx="8229600" cy="67789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174979" y="146755"/>
            <a:ext cx="3460045" cy="923330"/>
          </a:xfrm>
          <a:prstGeom prst="rect">
            <a:avLst/>
          </a:prstGeom>
          <a:noFill/>
        </p:spPr>
        <p:txBody>
          <a:bodyPr wrap="square" rtlCol="0">
            <a:spAutoFit/>
          </a:bodyPr>
          <a:lstStyle/>
          <a:p>
            <a:r>
              <a:rPr lang="ru-RU" dirty="0"/>
              <a:t>Некоторые правила этикета, советы и рекомендации</a:t>
            </a:r>
          </a:p>
          <a:p>
            <a:r>
              <a:rPr lang="ru-RU" dirty="0">
                <a:ln w="0"/>
                <a:effectLst>
                  <a:outerShdw blurRad="38100" dist="19050" dir="2700000" algn="tl" rotWithShape="0">
                    <a:schemeClr val="dk1">
                      <a:alpha val="40000"/>
                    </a:schemeClr>
                  </a:outerShdw>
                </a:effectLst>
              </a:rPr>
              <a:t>ЗА СТОЛОМ</a:t>
            </a:r>
          </a:p>
        </p:txBody>
      </p:sp>
      <p:sp>
        <p:nvSpPr>
          <p:cNvPr id="6" name="TextBox 5"/>
          <p:cNvSpPr txBox="1"/>
          <p:nvPr/>
        </p:nvSpPr>
        <p:spPr>
          <a:xfrm>
            <a:off x="174979" y="2492147"/>
            <a:ext cx="2923823" cy="4247317"/>
          </a:xfrm>
          <a:prstGeom prst="rect">
            <a:avLst/>
          </a:prstGeom>
          <a:solidFill>
            <a:srgbClr val="AD975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ru-RU" dirty="0"/>
              <a:t>Не роняй нож и вилку. Но если уронил, не смущайся, попроси другую, не </a:t>
            </a:r>
            <a:r>
              <a:rPr lang="ru-RU" dirty="0" smtClean="0"/>
              <a:t>придавая значения </a:t>
            </a:r>
            <a:r>
              <a:rPr lang="ru-RU" dirty="0"/>
              <a:t>случившемуся. Вообще лучше делать ошибки, чем стараться не делать их с усилием и с привлечением внимания окружающих.</a:t>
            </a:r>
          </a:p>
          <a:p>
            <a:endParaRPr lang="ru-RU" dirty="0"/>
          </a:p>
          <a:p>
            <a:r>
              <a:rPr lang="ru-RU" dirty="0"/>
              <a:t>Не пользуйся за столом зубочисткой, если в этом нет необходимости. В крайнем случае делай это незаметно.</a:t>
            </a:r>
          </a:p>
        </p:txBody>
      </p:sp>
    </p:spTree>
    <p:extLst>
      <p:ext uri="{BB962C8B-B14F-4D97-AF65-F5344CB8AC3E}">
        <p14:creationId xmlns:p14="http://schemas.microsoft.com/office/powerpoint/2010/main" val="21442526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graphicFrame>
        <p:nvGraphicFramePr>
          <p:cNvPr id="6" name="Схема 5"/>
          <p:cNvGraphicFramePr/>
          <p:nvPr>
            <p:extLst>
              <p:ext uri="{D42A27DB-BD31-4B8C-83A1-F6EECF244321}">
                <p14:modId xmlns:p14="http://schemas.microsoft.com/office/powerpoint/2010/main" val="1942896087"/>
              </p:ext>
            </p:extLst>
          </p:nvPr>
        </p:nvGraphicFramePr>
        <p:xfrm>
          <a:off x="0" y="688622"/>
          <a:ext cx="12192000" cy="45915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220133" y="5407380"/>
            <a:ext cx="11751733" cy="1323439"/>
          </a:xfrm>
          <a:prstGeom prst="rect">
            <a:avLst/>
          </a:prstGeom>
          <a:noFill/>
        </p:spPr>
        <p:txBody>
          <a:bodyPr wrap="square" rtlCol="0">
            <a:spAutoFit/>
          </a:bodyPr>
          <a:lstStyle/>
          <a:p>
            <a:r>
              <a:rPr lang="ru-RU" sz="1600" dirty="0">
                <a:ln w="0"/>
                <a:effectLst>
                  <a:outerShdw blurRad="38100" dist="19050" dir="2700000" algn="tl" rotWithShape="0">
                    <a:schemeClr val="dk1">
                      <a:alpha val="40000"/>
                    </a:schemeClr>
                  </a:outerShdw>
                </a:effectLst>
              </a:rPr>
              <a:t>Не отказывайся от какого-либо блюда, ссылаясь на то, что оно тебе не нравится или что оно тебе вредно. Лучше всего отказаться без объяснения причин. Не рассказывай за столом о своих </a:t>
            </a:r>
            <a:r>
              <a:rPr lang="ru-RU" sz="1600" dirty="0" smtClean="0">
                <a:ln w="0"/>
                <a:effectLst>
                  <a:outerShdw blurRad="38100" dist="19050" dir="2700000" algn="tl" rotWithShape="0">
                    <a:schemeClr val="dk1">
                      <a:alpha val="40000"/>
                    </a:schemeClr>
                  </a:outerShdw>
                </a:effectLst>
              </a:rPr>
              <a:t>болезнях</a:t>
            </a:r>
          </a:p>
          <a:p>
            <a:endParaRPr lang="ru-RU" sz="1600" dirty="0" smtClean="0">
              <a:ln w="0"/>
              <a:effectLst>
                <a:outerShdw blurRad="38100" dist="19050" dir="2700000" algn="tl" rotWithShape="0">
                  <a:schemeClr val="dk1">
                    <a:alpha val="40000"/>
                  </a:schemeClr>
                </a:outerShdw>
              </a:effectLst>
            </a:endParaRPr>
          </a:p>
          <a:p>
            <a:r>
              <a:rPr lang="ru-RU" sz="1600" dirty="0" smtClean="0">
                <a:ln w="0"/>
                <a:effectLst>
                  <a:outerShdw blurRad="38100" dist="19050" dir="2700000" algn="tl" rotWithShape="0">
                    <a:schemeClr val="dk1">
                      <a:alpha val="40000"/>
                    </a:schemeClr>
                  </a:outerShdw>
                </a:effectLst>
              </a:rPr>
              <a:t>Не </a:t>
            </a:r>
            <a:r>
              <a:rPr lang="ru-RU" sz="1600" dirty="0">
                <a:ln w="0"/>
                <a:effectLst>
                  <a:outerShdw blurRad="38100" dist="19050" dir="2700000" algn="tl" rotWithShape="0">
                    <a:schemeClr val="dk1">
                      <a:alpha val="40000"/>
                    </a:schemeClr>
                  </a:outerShdw>
                </a:effectLst>
              </a:rPr>
              <a:t>забудь подняться из-за стола после того, как встали женщины. Оставайся стоять, пока они не выйдут из комнаты, и затем можешь сесть снова, сели намерен остаться и курить за столом</a:t>
            </a:r>
            <a:r>
              <a:rPr lang="ru-RU" sz="1600" dirty="0" smtClean="0">
                <a:ln w="0"/>
                <a:effectLst>
                  <a:outerShdw blurRad="38100" dist="19050" dir="2700000" algn="tl" rotWithShape="0">
                    <a:schemeClr val="dk1">
                      <a:alpha val="40000"/>
                    </a:schemeClr>
                  </a:outerShdw>
                </a:effectLst>
              </a:rPr>
              <a:t>.</a:t>
            </a:r>
            <a:endParaRPr lang="ru-RU" sz="1600" dirty="0">
              <a:ln w="0"/>
              <a:effectLst>
                <a:outerShdw blurRad="38100" dist="19050" dir="2700000" algn="tl" rotWithShape="0">
                  <a:schemeClr val="dk1">
                    <a:alpha val="40000"/>
                  </a:schemeClr>
                </a:outerShdw>
              </a:effectLst>
            </a:endParaRPr>
          </a:p>
        </p:txBody>
      </p:sp>
      <p:sp>
        <p:nvSpPr>
          <p:cNvPr id="7" name="TextBox 6"/>
          <p:cNvSpPr txBox="1"/>
          <p:nvPr/>
        </p:nvSpPr>
        <p:spPr>
          <a:xfrm>
            <a:off x="3200399" y="42291"/>
            <a:ext cx="5791200" cy="646331"/>
          </a:xfrm>
          <a:prstGeom prst="rect">
            <a:avLst/>
          </a:prstGeom>
          <a:noFill/>
        </p:spPr>
        <p:txBody>
          <a:bodyPr wrap="square" rtlCol="0">
            <a:spAutoFit/>
          </a:bodyPr>
          <a:lstStyle/>
          <a:p>
            <a:r>
              <a:rPr lang="ru-RU" dirty="0"/>
              <a:t>Некоторые правила этикета, советы и рекомендации</a:t>
            </a:r>
          </a:p>
          <a:p>
            <a:pPr algn="ctr"/>
            <a:r>
              <a:rPr lang="ru-RU" dirty="0"/>
              <a:t>ЗА СТОЛОМ</a:t>
            </a:r>
          </a:p>
        </p:txBody>
      </p:sp>
    </p:spTree>
    <p:extLst>
      <p:ext uri="{BB962C8B-B14F-4D97-AF65-F5344CB8AC3E}">
        <p14:creationId xmlns:p14="http://schemas.microsoft.com/office/powerpoint/2010/main" val="134524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graphicFrame>
        <p:nvGraphicFramePr>
          <p:cNvPr id="4" name="Схема 3"/>
          <p:cNvGraphicFramePr/>
          <p:nvPr>
            <p:extLst>
              <p:ext uri="{D42A27DB-BD31-4B8C-83A1-F6EECF244321}">
                <p14:modId xmlns:p14="http://schemas.microsoft.com/office/powerpoint/2010/main" val="1292333485"/>
              </p:ext>
            </p:extLst>
          </p:nvPr>
        </p:nvGraphicFramePr>
        <p:xfrm>
          <a:off x="2427114" y="304801"/>
          <a:ext cx="9561688" cy="65531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5926666" y="120135"/>
            <a:ext cx="5475112" cy="369332"/>
          </a:xfrm>
          <a:prstGeom prst="rect">
            <a:avLst/>
          </a:prstGeom>
          <a:noFill/>
        </p:spPr>
        <p:txBody>
          <a:bodyPr wrap="square" rtlCol="0">
            <a:spAutoFit/>
          </a:bodyPr>
          <a:lstStyle/>
          <a:p>
            <a:r>
              <a:rPr lang="ru-RU" dirty="0">
                <a:ln w="0"/>
                <a:effectLst>
                  <a:outerShdw blurRad="38100" dist="19050" dir="2700000" algn="tl" rotWithShape="0">
                    <a:schemeClr val="dk1">
                      <a:alpha val="40000"/>
                    </a:schemeClr>
                  </a:outerShdw>
                </a:effectLst>
              </a:rPr>
              <a:t>Некоторые правила этикета, советы и рекомендации</a:t>
            </a:r>
          </a:p>
        </p:txBody>
      </p:sp>
      <p:graphicFrame>
        <p:nvGraphicFramePr>
          <p:cNvPr id="8" name="Схема 7"/>
          <p:cNvGraphicFramePr/>
          <p:nvPr>
            <p:extLst>
              <p:ext uri="{D42A27DB-BD31-4B8C-83A1-F6EECF244321}">
                <p14:modId xmlns:p14="http://schemas.microsoft.com/office/powerpoint/2010/main" val="1470331385"/>
              </p:ext>
            </p:extLst>
          </p:nvPr>
        </p:nvGraphicFramePr>
        <p:xfrm>
          <a:off x="101600" y="304801"/>
          <a:ext cx="4617156" cy="427848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9" name="TextBox 8"/>
          <p:cNvSpPr txBox="1"/>
          <p:nvPr/>
        </p:nvSpPr>
        <p:spPr>
          <a:xfrm>
            <a:off x="462844" y="4779243"/>
            <a:ext cx="3273778" cy="1754326"/>
          </a:xfrm>
          <a:prstGeom prst="rect">
            <a:avLst/>
          </a:prstGeom>
          <a:noFill/>
        </p:spPr>
        <p:txBody>
          <a:bodyPr wrap="square" rtlCol="0">
            <a:spAutoFit/>
          </a:bodyPr>
          <a:lstStyle/>
          <a:p>
            <a:r>
              <a:rPr lang="ru-RU"/>
              <a:t>Не старайся поздороваться за руку с каждым из присутствующих. Обязательно здороваться нужно с хозяином и хозяйкой, а остальным можно только поклониться.</a:t>
            </a:r>
            <a:endParaRPr lang="ru-RU" dirty="0"/>
          </a:p>
        </p:txBody>
      </p:sp>
    </p:spTree>
    <p:extLst>
      <p:ext uri="{BB962C8B-B14F-4D97-AF65-F5344CB8AC3E}">
        <p14:creationId xmlns:p14="http://schemas.microsoft.com/office/powerpoint/2010/main" val="37762033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1"/>
            <a:ext cx="12192000" cy="6857999"/>
          </a:xfrm>
          <a:prstGeom prst="rect">
            <a:avLst/>
          </a:prstGeom>
        </p:spPr>
      </p:pic>
      <p:graphicFrame>
        <p:nvGraphicFramePr>
          <p:cNvPr id="4" name="Схема 3"/>
          <p:cNvGraphicFramePr/>
          <p:nvPr>
            <p:extLst>
              <p:ext uri="{D42A27DB-BD31-4B8C-83A1-F6EECF244321}">
                <p14:modId xmlns:p14="http://schemas.microsoft.com/office/powerpoint/2010/main" val="540288265"/>
              </p:ext>
            </p:extLst>
          </p:nvPr>
        </p:nvGraphicFramePr>
        <p:xfrm>
          <a:off x="293511" y="530577"/>
          <a:ext cx="11401777" cy="36011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293512" y="158045"/>
            <a:ext cx="5700888" cy="369332"/>
          </a:xfrm>
          <a:prstGeom prst="rect">
            <a:avLst/>
          </a:prstGeom>
          <a:noFill/>
        </p:spPr>
        <p:txBody>
          <a:bodyPr wrap="square" rtlCol="0">
            <a:spAutoFit/>
          </a:bodyPr>
          <a:lstStyle/>
          <a:p>
            <a:r>
              <a:rPr lang="ru-RU" dirty="0"/>
              <a:t>Некоторые правила этикета, советы и рекомендации</a:t>
            </a:r>
          </a:p>
        </p:txBody>
      </p:sp>
      <p:graphicFrame>
        <p:nvGraphicFramePr>
          <p:cNvPr id="7" name="Схема 6"/>
          <p:cNvGraphicFramePr/>
          <p:nvPr>
            <p:extLst>
              <p:ext uri="{D42A27DB-BD31-4B8C-83A1-F6EECF244321}">
                <p14:modId xmlns:p14="http://schemas.microsoft.com/office/powerpoint/2010/main" val="1104721055"/>
              </p:ext>
            </p:extLst>
          </p:nvPr>
        </p:nvGraphicFramePr>
        <p:xfrm>
          <a:off x="395110" y="4131732"/>
          <a:ext cx="7924801" cy="259210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8" name="TextBox 7"/>
          <p:cNvSpPr txBox="1"/>
          <p:nvPr/>
        </p:nvSpPr>
        <p:spPr>
          <a:xfrm>
            <a:off x="8774288" y="4131732"/>
            <a:ext cx="2963334" cy="2031325"/>
          </a:xfrm>
          <a:prstGeom prst="rect">
            <a:avLst/>
          </a:prstGeom>
          <a:noFill/>
        </p:spPr>
        <p:txBody>
          <a:bodyPr wrap="square" rtlCol="0">
            <a:spAutoFit/>
          </a:bodyPr>
          <a:lstStyle/>
          <a:p>
            <a:pPr algn="r"/>
            <a:r>
              <a:rPr lang="ru-RU" dirty="0"/>
              <a:t>Не старайся поздороваться за руку с каждым из присутствующих. Обязательно здороваться нужно с хозяином и хозяйкой, а остальным можно только поклониться.</a:t>
            </a:r>
          </a:p>
        </p:txBody>
      </p:sp>
    </p:spTree>
    <p:extLst>
      <p:ext uri="{BB962C8B-B14F-4D97-AF65-F5344CB8AC3E}">
        <p14:creationId xmlns:p14="http://schemas.microsoft.com/office/powerpoint/2010/main" val="9282702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graphicFrame>
        <p:nvGraphicFramePr>
          <p:cNvPr id="4" name="Схема 3"/>
          <p:cNvGraphicFramePr/>
          <p:nvPr>
            <p:extLst>
              <p:ext uri="{D42A27DB-BD31-4B8C-83A1-F6EECF244321}">
                <p14:modId xmlns:p14="http://schemas.microsoft.com/office/powerpoint/2010/main" val="714540518"/>
              </p:ext>
            </p:extLst>
          </p:nvPr>
        </p:nvGraphicFramePr>
        <p:xfrm>
          <a:off x="3081866" y="119119"/>
          <a:ext cx="8926690" cy="64961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248356" y="119119"/>
            <a:ext cx="2585155" cy="923330"/>
          </a:xfrm>
          <a:prstGeom prst="rect">
            <a:avLst/>
          </a:prstGeom>
          <a:noFill/>
        </p:spPr>
        <p:txBody>
          <a:bodyPr wrap="square" rtlCol="0">
            <a:spAutoFit/>
          </a:bodyPr>
          <a:lstStyle/>
          <a:p>
            <a:r>
              <a:rPr lang="ru-RU" dirty="0">
                <a:ln w="0"/>
                <a:effectLst>
                  <a:outerShdw blurRad="38100" dist="19050" dir="2700000" algn="tl" rotWithShape="0">
                    <a:schemeClr val="dk1">
                      <a:alpha val="40000"/>
                    </a:schemeClr>
                  </a:outerShdw>
                </a:effectLst>
              </a:rPr>
              <a:t>Некоторые правила этикета, советы и рекомендации</a:t>
            </a:r>
          </a:p>
        </p:txBody>
      </p:sp>
      <p:sp>
        <p:nvSpPr>
          <p:cNvPr id="6" name="TextBox 5"/>
          <p:cNvSpPr txBox="1"/>
          <p:nvPr/>
        </p:nvSpPr>
        <p:spPr>
          <a:xfrm>
            <a:off x="361245" y="2912532"/>
            <a:ext cx="1902179" cy="3416320"/>
          </a:xfrm>
          <a:prstGeom prst="rect">
            <a:avLst/>
          </a:prstGeom>
          <a:solidFill>
            <a:srgbClr val="AD975F"/>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ru-RU" dirty="0"/>
              <a:t>Не шути колко по адресу другого. </a:t>
            </a:r>
            <a:endParaRPr lang="ru-RU" dirty="0" smtClean="0"/>
          </a:p>
          <a:p>
            <a:endParaRPr lang="ru-RU" dirty="0"/>
          </a:p>
          <a:p>
            <a:r>
              <a:rPr lang="ru-RU" dirty="0" smtClean="0"/>
              <a:t>Не </a:t>
            </a:r>
            <a:r>
              <a:rPr lang="ru-RU" dirty="0"/>
              <a:t>высмеивай других за их манеры. </a:t>
            </a:r>
            <a:endParaRPr lang="ru-RU" dirty="0" smtClean="0"/>
          </a:p>
          <a:p>
            <a:endParaRPr lang="ru-RU" dirty="0"/>
          </a:p>
          <a:p>
            <a:r>
              <a:rPr lang="ru-RU" dirty="0" smtClean="0"/>
              <a:t>Если </a:t>
            </a:r>
            <a:r>
              <a:rPr lang="ru-RU" dirty="0"/>
              <a:t>в обществе кто-нибудь чихает, оставь это без внимания.</a:t>
            </a:r>
          </a:p>
        </p:txBody>
      </p:sp>
    </p:spTree>
    <p:extLst>
      <p:ext uri="{BB962C8B-B14F-4D97-AF65-F5344CB8AC3E}">
        <p14:creationId xmlns:p14="http://schemas.microsoft.com/office/powerpoint/2010/main" val="11253379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1"/>
            <a:ext cx="12192000" cy="6857999"/>
          </a:xfrm>
          <a:prstGeom prst="rect">
            <a:avLst/>
          </a:prstGeom>
        </p:spPr>
      </p:pic>
      <p:graphicFrame>
        <p:nvGraphicFramePr>
          <p:cNvPr id="5" name="Схема 4"/>
          <p:cNvGraphicFramePr/>
          <p:nvPr>
            <p:extLst>
              <p:ext uri="{D42A27DB-BD31-4B8C-83A1-F6EECF244321}">
                <p14:modId xmlns:p14="http://schemas.microsoft.com/office/powerpoint/2010/main" val="1456826"/>
              </p:ext>
            </p:extLst>
          </p:nvPr>
        </p:nvGraphicFramePr>
        <p:xfrm>
          <a:off x="688622" y="846667"/>
          <a:ext cx="11119556" cy="42677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1004710" y="5934670"/>
            <a:ext cx="10024533" cy="923330"/>
          </a:xfrm>
          <a:prstGeom prst="rect">
            <a:avLst/>
          </a:prstGeom>
          <a:noFill/>
        </p:spPr>
        <p:txBody>
          <a:bodyPr wrap="square" rtlCol="0">
            <a:spAutoFit/>
          </a:bodyPr>
          <a:lstStyle/>
          <a:p>
            <a:r>
              <a:rPr lang="ru-RU" dirty="0"/>
              <a:t>Не отказывайся спеть, сыграть на музыкальном инструменте или рассказать что-нибудь, если тебя просят и ты действительно можешь это сделать.</a:t>
            </a:r>
          </a:p>
          <a:p>
            <a:endParaRPr lang="ru-RU" dirty="0"/>
          </a:p>
        </p:txBody>
      </p:sp>
      <p:sp>
        <p:nvSpPr>
          <p:cNvPr id="6" name="TextBox 5"/>
          <p:cNvSpPr txBox="1"/>
          <p:nvPr/>
        </p:nvSpPr>
        <p:spPr>
          <a:xfrm>
            <a:off x="564444" y="251851"/>
            <a:ext cx="6649156" cy="369332"/>
          </a:xfrm>
          <a:prstGeom prst="rect">
            <a:avLst/>
          </a:prstGeom>
          <a:noFill/>
        </p:spPr>
        <p:txBody>
          <a:bodyPr wrap="square" rtlCol="0">
            <a:spAutoFit/>
          </a:bodyPr>
          <a:lstStyle/>
          <a:p>
            <a:r>
              <a:rPr lang="ru-RU"/>
              <a:t>Некоторые правила этикета, советы и рекомендации</a:t>
            </a:r>
            <a:endParaRPr lang="ru-RU" dirty="0"/>
          </a:p>
        </p:txBody>
      </p:sp>
    </p:spTree>
    <p:extLst>
      <p:ext uri="{BB962C8B-B14F-4D97-AF65-F5344CB8AC3E}">
        <p14:creationId xmlns:p14="http://schemas.microsoft.com/office/powerpoint/2010/main" val="206651819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1257</TotalTime>
  <Words>3410</Words>
  <Application>Microsoft Office PowerPoint</Application>
  <PresentationFormat>Широкоэкранный</PresentationFormat>
  <Paragraphs>215</Paragraphs>
  <Slides>22</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22</vt:i4>
      </vt:variant>
    </vt:vector>
  </HeadingPairs>
  <TitlesOfParts>
    <vt:vector size="27" baseType="lpstr">
      <vt:lpstr>Arial</vt:lpstr>
      <vt:lpstr>Calibri</vt:lpstr>
      <vt:lpstr>Calibri Light</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Elena Abasheva</dc:creator>
  <cp:lastModifiedBy>Elena Abasheva</cp:lastModifiedBy>
  <cp:revision>58</cp:revision>
  <dcterms:created xsi:type="dcterms:W3CDTF">2020-06-06T05:03:06Z</dcterms:created>
  <dcterms:modified xsi:type="dcterms:W3CDTF">2020-06-07T13:35:12Z</dcterms:modified>
</cp:coreProperties>
</file>