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7" r:id="rId6"/>
    <p:sldId id="258" r:id="rId7"/>
    <p:sldId id="259" r:id="rId8"/>
    <p:sldId id="260" r:id="rId9"/>
    <p:sldId id="265" r:id="rId10"/>
    <p:sldId id="261" r:id="rId11"/>
    <p:sldId id="262" r:id="rId12"/>
    <p:sldId id="264" r:id="rId13"/>
    <p:sldId id="266" r:id="rId14"/>
    <p:sldId id="267" r:id="rId15"/>
    <p:sldId id="270" r:id="rId16"/>
    <p:sldId id="271" r:id="rId17"/>
    <p:sldId id="272" r:id="rId18"/>
    <p:sldId id="263" r:id="rId19"/>
    <p:sldId id="273" r:id="rId20"/>
    <p:sldId id="274" r:id="rId21"/>
    <p:sldId id="275" r:id="rId22"/>
    <p:sldId id="268" r:id="rId23"/>
    <p:sldId id="277" r:id="rId2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701" autoAdjust="0"/>
  </p:normalViewPr>
  <p:slideViewPr>
    <p:cSldViewPr snapToGrid="0" showGuides="1">
      <p:cViewPr varScale="1">
        <p:scale>
          <a:sx n="114" d="100"/>
          <a:sy n="114" d="100"/>
        </p:scale>
        <p:origin x="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D8278-21D2-42BF-9172-8DA2E47ECD79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46636A-B624-4CA2-BEEB-DF8D28D02B07}">
      <dgm:prSet custT="1"/>
      <dgm:spPr/>
      <dgm:t>
        <a:bodyPr/>
        <a:lstStyle/>
        <a:p>
          <a:r>
            <a:rPr lang="ru-RU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1882 г., </a:t>
          </a:r>
          <a:r>
            <a:rPr lang="ru-RU" sz="2000" b="1" dirty="0" err="1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В.Даль</a:t>
          </a:r>
          <a:endParaRPr lang="ru-RU" sz="2000" b="1" dirty="0" smtClean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9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«Э.- проходка, прогулка, выход на поиск чего-то, для собирания трав и пр.» </a:t>
          </a:r>
          <a:endParaRPr lang="ru-RU" sz="19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CF1921-6554-4869-B5B1-1A05A1E25B1C}" type="parTrans" cxnId="{8B8FC95C-E59F-4B4A-8E78-407AC766523E}">
      <dgm:prSet/>
      <dgm:spPr/>
      <dgm:t>
        <a:bodyPr/>
        <a:lstStyle/>
        <a:p>
          <a:endParaRPr lang="ru-RU" sz="19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A56517-ACA8-4601-A609-7499459962DC}" type="sibTrans" cxnId="{8B8FC95C-E59F-4B4A-8E78-407AC766523E}">
      <dgm:prSet/>
      <dgm:spPr/>
      <dgm:t>
        <a:bodyPr/>
        <a:lstStyle/>
        <a:p>
          <a:endParaRPr lang="ru-RU" sz="19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DF5BAD-BA80-4723-AF32-BDBCA084AAC4}">
      <dgm:prSet custT="1"/>
      <dgm:spPr/>
      <dgm:t>
        <a:bodyPr/>
        <a:lstStyle/>
        <a:p>
          <a:r>
            <a:rPr lang="ru-RU" sz="19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1940 г. Толковый словарь рус. яз. (Л.Н. Ушаков) </a:t>
          </a:r>
        </a:p>
        <a:p>
          <a:r>
            <a:rPr lang="ru-RU" sz="19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«Э.- коллективная поездка или прогулка с научно-образовательной или увеселительной целью» </a:t>
          </a:r>
          <a:endParaRPr lang="ru-RU" sz="19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2E861C-A195-41B3-88B9-8E3E45BCA405}" type="parTrans" cxnId="{0D4F2D4F-3DBE-4D11-BC6D-576DF71F8A88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CBDE0771-1A74-4EBC-B3EC-F3B698843F40}" type="sibTrans" cxnId="{0D4F2D4F-3DBE-4D11-BC6D-576DF71F8A88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4CE7EE67-F93F-48A6-BF7D-BF5F100334F0}">
      <dgm:prSet custT="1"/>
      <dgm:spPr/>
      <dgm:t>
        <a:bodyPr/>
        <a:lstStyle/>
        <a:p>
          <a:r>
            <a:rPr lang="ru-RU" sz="19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1978 г. Большой Советская Энциклопедия </a:t>
          </a:r>
        </a:p>
        <a:p>
          <a:r>
            <a:rPr lang="ru-RU" sz="19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«Э.- это посещение достопримечательных чем-либо объектов (памятников культуры, музеев, предприятий, местности и т.д.), форма и метод приобретения знаний. Проводится под руководством специалиста- экскурсовода». </a:t>
          </a:r>
          <a:endParaRPr lang="ru-RU" sz="19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27CBF6-0A4A-47B0-9BE1-DEF55F145527}" type="parTrans" cxnId="{2CA537A2-4EA3-4EF3-A5A9-BD6CE1176E5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9BB64BEE-33B2-4581-947D-3163D1F4874E}" type="sibTrans" cxnId="{2CA537A2-4EA3-4EF3-A5A9-BD6CE1176E5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38C01CC5-26A9-4034-86D8-F4DB8F1666A9}" type="pres">
      <dgm:prSet presAssocID="{259D8278-21D2-42BF-9172-8DA2E47ECD7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AD838C-76AB-4BAC-8040-548553260AE0}" type="pres">
      <dgm:prSet presAssocID="{4E46636A-B624-4CA2-BEEB-DF8D28D02B07}" presName="node" presStyleLbl="node1" presStyleIdx="0" presStyleCnt="3" custScaleX="83094" custScaleY="114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FBE7A-83BC-405F-97BC-A2A454BA7983}" type="pres">
      <dgm:prSet presAssocID="{3BA56517-ACA8-4601-A609-7499459962DC}" presName="sibTrans" presStyleCnt="0"/>
      <dgm:spPr/>
    </dgm:pt>
    <dgm:pt modelId="{10C13A76-5A55-46DC-8AD6-ABA1F0B83F0E}" type="pres">
      <dgm:prSet presAssocID="{FADF5BAD-BA80-4723-AF32-BDBCA084AAC4}" presName="node" presStyleLbl="node1" presStyleIdx="1" presStyleCnt="3" custScaleX="86087" custScaleY="113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F66FE1-0E51-43B7-8AD1-D2EDA51CD073}" type="pres">
      <dgm:prSet presAssocID="{CBDE0771-1A74-4EBC-B3EC-F3B698843F40}" presName="sibTrans" presStyleCnt="0"/>
      <dgm:spPr/>
    </dgm:pt>
    <dgm:pt modelId="{00D540B4-8707-42EE-B040-BB6846B159CB}" type="pres">
      <dgm:prSet presAssocID="{4CE7EE67-F93F-48A6-BF7D-BF5F100334F0}" presName="node" presStyleLbl="node1" presStyleIdx="2" presStyleCnt="3" custScaleX="119152" custScaleY="140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A537A2-4EA3-4EF3-A5A9-BD6CE1176E54}" srcId="{259D8278-21D2-42BF-9172-8DA2E47ECD79}" destId="{4CE7EE67-F93F-48A6-BF7D-BF5F100334F0}" srcOrd="2" destOrd="0" parTransId="{E327CBF6-0A4A-47B0-9BE1-DEF55F145527}" sibTransId="{9BB64BEE-33B2-4581-947D-3163D1F4874E}"/>
    <dgm:cxn modelId="{030A5431-8709-4529-AB3E-47C392209052}" type="presOf" srcId="{4CE7EE67-F93F-48A6-BF7D-BF5F100334F0}" destId="{00D540B4-8707-42EE-B040-BB6846B159CB}" srcOrd="0" destOrd="0" presId="urn:microsoft.com/office/officeart/2005/8/layout/default"/>
    <dgm:cxn modelId="{0D4F2D4F-3DBE-4D11-BC6D-576DF71F8A88}" srcId="{259D8278-21D2-42BF-9172-8DA2E47ECD79}" destId="{FADF5BAD-BA80-4723-AF32-BDBCA084AAC4}" srcOrd="1" destOrd="0" parTransId="{7F2E861C-A195-41B3-88B9-8E3E45BCA405}" sibTransId="{CBDE0771-1A74-4EBC-B3EC-F3B698843F40}"/>
    <dgm:cxn modelId="{20C376E7-9B39-4987-A7C2-88A9934689BA}" type="presOf" srcId="{FADF5BAD-BA80-4723-AF32-BDBCA084AAC4}" destId="{10C13A76-5A55-46DC-8AD6-ABA1F0B83F0E}" srcOrd="0" destOrd="0" presId="urn:microsoft.com/office/officeart/2005/8/layout/default"/>
    <dgm:cxn modelId="{8B8FC95C-E59F-4B4A-8E78-407AC766523E}" srcId="{259D8278-21D2-42BF-9172-8DA2E47ECD79}" destId="{4E46636A-B624-4CA2-BEEB-DF8D28D02B07}" srcOrd="0" destOrd="0" parTransId="{BACF1921-6554-4869-B5B1-1A05A1E25B1C}" sibTransId="{3BA56517-ACA8-4601-A609-7499459962DC}"/>
    <dgm:cxn modelId="{3CEA1048-1A7B-457A-8591-D5A9BC4F9B17}" type="presOf" srcId="{4E46636A-B624-4CA2-BEEB-DF8D28D02B07}" destId="{09AD838C-76AB-4BAC-8040-548553260AE0}" srcOrd="0" destOrd="0" presId="urn:microsoft.com/office/officeart/2005/8/layout/default"/>
    <dgm:cxn modelId="{69B190D2-A863-4FAF-A46C-81501F7EB941}" type="presOf" srcId="{259D8278-21D2-42BF-9172-8DA2E47ECD79}" destId="{38C01CC5-26A9-4034-86D8-F4DB8F1666A9}" srcOrd="0" destOrd="0" presId="urn:microsoft.com/office/officeart/2005/8/layout/default"/>
    <dgm:cxn modelId="{42615315-17F0-4E62-B701-88EF149171F9}" type="presParOf" srcId="{38C01CC5-26A9-4034-86D8-F4DB8F1666A9}" destId="{09AD838C-76AB-4BAC-8040-548553260AE0}" srcOrd="0" destOrd="0" presId="urn:microsoft.com/office/officeart/2005/8/layout/default"/>
    <dgm:cxn modelId="{CF2E8469-1DBD-4450-9372-176EDB2E5AB9}" type="presParOf" srcId="{38C01CC5-26A9-4034-86D8-F4DB8F1666A9}" destId="{899FBE7A-83BC-405F-97BC-A2A454BA7983}" srcOrd="1" destOrd="0" presId="urn:microsoft.com/office/officeart/2005/8/layout/default"/>
    <dgm:cxn modelId="{95008592-03EF-4A0E-AB46-11A915609347}" type="presParOf" srcId="{38C01CC5-26A9-4034-86D8-F4DB8F1666A9}" destId="{10C13A76-5A55-46DC-8AD6-ABA1F0B83F0E}" srcOrd="2" destOrd="0" presId="urn:microsoft.com/office/officeart/2005/8/layout/default"/>
    <dgm:cxn modelId="{7444A3A7-098D-458A-B4AA-8A0E730A176C}" type="presParOf" srcId="{38C01CC5-26A9-4034-86D8-F4DB8F1666A9}" destId="{D7F66FE1-0E51-43B7-8AD1-D2EDA51CD073}" srcOrd="3" destOrd="0" presId="urn:microsoft.com/office/officeart/2005/8/layout/default"/>
    <dgm:cxn modelId="{CED013D3-7F8F-4990-B481-9064EB4F9563}" type="presParOf" srcId="{38C01CC5-26A9-4034-86D8-F4DB8F1666A9}" destId="{00D540B4-8707-42EE-B040-BB6846B159CB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397D10-079C-4A87-A1DB-3F73F8B3784F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</dgm:pt>
    <dgm:pt modelId="{CE2A39E6-113B-48E4-8D74-00CB1BBA8B5D}">
      <dgm:prSet phldrT="[Текст]" custT="1"/>
      <dgm:spPr/>
      <dgm:t>
        <a:bodyPr/>
        <a:lstStyle/>
        <a:p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Прогулка</a:t>
          </a:r>
          <a:endParaRPr lang="ru-RU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8A6FD0-CDD6-4221-8ECB-A063128149D3}" type="parTrans" cxnId="{2647200B-0CF6-443E-9D7F-87979247AE9E}">
      <dgm:prSet/>
      <dgm:spPr/>
      <dgm:t>
        <a:bodyPr/>
        <a:lstStyle/>
        <a:p>
          <a:endParaRPr lang="ru-RU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4C5939-BDD2-46C2-980D-220E0748FF2D}" type="sibTrans" cxnId="{2647200B-0CF6-443E-9D7F-87979247AE9E}">
      <dgm:prSet custT="1"/>
      <dgm:spPr/>
      <dgm:t>
        <a:bodyPr/>
        <a:lstStyle/>
        <a:p>
          <a:endParaRPr lang="ru-RU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8BBD1E-C474-4F77-8FB0-88FFCBD4C748}">
      <dgm:prSet phldrT="[Текст]" custT="1"/>
      <dgm:spPr/>
      <dgm:t>
        <a:bodyPr/>
        <a:lstStyle/>
        <a:p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 познания окружающего мира</a:t>
          </a:r>
          <a:endParaRPr lang="ru-RU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307942-D352-47E6-8D34-05EAB6936C3F}" type="parTrans" cxnId="{1CAE9ADC-8B87-4BB6-802A-51398585931A}">
      <dgm:prSet/>
      <dgm:spPr/>
      <dgm:t>
        <a:bodyPr/>
        <a:lstStyle/>
        <a:p>
          <a:endParaRPr lang="ru-RU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32BDAA-BDC7-4E04-8258-D841CA3641FA}" type="sibTrans" cxnId="{1CAE9ADC-8B87-4BB6-802A-51398585931A}">
      <dgm:prSet/>
      <dgm:spPr/>
      <dgm:t>
        <a:bodyPr/>
        <a:lstStyle/>
        <a:p>
          <a:endParaRPr lang="ru-RU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6039B5-5CA2-42D4-BAC3-E1BFC00E5D2C}" type="pres">
      <dgm:prSet presAssocID="{3C397D10-079C-4A87-A1DB-3F73F8B3784F}" presName="Name0" presStyleCnt="0">
        <dgm:presLayoutVars>
          <dgm:dir/>
          <dgm:resizeHandles val="exact"/>
        </dgm:presLayoutVars>
      </dgm:prSet>
      <dgm:spPr/>
    </dgm:pt>
    <dgm:pt modelId="{AF32FB22-EF9C-4327-9CD1-BDC958B49623}" type="pres">
      <dgm:prSet presAssocID="{CE2A39E6-113B-48E4-8D74-00CB1BBA8B5D}" presName="node" presStyleLbl="node1" presStyleIdx="0" presStyleCnt="2" custLinFactNeighborX="-117" custLinFactNeighborY="-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31C79-CD35-4999-9AD2-9F0E683CF29B}" type="pres">
      <dgm:prSet presAssocID="{D64C5939-BDD2-46C2-980D-220E0748FF2D}" presName="sibTrans" presStyleLbl="sibTrans2D1" presStyleIdx="0" presStyleCnt="1"/>
      <dgm:spPr/>
      <dgm:t>
        <a:bodyPr/>
        <a:lstStyle/>
        <a:p>
          <a:endParaRPr lang="ru-RU"/>
        </a:p>
      </dgm:t>
    </dgm:pt>
    <dgm:pt modelId="{D06DC9E5-D703-42C3-9C98-6950DE41E149}" type="pres">
      <dgm:prSet presAssocID="{D64C5939-BDD2-46C2-980D-220E0748FF2D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DC21C98-8EA7-4B05-9D94-75D6305108F9}" type="pres">
      <dgm:prSet presAssocID="{0C8BBD1E-C474-4F77-8FB0-88FFCBD4C74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AE9ADC-8B87-4BB6-802A-51398585931A}" srcId="{3C397D10-079C-4A87-A1DB-3F73F8B3784F}" destId="{0C8BBD1E-C474-4F77-8FB0-88FFCBD4C748}" srcOrd="1" destOrd="0" parTransId="{43307942-D352-47E6-8D34-05EAB6936C3F}" sibTransId="{FA32BDAA-BDC7-4E04-8258-D841CA3641FA}"/>
    <dgm:cxn modelId="{E84D16DC-4497-4DEE-8D09-F78974EC1615}" type="presOf" srcId="{3C397D10-079C-4A87-A1DB-3F73F8B3784F}" destId="{CE6039B5-5CA2-42D4-BAC3-E1BFC00E5D2C}" srcOrd="0" destOrd="0" presId="urn:microsoft.com/office/officeart/2005/8/layout/process1"/>
    <dgm:cxn modelId="{474A699A-6D95-4E52-B5C1-2CDB31A96EB7}" type="presOf" srcId="{D64C5939-BDD2-46C2-980D-220E0748FF2D}" destId="{D06DC9E5-D703-42C3-9C98-6950DE41E149}" srcOrd="1" destOrd="0" presId="urn:microsoft.com/office/officeart/2005/8/layout/process1"/>
    <dgm:cxn modelId="{B0C6B6B4-8AB9-4589-AA3F-95FE4F4D5234}" type="presOf" srcId="{D64C5939-BDD2-46C2-980D-220E0748FF2D}" destId="{E6631C79-CD35-4999-9AD2-9F0E683CF29B}" srcOrd="0" destOrd="0" presId="urn:microsoft.com/office/officeart/2005/8/layout/process1"/>
    <dgm:cxn modelId="{758A4E6F-5E05-49C5-86B8-7818E00764C4}" type="presOf" srcId="{0C8BBD1E-C474-4F77-8FB0-88FFCBD4C748}" destId="{9DC21C98-8EA7-4B05-9D94-75D6305108F9}" srcOrd="0" destOrd="0" presId="urn:microsoft.com/office/officeart/2005/8/layout/process1"/>
    <dgm:cxn modelId="{2647200B-0CF6-443E-9D7F-87979247AE9E}" srcId="{3C397D10-079C-4A87-A1DB-3F73F8B3784F}" destId="{CE2A39E6-113B-48E4-8D74-00CB1BBA8B5D}" srcOrd="0" destOrd="0" parTransId="{A68A6FD0-CDD6-4221-8ECB-A063128149D3}" sibTransId="{D64C5939-BDD2-46C2-980D-220E0748FF2D}"/>
    <dgm:cxn modelId="{97D26BB7-D471-4E8B-B531-1C3E401BC355}" type="presOf" srcId="{CE2A39E6-113B-48E4-8D74-00CB1BBA8B5D}" destId="{AF32FB22-EF9C-4327-9CD1-BDC958B49623}" srcOrd="0" destOrd="0" presId="urn:microsoft.com/office/officeart/2005/8/layout/process1"/>
    <dgm:cxn modelId="{80AD5A97-4B31-4312-B5EE-97DBCBFBEFD3}" type="presParOf" srcId="{CE6039B5-5CA2-42D4-BAC3-E1BFC00E5D2C}" destId="{AF32FB22-EF9C-4327-9CD1-BDC958B49623}" srcOrd="0" destOrd="0" presId="urn:microsoft.com/office/officeart/2005/8/layout/process1"/>
    <dgm:cxn modelId="{ACB6C331-CD87-4B74-AEEA-588CE60C55F8}" type="presParOf" srcId="{CE6039B5-5CA2-42D4-BAC3-E1BFC00E5D2C}" destId="{E6631C79-CD35-4999-9AD2-9F0E683CF29B}" srcOrd="1" destOrd="0" presId="urn:microsoft.com/office/officeart/2005/8/layout/process1"/>
    <dgm:cxn modelId="{51FC3569-6BAF-4EC1-AE2F-E614DFB6AA46}" type="presParOf" srcId="{E6631C79-CD35-4999-9AD2-9F0E683CF29B}" destId="{D06DC9E5-D703-42C3-9C98-6950DE41E149}" srcOrd="0" destOrd="0" presId="urn:microsoft.com/office/officeart/2005/8/layout/process1"/>
    <dgm:cxn modelId="{165A1833-4B94-47B9-B152-180CAC937BFF}" type="presParOf" srcId="{CE6039B5-5CA2-42D4-BAC3-E1BFC00E5D2C}" destId="{9DC21C98-8EA7-4B05-9D94-75D6305108F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BF1444-A4FA-4530-A409-2CFA6D7EE228}" type="doc">
      <dgm:prSet loTypeId="urn:microsoft.com/office/officeart/2005/8/layout/hierarchy2" loCatId="hierarchy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E65F7CC2-0709-4215-9CF5-19D15F596750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Экскурсия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C1FC28-AA43-4C9B-8FAD-C33D92375575}" type="parTrans" cxnId="{A3CE0F32-0FA6-4943-9BBD-98CBF4FD2E4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8C487E-868B-4BBF-BA85-6E9B4596E7C0}" type="sibTrans" cxnId="{A3CE0F32-0FA6-4943-9BBD-98CBF4FD2E4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590759-282E-46A1-A35B-B84945A83931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Экскурсанты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E6DBB7-5495-4C9E-9DB9-02D70EAED3B0}" type="parTrans" cxnId="{136C1CA2-1705-41CC-84DA-3E26E8C31A6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990CF6-A3E6-4C61-A8AF-E30E290D6F8D}" type="sibTrans" cxnId="{136C1CA2-1705-41CC-84DA-3E26E8C31A6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F0046C-833A-40BD-8225-31A50E416620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Увидеть</a:t>
          </a:r>
        </a:p>
      </dgm:t>
    </dgm:pt>
    <dgm:pt modelId="{9E51E211-0679-4BCE-83F2-6EEDF6B0CD96}" type="parTrans" cxnId="{D2E3862C-2A52-4856-BD47-45D498C474B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13B631-0597-44AF-B975-BDA400A701F9}" type="sibTrans" cxnId="{D2E3862C-2A52-4856-BD47-45D498C474B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D3DECA-28D5-43F9-8AC6-68E087D60FE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Услышать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F0ACF9-D21C-4BFA-8D3D-A0FA8757044F}" type="parTrans" cxnId="{55E74549-4E30-4996-AB47-E00A8C9EF16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3BAF76-4870-4055-BF4C-4FE0B3977D7F}" type="sibTrans" cxnId="{55E74549-4E30-4996-AB47-E00A8C9EF163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EA54D9-EE25-4386-8876-4075067AE512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Ощутить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7AA634-ADFF-4254-89B6-9C69833C2AD2}" type="parTrans" cxnId="{BDE38E80-EB56-494C-8983-A15A04A3B495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500D9F-EFA8-4184-BC2C-96937C2A5A68}" type="sibTrans" cxnId="{BDE38E80-EB56-494C-8983-A15A04A3B495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96F13A-A8BB-4B9E-9F27-525EC0574367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Овладеть навыками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011789-44E5-4535-BE6B-F9BB33FB940C}" type="parTrans" cxnId="{FA485EAB-D60E-4EA3-A45E-9228B1BC9E2B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2CDB03-5BDB-4338-9682-A6C29524A674}" type="sibTrans" cxnId="{FA485EAB-D60E-4EA3-A45E-9228B1BC9E2B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C7603D-362B-4C21-BBB6-3DA1DD459D23}" type="pres">
      <dgm:prSet presAssocID="{4DBF1444-A4FA-4530-A409-2CFA6D7EE22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70897A-9917-4B54-8BD5-C105347F5B40}" type="pres">
      <dgm:prSet presAssocID="{E65F7CC2-0709-4215-9CF5-19D15F596750}" presName="root1" presStyleCnt="0"/>
      <dgm:spPr/>
    </dgm:pt>
    <dgm:pt modelId="{0F15A908-26AC-47D0-94B1-1852875D24C0}" type="pres">
      <dgm:prSet presAssocID="{E65F7CC2-0709-4215-9CF5-19D15F59675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3D7081-8427-4E1C-A3B6-22761A1412CC}" type="pres">
      <dgm:prSet presAssocID="{E65F7CC2-0709-4215-9CF5-19D15F596750}" presName="level2hierChild" presStyleCnt="0"/>
      <dgm:spPr/>
    </dgm:pt>
    <dgm:pt modelId="{4BA5ED8C-7E5A-431C-AAB2-C4C7C8EF933F}" type="pres">
      <dgm:prSet presAssocID="{C8E6DBB7-5495-4C9E-9DB9-02D70EAED3B0}" presName="conn2-1" presStyleLbl="parChTrans1D2" presStyleIdx="0" presStyleCnt="1"/>
      <dgm:spPr/>
      <dgm:t>
        <a:bodyPr/>
        <a:lstStyle/>
        <a:p>
          <a:endParaRPr lang="ru-RU"/>
        </a:p>
      </dgm:t>
    </dgm:pt>
    <dgm:pt modelId="{320F7C7C-2344-4A67-9DCC-4248D11A4C35}" type="pres">
      <dgm:prSet presAssocID="{C8E6DBB7-5495-4C9E-9DB9-02D70EAED3B0}" presName="connTx" presStyleLbl="parChTrans1D2" presStyleIdx="0" presStyleCnt="1"/>
      <dgm:spPr/>
      <dgm:t>
        <a:bodyPr/>
        <a:lstStyle/>
        <a:p>
          <a:endParaRPr lang="ru-RU"/>
        </a:p>
      </dgm:t>
    </dgm:pt>
    <dgm:pt modelId="{2CAADF3A-A2E7-4D56-8D85-9D4714BD9CE5}" type="pres">
      <dgm:prSet presAssocID="{28590759-282E-46A1-A35B-B84945A83931}" presName="root2" presStyleCnt="0"/>
      <dgm:spPr/>
    </dgm:pt>
    <dgm:pt modelId="{AB7C0F55-2661-4E4F-B22A-C40D86D8BCA0}" type="pres">
      <dgm:prSet presAssocID="{28590759-282E-46A1-A35B-B84945A83931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BFD8F0-498C-4A00-A220-DC590EFFFE75}" type="pres">
      <dgm:prSet presAssocID="{28590759-282E-46A1-A35B-B84945A83931}" presName="level3hierChild" presStyleCnt="0"/>
      <dgm:spPr/>
    </dgm:pt>
    <dgm:pt modelId="{C474A876-9D83-4505-9A53-64E013834C07}" type="pres">
      <dgm:prSet presAssocID="{9E51E211-0679-4BCE-83F2-6EEDF6B0CD96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AC3B7462-FE26-403B-886B-9BCA095A56F1}" type="pres">
      <dgm:prSet presAssocID="{9E51E211-0679-4BCE-83F2-6EEDF6B0CD96}" presName="connTx" presStyleLbl="parChTrans1D3" presStyleIdx="0" presStyleCnt="4"/>
      <dgm:spPr/>
      <dgm:t>
        <a:bodyPr/>
        <a:lstStyle/>
        <a:p>
          <a:endParaRPr lang="ru-RU"/>
        </a:p>
      </dgm:t>
    </dgm:pt>
    <dgm:pt modelId="{9A6BF87D-338C-470A-A351-954A3FB6A038}" type="pres">
      <dgm:prSet presAssocID="{FAF0046C-833A-40BD-8225-31A50E416620}" presName="root2" presStyleCnt="0"/>
      <dgm:spPr/>
    </dgm:pt>
    <dgm:pt modelId="{102214E4-656A-448D-BB5F-9D7C7AB98EF6}" type="pres">
      <dgm:prSet presAssocID="{FAF0046C-833A-40BD-8225-31A50E416620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80CD00-8745-437A-8830-ADEC2BF7ACBA}" type="pres">
      <dgm:prSet presAssocID="{FAF0046C-833A-40BD-8225-31A50E416620}" presName="level3hierChild" presStyleCnt="0"/>
      <dgm:spPr/>
    </dgm:pt>
    <dgm:pt modelId="{2D0AB6C3-D6C2-4206-92A8-01C0EF99A180}" type="pres">
      <dgm:prSet presAssocID="{50F0ACF9-D21C-4BFA-8D3D-A0FA8757044F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319387D4-6746-4214-851C-C880ACC7E709}" type="pres">
      <dgm:prSet presAssocID="{50F0ACF9-D21C-4BFA-8D3D-A0FA8757044F}" presName="connTx" presStyleLbl="parChTrans1D3" presStyleIdx="1" presStyleCnt="4"/>
      <dgm:spPr/>
      <dgm:t>
        <a:bodyPr/>
        <a:lstStyle/>
        <a:p>
          <a:endParaRPr lang="ru-RU"/>
        </a:p>
      </dgm:t>
    </dgm:pt>
    <dgm:pt modelId="{5A700246-69BC-498A-8147-D6A3E94A0328}" type="pres">
      <dgm:prSet presAssocID="{17D3DECA-28D5-43F9-8AC6-68E087D60FED}" presName="root2" presStyleCnt="0"/>
      <dgm:spPr/>
    </dgm:pt>
    <dgm:pt modelId="{392B4E20-BA0A-4234-8045-AD6BF0EA85CC}" type="pres">
      <dgm:prSet presAssocID="{17D3DECA-28D5-43F9-8AC6-68E087D60FED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2D36CC-4187-4632-937A-972EABD3FB45}" type="pres">
      <dgm:prSet presAssocID="{17D3DECA-28D5-43F9-8AC6-68E087D60FED}" presName="level3hierChild" presStyleCnt="0"/>
      <dgm:spPr/>
    </dgm:pt>
    <dgm:pt modelId="{F2F8E42A-D261-4840-AC2A-EB4D9885B28E}" type="pres">
      <dgm:prSet presAssocID="{5D7AA634-ADFF-4254-89B6-9C69833C2AD2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9055774D-1672-4E16-93D9-D8E871BBB3B1}" type="pres">
      <dgm:prSet presAssocID="{5D7AA634-ADFF-4254-89B6-9C69833C2AD2}" presName="connTx" presStyleLbl="parChTrans1D3" presStyleIdx="2" presStyleCnt="4"/>
      <dgm:spPr/>
      <dgm:t>
        <a:bodyPr/>
        <a:lstStyle/>
        <a:p>
          <a:endParaRPr lang="ru-RU"/>
        </a:p>
      </dgm:t>
    </dgm:pt>
    <dgm:pt modelId="{F81B1F25-4E50-4687-9298-D4A161E248A6}" type="pres">
      <dgm:prSet presAssocID="{A4EA54D9-EE25-4386-8876-4075067AE512}" presName="root2" presStyleCnt="0"/>
      <dgm:spPr/>
    </dgm:pt>
    <dgm:pt modelId="{0CDD4CD4-C71C-413B-9FD5-33C9A4D10F46}" type="pres">
      <dgm:prSet presAssocID="{A4EA54D9-EE25-4386-8876-4075067AE512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FC37D-4AB0-4908-A86B-156C26EE95E2}" type="pres">
      <dgm:prSet presAssocID="{A4EA54D9-EE25-4386-8876-4075067AE512}" presName="level3hierChild" presStyleCnt="0"/>
      <dgm:spPr/>
    </dgm:pt>
    <dgm:pt modelId="{943FC39F-7958-476E-96AF-24CA409EA241}" type="pres">
      <dgm:prSet presAssocID="{5E011789-44E5-4535-BE6B-F9BB33FB940C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18853865-A3E3-492A-8678-61D00D1750BB}" type="pres">
      <dgm:prSet presAssocID="{5E011789-44E5-4535-BE6B-F9BB33FB940C}" presName="connTx" presStyleLbl="parChTrans1D3" presStyleIdx="3" presStyleCnt="4"/>
      <dgm:spPr/>
      <dgm:t>
        <a:bodyPr/>
        <a:lstStyle/>
        <a:p>
          <a:endParaRPr lang="ru-RU"/>
        </a:p>
      </dgm:t>
    </dgm:pt>
    <dgm:pt modelId="{941404CF-44C5-4F16-A7BF-AA8A71AF43CB}" type="pres">
      <dgm:prSet presAssocID="{4D96F13A-A8BB-4B9E-9F27-525EC0574367}" presName="root2" presStyleCnt="0"/>
      <dgm:spPr/>
    </dgm:pt>
    <dgm:pt modelId="{C6068BD9-EED4-4A14-AAF6-63B18B587003}" type="pres">
      <dgm:prSet presAssocID="{4D96F13A-A8BB-4B9E-9F27-525EC0574367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29D5A5-295B-4AC1-B6F3-20135E12B02F}" type="pres">
      <dgm:prSet presAssocID="{4D96F13A-A8BB-4B9E-9F27-525EC0574367}" presName="level3hierChild" presStyleCnt="0"/>
      <dgm:spPr/>
    </dgm:pt>
  </dgm:ptLst>
  <dgm:cxnLst>
    <dgm:cxn modelId="{F35241BD-40F7-42FA-A520-2100BB012DCA}" type="presOf" srcId="{5D7AA634-ADFF-4254-89B6-9C69833C2AD2}" destId="{9055774D-1672-4E16-93D9-D8E871BBB3B1}" srcOrd="1" destOrd="0" presId="urn:microsoft.com/office/officeart/2005/8/layout/hierarchy2"/>
    <dgm:cxn modelId="{55E74549-4E30-4996-AB47-E00A8C9EF163}" srcId="{28590759-282E-46A1-A35B-B84945A83931}" destId="{17D3DECA-28D5-43F9-8AC6-68E087D60FED}" srcOrd="1" destOrd="0" parTransId="{50F0ACF9-D21C-4BFA-8D3D-A0FA8757044F}" sibTransId="{803BAF76-4870-4055-BF4C-4FE0B3977D7F}"/>
    <dgm:cxn modelId="{895DA8F4-2E34-43AE-83F0-FA833A15907E}" type="presOf" srcId="{A4EA54D9-EE25-4386-8876-4075067AE512}" destId="{0CDD4CD4-C71C-413B-9FD5-33C9A4D10F46}" srcOrd="0" destOrd="0" presId="urn:microsoft.com/office/officeart/2005/8/layout/hierarchy2"/>
    <dgm:cxn modelId="{DC33BAB3-B4F4-4ACE-9E77-C61249C3BB8A}" type="presOf" srcId="{C8E6DBB7-5495-4C9E-9DB9-02D70EAED3B0}" destId="{4BA5ED8C-7E5A-431C-AAB2-C4C7C8EF933F}" srcOrd="0" destOrd="0" presId="urn:microsoft.com/office/officeart/2005/8/layout/hierarchy2"/>
    <dgm:cxn modelId="{0F921B13-E260-4DF3-92BA-7B0BDCC277EF}" type="presOf" srcId="{4DBF1444-A4FA-4530-A409-2CFA6D7EE228}" destId="{1BC7603D-362B-4C21-BBB6-3DA1DD459D23}" srcOrd="0" destOrd="0" presId="urn:microsoft.com/office/officeart/2005/8/layout/hierarchy2"/>
    <dgm:cxn modelId="{28F44F59-B196-4AF0-A4CD-273F019639C0}" type="presOf" srcId="{5E011789-44E5-4535-BE6B-F9BB33FB940C}" destId="{18853865-A3E3-492A-8678-61D00D1750BB}" srcOrd="1" destOrd="0" presId="urn:microsoft.com/office/officeart/2005/8/layout/hierarchy2"/>
    <dgm:cxn modelId="{5D5E9AD1-2663-456E-9E47-076000CC9946}" type="presOf" srcId="{5D7AA634-ADFF-4254-89B6-9C69833C2AD2}" destId="{F2F8E42A-D261-4840-AC2A-EB4D9885B28E}" srcOrd="0" destOrd="0" presId="urn:microsoft.com/office/officeart/2005/8/layout/hierarchy2"/>
    <dgm:cxn modelId="{145819D7-0061-4988-B9C2-DF145A2672E0}" type="presOf" srcId="{9E51E211-0679-4BCE-83F2-6EEDF6B0CD96}" destId="{AC3B7462-FE26-403B-886B-9BCA095A56F1}" srcOrd="1" destOrd="0" presId="urn:microsoft.com/office/officeart/2005/8/layout/hierarchy2"/>
    <dgm:cxn modelId="{B388E455-6A33-4938-9489-5E0A1519415C}" type="presOf" srcId="{E65F7CC2-0709-4215-9CF5-19D15F596750}" destId="{0F15A908-26AC-47D0-94B1-1852875D24C0}" srcOrd="0" destOrd="0" presId="urn:microsoft.com/office/officeart/2005/8/layout/hierarchy2"/>
    <dgm:cxn modelId="{136C1CA2-1705-41CC-84DA-3E26E8C31A6F}" srcId="{E65F7CC2-0709-4215-9CF5-19D15F596750}" destId="{28590759-282E-46A1-A35B-B84945A83931}" srcOrd="0" destOrd="0" parTransId="{C8E6DBB7-5495-4C9E-9DB9-02D70EAED3B0}" sibTransId="{D8990CF6-A3E6-4C61-A8AF-E30E290D6F8D}"/>
    <dgm:cxn modelId="{430A4712-9007-4372-8B6D-CA215FC93E0D}" type="presOf" srcId="{4D96F13A-A8BB-4B9E-9F27-525EC0574367}" destId="{C6068BD9-EED4-4A14-AAF6-63B18B587003}" srcOrd="0" destOrd="0" presId="urn:microsoft.com/office/officeart/2005/8/layout/hierarchy2"/>
    <dgm:cxn modelId="{446139EE-8434-4DA4-93C6-3D218306125B}" type="presOf" srcId="{17D3DECA-28D5-43F9-8AC6-68E087D60FED}" destId="{392B4E20-BA0A-4234-8045-AD6BF0EA85CC}" srcOrd="0" destOrd="0" presId="urn:microsoft.com/office/officeart/2005/8/layout/hierarchy2"/>
    <dgm:cxn modelId="{FA485EAB-D60E-4EA3-A45E-9228B1BC9E2B}" srcId="{28590759-282E-46A1-A35B-B84945A83931}" destId="{4D96F13A-A8BB-4B9E-9F27-525EC0574367}" srcOrd="3" destOrd="0" parTransId="{5E011789-44E5-4535-BE6B-F9BB33FB940C}" sibTransId="{572CDB03-5BDB-4338-9682-A6C29524A674}"/>
    <dgm:cxn modelId="{A3CE0F32-0FA6-4943-9BBD-98CBF4FD2E4F}" srcId="{4DBF1444-A4FA-4530-A409-2CFA6D7EE228}" destId="{E65F7CC2-0709-4215-9CF5-19D15F596750}" srcOrd="0" destOrd="0" parTransId="{04C1FC28-AA43-4C9B-8FAD-C33D92375575}" sibTransId="{D98C487E-868B-4BBF-BA85-6E9B4596E7C0}"/>
    <dgm:cxn modelId="{9273DFB3-5F44-4C5E-9FCF-C57150957A1B}" type="presOf" srcId="{50F0ACF9-D21C-4BFA-8D3D-A0FA8757044F}" destId="{319387D4-6746-4214-851C-C880ACC7E709}" srcOrd="1" destOrd="0" presId="urn:microsoft.com/office/officeart/2005/8/layout/hierarchy2"/>
    <dgm:cxn modelId="{BDE38E80-EB56-494C-8983-A15A04A3B495}" srcId="{28590759-282E-46A1-A35B-B84945A83931}" destId="{A4EA54D9-EE25-4386-8876-4075067AE512}" srcOrd="2" destOrd="0" parTransId="{5D7AA634-ADFF-4254-89B6-9C69833C2AD2}" sibTransId="{B6500D9F-EFA8-4184-BC2C-96937C2A5A68}"/>
    <dgm:cxn modelId="{37A1CB98-C895-4994-9428-FBF7411ABAF7}" type="presOf" srcId="{C8E6DBB7-5495-4C9E-9DB9-02D70EAED3B0}" destId="{320F7C7C-2344-4A67-9DCC-4248D11A4C35}" srcOrd="1" destOrd="0" presId="urn:microsoft.com/office/officeart/2005/8/layout/hierarchy2"/>
    <dgm:cxn modelId="{027C7E33-31EE-4ECE-A37D-123B54DAC806}" type="presOf" srcId="{5E011789-44E5-4535-BE6B-F9BB33FB940C}" destId="{943FC39F-7958-476E-96AF-24CA409EA241}" srcOrd="0" destOrd="0" presId="urn:microsoft.com/office/officeart/2005/8/layout/hierarchy2"/>
    <dgm:cxn modelId="{9025371D-7E8A-4C21-8024-1AB9E2DA7654}" type="presOf" srcId="{50F0ACF9-D21C-4BFA-8D3D-A0FA8757044F}" destId="{2D0AB6C3-D6C2-4206-92A8-01C0EF99A180}" srcOrd="0" destOrd="0" presId="urn:microsoft.com/office/officeart/2005/8/layout/hierarchy2"/>
    <dgm:cxn modelId="{D2E3862C-2A52-4856-BD47-45D498C474BF}" srcId="{28590759-282E-46A1-A35B-B84945A83931}" destId="{FAF0046C-833A-40BD-8225-31A50E416620}" srcOrd="0" destOrd="0" parTransId="{9E51E211-0679-4BCE-83F2-6EEDF6B0CD96}" sibTransId="{CF13B631-0597-44AF-B975-BDA400A701F9}"/>
    <dgm:cxn modelId="{396CAB11-2A0A-467E-9F06-FD25DFD24B03}" type="presOf" srcId="{9E51E211-0679-4BCE-83F2-6EEDF6B0CD96}" destId="{C474A876-9D83-4505-9A53-64E013834C07}" srcOrd="0" destOrd="0" presId="urn:microsoft.com/office/officeart/2005/8/layout/hierarchy2"/>
    <dgm:cxn modelId="{90079156-F282-4CD8-A143-5D1F30C015F4}" type="presOf" srcId="{FAF0046C-833A-40BD-8225-31A50E416620}" destId="{102214E4-656A-448D-BB5F-9D7C7AB98EF6}" srcOrd="0" destOrd="0" presId="urn:microsoft.com/office/officeart/2005/8/layout/hierarchy2"/>
    <dgm:cxn modelId="{68226372-9504-4C25-B16B-27D4DE0DDCED}" type="presOf" srcId="{28590759-282E-46A1-A35B-B84945A83931}" destId="{AB7C0F55-2661-4E4F-B22A-C40D86D8BCA0}" srcOrd="0" destOrd="0" presId="urn:microsoft.com/office/officeart/2005/8/layout/hierarchy2"/>
    <dgm:cxn modelId="{205D2DAE-8E21-48EC-98B2-DDD181717CEE}" type="presParOf" srcId="{1BC7603D-362B-4C21-BBB6-3DA1DD459D23}" destId="{9170897A-9917-4B54-8BD5-C105347F5B40}" srcOrd="0" destOrd="0" presId="urn:microsoft.com/office/officeart/2005/8/layout/hierarchy2"/>
    <dgm:cxn modelId="{FDE180FA-18FE-4C05-861F-210A65CF66DE}" type="presParOf" srcId="{9170897A-9917-4B54-8BD5-C105347F5B40}" destId="{0F15A908-26AC-47D0-94B1-1852875D24C0}" srcOrd="0" destOrd="0" presId="urn:microsoft.com/office/officeart/2005/8/layout/hierarchy2"/>
    <dgm:cxn modelId="{C32B6067-016E-4A71-812C-11695DE9073A}" type="presParOf" srcId="{9170897A-9917-4B54-8BD5-C105347F5B40}" destId="{A53D7081-8427-4E1C-A3B6-22761A1412CC}" srcOrd="1" destOrd="0" presId="urn:microsoft.com/office/officeart/2005/8/layout/hierarchy2"/>
    <dgm:cxn modelId="{E66A3B91-E165-40D0-A508-16AEF30B240E}" type="presParOf" srcId="{A53D7081-8427-4E1C-A3B6-22761A1412CC}" destId="{4BA5ED8C-7E5A-431C-AAB2-C4C7C8EF933F}" srcOrd="0" destOrd="0" presId="urn:microsoft.com/office/officeart/2005/8/layout/hierarchy2"/>
    <dgm:cxn modelId="{25470004-F0F6-4966-A011-2455C704CFBA}" type="presParOf" srcId="{4BA5ED8C-7E5A-431C-AAB2-C4C7C8EF933F}" destId="{320F7C7C-2344-4A67-9DCC-4248D11A4C35}" srcOrd="0" destOrd="0" presId="urn:microsoft.com/office/officeart/2005/8/layout/hierarchy2"/>
    <dgm:cxn modelId="{4EF54398-3550-4EAF-B05A-67F2F22E0A41}" type="presParOf" srcId="{A53D7081-8427-4E1C-A3B6-22761A1412CC}" destId="{2CAADF3A-A2E7-4D56-8D85-9D4714BD9CE5}" srcOrd="1" destOrd="0" presId="urn:microsoft.com/office/officeart/2005/8/layout/hierarchy2"/>
    <dgm:cxn modelId="{21DD08EF-6D64-4ABA-BDBE-99FFF5EBA08E}" type="presParOf" srcId="{2CAADF3A-A2E7-4D56-8D85-9D4714BD9CE5}" destId="{AB7C0F55-2661-4E4F-B22A-C40D86D8BCA0}" srcOrd="0" destOrd="0" presId="urn:microsoft.com/office/officeart/2005/8/layout/hierarchy2"/>
    <dgm:cxn modelId="{4952BE8A-EA4B-46B1-A48D-0FACBBB328AF}" type="presParOf" srcId="{2CAADF3A-A2E7-4D56-8D85-9D4714BD9CE5}" destId="{0FBFD8F0-498C-4A00-A220-DC590EFFFE75}" srcOrd="1" destOrd="0" presId="urn:microsoft.com/office/officeart/2005/8/layout/hierarchy2"/>
    <dgm:cxn modelId="{8CACB6A4-5940-49C6-8513-7F7D3D74551B}" type="presParOf" srcId="{0FBFD8F0-498C-4A00-A220-DC590EFFFE75}" destId="{C474A876-9D83-4505-9A53-64E013834C07}" srcOrd="0" destOrd="0" presId="urn:microsoft.com/office/officeart/2005/8/layout/hierarchy2"/>
    <dgm:cxn modelId="{26826B79-73A5-43C4-AF12-45936D23A0FF}" type="presParOf" srcId="{C474A876-9D83-4505-9A53-64E013834C07}" destId="{AC3B7462-FE26-403B-886B-9BCA095A56F1}" srcOrd="0" destOrd="0" presId="urn:microsoft.com/office/officeart/2005/8/layout/hierarchy2"/>
    <dgm:cxn modelId="{CFDB895D-1869-44FC-AA92-D9D045C87CC6}" type="presParOf" srcId="{0FBFD8F0-498C-4A00-A220-DC590EFFFE75}" destId="{9A6BF87D-338C-470A-A351-954A3FB6A038}" srcOrd="1" destOrd="0" presId="urn:microsoft.com/office/officeart/2005/8/layout/hierarchy2"/>
    <dgm:cxn modelId="{572E482E-16CD-4D72-910E-45FFD6F08DC1}" type="presParOf" srcId="{9A6BF87D-338C-470A-A351-954A3FB6A038}" destId="{102214E4-656A-448D-BB5F-9D7C7AB98EF6}" srcOrd="0" destOrd="0" presId="urn:microsoft.com/office/officeart/2005/8/layout/hierarchy2"/>
    <dgm:cxn modelId="{A8365C06-6A99-452B-8B14-D79F8CF0CB54}" type="presParOf" srcId="{9A6BF87D-338C-470A-A351-954A3FB6A038}" destId="{E980CD00-8745-437A-8830-ADEC2BF7ACBA}" srcOrd="1" destOrd="0" presId="urn:microsoft.com/office/officeart/2005/8/layout/hierarchy2"/>
    <dgm:cxn modelId="{CB0FE082-02CE-404E-AA59-79C15085EEC8}" type="presParOf" srcId="{0FBFD8F0-498C-4A00-A220-DC590EFFFE75}" destId="{2D0AB6C3-D6C2-4206-92A8-01C0EF99A180}" srcOrd="2" destOrd="0" presId="urn:microsoft.com/office/officeart/2005/8/layout/hierarchy2"/>
    <dgm:cxn modelId="{A3AFC56B-95E4-41DB-A798-A5D488659B6A}" type="presParOf" srcId="{2D0AB6C3-D6C2-4206-92A8-01C0EF99A180}" destId="{319387D4-6746-4214-851C-C880ACC7E709}" srcOrd="0" destOrd="0" presId="urn:microsoft.com/office/officeart/2005/8/layout/hierarchy2"/>
    <dgm:cxn modelId="{70B64196-4E5A-4E67-872E-E2743FAAAFFF}" type="presParOf" srcId="{0FBFD8F0-498C-4A00-A220-DC590EFFFE75}" destId="{5A700246-69BC-498A-8147-D6A3E94A0328}" srcOrd="3" destOrd="0" presId="urn:microsoft.com/office/officeart/2005/8/layout/hierarchy2"/>
    <dgm:cxn modelId="{DFE2B365-E3B9-4B73-B244-7E4DBB7A5056}" type="presParOf" srcId="{5A700246-69BC-498A-8147-D6A3E94A0328}" destId="{392B4E20-BA0A-4234-8045-AD6BF0EA85CC}" srcOrd="0" destOrd="0" presId="urn:microsoft.com/office/officeart/2005/8/layout/hierarchy2"/>
    <dgm:cxn modelId="{F4510565-B8A7-485F-A9E9-FB177FCB6236}" type="presParOf" srcId="{5A700246-69BC-498A-8147-D6A3E94A0328}" destId="{252D36CC-4187-4632-937A-972EABD3FB45}" srcOrd="1" destOrd="0" presId="urn:microsoft.com/office/officeart/2005/8/layout/hierarchy2"/>
    <dgm:cxn modelId="{E4A6F265-EECF-4E05-A715-25987824AB58}" type="presParOf" srcId="{0FBFD8F0-498C-4A00-A220-DC590EFFFE75}" destId="{F2F8E42A-D261-4840-AC2A-EB4D9885B28E}" srcOrd="4" destOrd="0" presId="urn:microsoft.com/office/officeart/2005/8/layout/hierarchy2"/>
    <dgm:cxn modelId="{3290BC43-2E4F-4211-9C06-2F2B2C1856CE}" type="presParOf" srcId="{F2F8E42A-D261-4840-AC2A-EB4D9885B28E}" destId="{9055774D-1672-4E16-93D9-D8E871BBB3B1}" srcOrd="0" destOrd="0" presId="urn:microsoft.com/office/officeart/2005/8/layout/hierarchy2"/>
    <dgm:cxn modelId="{9607DFEA-429D-46C1-9412-E777141E2901}" type="presParOf" srcId="{0FBFD8F0-498C-4A00-A220-DC590EFFFE75}" destId="{F81B1F25-4E50-4687-9298-D4A161E248A6}" srcOrd="5" destOrd="0" presId="urn:microsoft.com/office/officeart/2005/8/layout/hierarchy2"/>
    <dgm:cxn modelId="{D0A624AB-AA86-46F1-8874-2F0C54612C28}" type="presParOf" srcId="{F81B1F25-4E50-4687-9298-D4A161E248A6}" destId="{0CDD4CD4-C71C-413B-9FD5-33C9A4D10F46}" srcOrd="0" destOrd="0" presId="urn:microsoft.com/office/officeart/2005/8/layout/hierarchy2"/>
    <dgm:cxn modelId="{E0014A2B-F693-49AC-AA2A-09083A17D4F3}" type="presParOf" srcId="{F81B1F25-4E50-4687-9298-D4A161E248A6}" destId="{943FC37D-4AB0-4908-A86B-156C26EE95E2}" srcOrd="1" destOrd="0" presId="urn:microsoft.com/office/officeart/2005/8/layout/hierarchy2"/>
    <dgm:cxn modelId="{D5CE7961-40F8-464D-9E3A-0C40072C152C}" type="presParOf" srcId="{0FBFD8F0-498C-4A00-A220-DC590EFFFE75}" destId="{943FC39F-7958-476E-96AF-24CA409EA241}" srcOrd="6" destOrd="0" presId="urn:microsoft.com/office/officeart/2005/8/layout/hierarchy2"/>
    <dgm:cxn modelId="{AEF3E401-B5C8-4A17-8709-16326718F855}" type="presParOf" srcId="{943FC39F-7958-476E-96AF-24CA409EA241}" destId="{18853865-A3E3-492A-8678-61D00D1750BB}" srcOrd="0" destOrd="0" presId="urn:microsoft.com/office/officeart/2005/8/layout/hierarchy2"/>
    <dgm:cxn modelId="{954D1EEA-A464-4397-9AE2-69FEB6DB0025}" type="presParOf" srcId="{0FBFD8F0-498C-4A00-A220-DC590EFFFE75}" destId="{941404CF-44C5-4F16-A7BF-AA8A71AF43CB}" srcOrd="7" destOrd="0" presId="urn:microsoft.com/office/officeart/2005/8/layout/hierarchy2"/>
    <dgm:cxn modelId="{80E9403F-1AF7-486C-AAE5-7A9EB0364C72}" type="presParOf" srcId="{941404CF-44C5-4F16-A7BF-AA8A71AF43CB}" destId="{C6068BD9-EED4-4A14-AAF6-63B18B587003}" srcOrd="0" destOrd="0" presId="urn:microsoft.com/office/officeart/2005/8/layout/hierarchy2"/>
    <dgm:cxn modelId="{E86584AD-3070-4C1F-B351-7BA6030E18E5}" type="presParOf" srcId="{941404CF-44C5-4F16-A7BF-AA8A71AF43CB}" destId="{0E29D5A5-295B-4AC1-B6F3-20135E12B02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F8E0FB-E680-444E-8F0E-74E6B8D442B2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698359D-CDA0-4998-8E01-7607D1C22ADB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Тематическая экскурсия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6CCB99-5B1F-4596-89E2-529615F3F7E1}" type="parTrans" cxnId="{9564F4BB-5518-4F79-B5EB-85732081C1E2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0AECFA-126A-49DA-94A3-B7161C9B176D}" type="sibTrans" cxnId="{9564F4BB-5518-4F79-B5EB-85732081C1E2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37B8A5-75E8-42D6-8C36-15998B8C697C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Исторические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2446CA-F3E2-4579-87D1-B81FBCE4C8B5}" type="parTrans" cxnId="{FA08DD1F-AB43-4500-BD03-076E7E4F8A94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F0BB94-5F89-42BE-A3FF-A5EAC0223BB2}" type="sibTrans" cxnId="{FA08DD1F-AB43-4500-BD03-076E7E4F8A94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5159C5-C717-40AD-B5F1-7CFEDADF81BD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Производственные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710A7C-5F08-4FC3-A6B7-BCABA75CF94E}" type="parTrans" cxnId="{9233F799-7100-4517-89FB-D3F2182F3BBC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3A6331-3EFF-4EC4-B7A9-05047BE5DF76}" type="sibTrans" cxnId="{9233F799-7100-4517-89FB-D3F2182F3BBC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4E856B-A094-4902-A3CB-F21DD8FB2F6B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Природоведческие (экологические)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7B0076-8830-47F2-830C-0FCA88D83CFF}" type="parTrans" cxnId="{A459DB6D-CBBA-412E-8BCA-3F2F49EC54A7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3BEF57-8666-487A-8B2F-204F137230CA}" type="sibTrans" cxnId="{A459DB6D-CBBA-412E-8BCA-3F2F49EC54A7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87C01E-2444-4466-A4A1-A43B7F4A504B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Искусствоведческие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7A6199-1B42-440F-B79D-429FD5E1CBD9}" type="parTrans" cxnId="{3C9D0C06-CF18-4CDE-9ABD-F9666D2A3681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20323E-4D2B-46E4-A0ED-71F7DA9D0FDD}" type="sibTrans" cxnId="{3C9D0C06-CF18-4CDE-9ABD-F9666D2A3681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ECB449-1B07-4678-8508-03B6B11D0141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Литературные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63CF28-18CD-4F6B-8C57-AAE77B0EC3B8}" type="parTrans" cxnId="{75F917FC-C4FC-4E89-9C95-63481116BB0A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5BD934-288A-424E-83EE-1C19E1D91B3F}" type="sibTrans" cxnId="{75F917FC-C4FC-4E89-9C95-63481116BB0A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60ACCA-1016-4311-8681-96D7D415D7E9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Архитектурно - градостроительные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63685-D15A-44A4-B1A0-4E875316F9FD}" type="parTrans" cxnId="{C4C1246F-3853-48F0-8A69-B52CBE3BAB36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E0B711-E6D2-4C4C-97E4-B29D146E2BA1}" type="sibTrans" cxnId="{C4C1246F-3853-48F0-8A69-B52CBE3BAB36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CFC22-F753-4933-887F-49A446E9B09F}" type="pres">
      <dgm:prSet presAssocID="{31F8E0FB-E680-444E-8F0E-74E6B8D442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7E0BE5-B7D8-4886-AA47-4320BFC9EDA6}" type="pres">
      <dgm:prSet presAssocID="{2698359D-CDA0-4998-8E01-7607D1C22ADB}" presName="root1" presStyleCnt="0"/>
      <dgm:spPr/>
    </dgm:pt>
    <dgm:pt modelId="{38F413D8-0994-497A-B682-FE8D1524191D}" type="pres">
      <dgm:prSet presAssocID="{2698359D-CDA0-4998-8E01-7607D1C22AD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806CB0-94B7-4357-8BC6-F8C86CACBA4B}" type="pres">
      <dgm:prSet presAssocID="{2698359D-CDA0-4998-8E01-7607D1C22ADB}" presName="level2hierChild" presStyleCnt="0"/>
      <dgm:spPr/>
    </dgm:pt>
    <dgm:pt modelId="{FF618192-1769-4FD7-969F-95208CF09DEF}" type="pres">
      <dgm:prSet presAssocID="{202446CA-F3E2-4579-87D1-B81FBCE4C8B5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5D11DD39-C726-4161-971C-DC022B4E89C7}" type="pres">
      <dgm:prSet presAssocID="{202446CA-F3E2-4579-87D1-B81FBCE4C8B5}" presName="connTx" presStyleLbl="parChTrans1D2" presStyleIdx="0" presStyleCnt="6"/>
      <dgm:spPr/>
      <dgm:t>
        <a:bodyPr/>
        <a:lstStyle/>
        <a:p>
          <a:endParaRPr lang="ru-RU"/>
        </a:p>
      </dgm:t>
    </dgm:pt>
    <dgm:pt modelId="{2AB0B94A-7EC6-4131-91E4-6858D8C553C9}" type="pres">
      <dgm:prSet presAssocID="{C937B8A5-75E8-42D6-8C36-15998B8C697C}" presName="root2" presStyleCnt="0"/>
      <dgm:spPr/>
    </dgm:pt>
    <dgm:pt modelId="{A09FA018-96BE-4235-AC9B-8977001C92A6}" type="pres">
      <dgm:prSet presAssocID="{C937B8A5-75E8-42D6-8C36-15998B8C697C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F91C4F-1166-4682-B167-1DFFB1781285}" type="pres">
      <dgm:prSet presAssocID="{C937B8A5-75E8-42D6-8C36-15998B8C697C}" presName="level3hierChild" presStyleCnt="0"/>
      <dgm:spPr/>
    </dgm:pt>
    <dgm:pt modelId="{F44DE88D-F0B9-44C0-B713-E6E31A44D6D4}" type="pres">
      <dgm:prSet presAssocID="{23710A7C-5F08-4FC3-A6B7-BCABA75CF94E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255FDDFD-21F5-401D-B331-E5DB46FD77B3}" type="pres">
      <dgm:prSet presAssocID="{23710A7C-5F08-4FC3-A6B7-BCABA75CF94E}" presName="connTx" presStyleLbl="parChTrans1D2" presStyleIdx="1" presStyleCnt="6"/>
      <dgm:spPr/>
      <dgm:t>
        <a:bodyPr/>
        <a:lstStyle/>
        <a:p>
          <a:endParaRPr lang="ru-RU"/>
        </a:p>
      </dgm:t>
    </dgm:pt>
    <dgm:pt modelId="{D142958B-E2B3-4430-9EA4-91C35B00A7DF}" type="pres">
      <dgm:prSet presAssocID="{1A5159C5-C717-40AD-B5F1-7CFEDADF81BD}" presName="root2" presStyleCnt="0"/>
      <dgm:spPr/>
    </dgm:pt>
    <dgm:pt modelId="{CF9222D3-BC94-42CE-AB33-A796FDA428D8}" type="pres">
      <dgm:prSet presAssocID="{1A5159C5-C717-40AD-B5F1-7CFEDADF81BD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2474E2-8603-488F-BE4F-2180BD692596}" type="pres">
      <dgm:prSet presAssocID="{1A5159C5-C717-40AD-B5F1-7CFEDADF81BD}" presName="level3hierChild" presStyleCnt="0"/>
      <dgm:spPr/>
    </dgm:pt>
    <dgm:pt modelId="{8D639F90-8B6E-4632-AA47-B78FBB568F01}" type="pres">
      <dgm:prSet presAssocID="{557B0076-8830-47F2-830C-0FCA88D83CFF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315687C7-77E0-4920-868C-C4B704AC7A32}" type="pres">
      <dgm:prSet presAssocID="{557B0076-8830-47F2-830C-0FCA88D83CFF}" presName="connTx" presStyleLbl="parChTrans1D2" presStyleIdx="2" presStyleCnt="6"/>
      <dgm:spPr/>
      <dgm:t>
        <a:bodyPr/>
        <a:lstStyle/>
        <a:p>
          <a:endParaRPr lang="ru-RU"/>
        </a:p>
      </dgm:t>
    </dgm:pt>
    <dgm:pt modelId="{6D1120F0-21C9-4FEB-8387-19A497989A15}" type="pres">
      <dgm:prSet presAssocID="{0F4E856B-A094-4902-A3CB-F21DD8FB2F6B}" presName="root2" presStyleCnt="0"/>
      <dgm:spPr/>
    </dgm:pt>
    <dgm:pt modelId="{7D9F78A6-5F22-4BF5-9385-184548BD8646}" type="pres">
      <dgm:prSet presAssocID="{0F4E856B-A094-4902-A3CB-F21DD8FB2F6B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A8954-049A-4CD7-864F-C3D6DCEFCDD6}" type="pres">
      <dgm:prSet presAssocID="{0F4E856B-A094-4902-A3CB-F21DD8FB2F6B}" presName="level3hierChild" presStyleCnt="0"/>
      <dgm:spPr/>
    </dgm:pt>
    <dgm:pt modelId="{1596531E-469E-4782-A9FD-885485002B05}" type="pres">
      <dgm:prSet presAssocID="{337A6199-1B42-440F-B79D-429FD5E1CBD9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2D62F93A-31BA-4E51-AC34-336AA07EC6A2}" type="pres">
      <dgm:prSet presAssocID="{337A6199-1B42-440F-B79D-429FD5E1CBD9}" presName="connTx" presStyleLbl="parChTrans1D2" presStyleIdx="3" presStyleCnt="6"/>
      <dgm:spPr/>
      <dgm:t>
        <a:bodyPr/>
        <a:lstStyle/>
        <a:p>
          <a:endParaRPr lang="ru-RU"/>
        </a:p>
      </dgm:t>
    </dgm:pt>
    <dgm:pt modelId="{986B3329-0B61-4D7B-95E6-01852B55BFD9}" type="pres">
      <dgm:prSet presAssocID="{5587C01E-2444-4466-A4A1-A43B7F4A504B}" presName="root2" presStyleCnt="0"/>
      <dgm:spPr/>
    </dgm:pt>
    <dgm:pt modelId="{35263F98-AD1B-4347-AC3C-F28298884443}" type="pres">
      <dgm:prSet presAssocID="{5587C01E-2444-4466-A4A1-A43B7F4A504B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F7DF9-3938-453A-9190-0701AFBC58D4}" type="pres">
      <dgm:prSet presAssocID="{5587C01E-2444-4466-A4A1-A43B7F4A504B}" presName="level3hierChild" presStyleCnt="0"/>
      <dgm:spPr/>
    </dgm:pt>
    <dgm:pt modelId="{72AE56ED-C184-45F0-A134-0F92F6AAD883}" type="pres">
      <dgm:prSet presAssocID="{1463CF28-18CD-4F6B-8C57-AAE77B0EC3B8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8EBE3A24-E6FD-4A38-927A-834623F77D8E}" type="pres">
      <dgm:prSet presAssocID="{1463CF28-18CD-4F6B-8C57-AAE77B0EC3B8}" presName="connTx" presStyleLbl="parChTrans1D2" presStyleIdx="4" presStyleCnt="6"/>
      <dgm:spPr/>
      <dgm:t>
        <a:bodyPr/>
        <a:lstStyle/>
        <a:p>
          <a:endParaRPr lang="ru-RU"/>
        </a:p>
      </dgm:t>
    </dgm:pt>
    <dgm:pt modelId="{A6543CD0-8AB1-4558-BD7D-54B454AE2F4E}" type="pres">
      <dgm:prSet presAssocID="{4FECB449-1B07-4678-8508-03B6B11D0141}" presName="root2" presStyleCnt="0"/>
      <dgm:spPr/>
    </dgm:pt>
    <dgm:pt modelId="{415D24AD-2F3E-4994-985E-9F371EF74614}" type="pres">
      <dgm:prSet presAssocID="{4FECB449-1B07-4678-8508-03B6B11D0141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058EB1-6B63-4A6D-AB9D-0C44FE0C672C}" type="pres">
      <dgm:prSet presAssocID="{4FECB449-1B07-4678-8508-03B6B11D0141}" presName="level3hierChild" presStyleCnt="0"/>
      <dgm:spPr/>
    </dgm:pt>
    <dgm:pt modelId="{624D2EE3-2666-4902-9299-EF83EBB15F02}" type="pres">
      <dgm:prSet presAssocID="{62763685-D15A-44A4-B1A0-4E875316F9FD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776D307B-74EC-4C03-883C-C398430090CE}" type="pres">
      <dgm:prSet presAssocID="{62763685-D15A-44A4-B1A0-4E875316F9FD}" presName="connTx" presStyleLbl="parChTrans1D2" presStyleIdx="5" presStyleCnt="6"/>
      <dgm:spPr/>
      <dgm:t>
        <a:bodyPr/>
        <a:lstStyle/>
        <a:p>
          <a:endParaRPr lang="ru-RU"/>
        </a:p>
      </dgm:t>
    </dgm:pt>
    <dgm:pt modelId="{82D76410-AD58-43C6-A1C2-75231F2A25B6}" type="pres">
      <dgm:prSet presAssocID="{E460ACCA-1016-4311-8681-96D7D415D7E9}" presName="root2" presStyleCnt="0"/>
      <dgm:spPr/>
    </dgm:pt>
    <dgm:pt modelId="{0C7D375C-2418-4EE3-89EE-1458D42DF6D3}" type="pres">
      <dgm:prSet presAssocID="{E460ACCA-1016-4311-8681-96D7D415D7E9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8F4D3D-7892-4280-B9F4-974383F40CDE}" type="pres">
      <dgm:prSet presAssocID="{E460ACCA-1016-4311-8681-96D7D415D7E9}" presName="level3hierChild" presStyleCnt="0"/>
      <dgm:spPr/>
    </dgm:pt>
  </dgm:ptLst>
  <dgm:cxnLst>
    <dgm:cxn modelId="{3C9D0C06-CF18-4CDE-9ABD-F9666D2A3681}" srcId="{2698359D-CDA0-4998-8E01-7607D1C22ADB}" destId="{5587C01E-2444-4466-A4A1-A43B7F4A504B}" srcOrd="3" destOrd="0" parTransId="{337A6199-1B42-440F-B79D-429FD5E1CBD9}" sibTransId="{2420323E-4D2B-46E4-A0ED-71F7DA9D0FDD}"/>
    <dgm:cxn modelId="{82DC6254-A44D-46EB-8AA7-6C0D89085492}" type="presOf" srcId="{62763685-D15A-44A4-B1A0-4E875316F9FD}" destId="{776D307B-74EC-4C03-883C-C398430090CE}" srcOrd="1" destOrd="0" presId="urn:microsoft.com/office/officeart/2008/layout/HorizontalMultiLevelHierarchy"/>
    <dgm:cxn modelId="{B7E73DCB-ADF1-430D-B555-34D98FB6DA74}" type="presOf" srcId="{2698359D-CDA0-4998-8E01-7607D1C22ADB}" destId="{38F413D8-0994-497A-B682-FE8D1524191D}" srcOrd="0" destOrd="0" presId="urn:microsoft.com/office/officeart/2008/layout/HorizontalMultiLevelHierarchy"/>
    <dgm:cxn modelId="{18560613-E68C-4BBA-9AF1-0BCE58822F8C}" type="presOf" srcId="{337A6199-1B42-440F-B79D-429FD5E1CBD9}" destId="{1596531E-469E-4782-A9FD-885485002B05}" srcOrd="0" destOrd="0" presId="urn:microsoft.com/office/officeart/2008/layout/HorizontalMultiLevelHierarchy"/>
    <dgm:cxn modelId="{20F2D88B-8412-4129-AA87-26E3A4E3F671}" type="presOf" srcId="{23710A7C-5F08-4FC3-A6B7-BCABA75CF94E}" destId="{F44DE88D-F0B9-44C0-B713-E6E31A44D6D4}" srcOrd="0" destOrd="0" presId="urn:microsoft.com/office/officeart/2008/layout/HorizontalMultiLevelHierarchy"/>
    <dgm:cxn modelId="{9233F799-7100-4517-89FB-D3F2182F3BBC}" srcId="{2698359D-CDA0-4998-8E01-7607D1C22ADB}" destId="{1A5159C5-C717-40AD-B5F1-7CFEDADF81BD}" srcOrd="1" destOrd="0" parTransId="{23710A7C-5F08-4FC3-A6B7-BCABA75CF94E}" sibTransId="{843A6331-3EFF-4EC4-B7A9-05047BE5DF76}"/>
    <dgm:cxn modelId="{83EAE572-9404-4977-9976-86FB5C36BFBD}" type="presOf" srcId="{0F4E856B-A094-4902-A3CB-F21DD8FB2F6B}" destId="{7D9F78A6-5F22-4BF5-9385-184548BD8646}" srcOrd="0" destOrd="0" presId="urn:microsoft.com/office/officeart/2008/layout/HorizontalMultiLevelHierarchy"/>
    <dgm:cxn modelId="{330D9EA5-43DC-4A1F-A492-6CD7337BBEEA}" type="presOf" srcId="{62763685-D15A-44A4-B1A0-4E875316F9FD}" destId="{624D2EE3-2666-4902-9299-EF83EBB15F02}" srcOrd="0" destOrd="0" presId="urn:microsoft.com/office/officeart/2008/layout/HorizontalMultiLevelHierarchy"/>
    <dgm:cxn modelId="{55A51F98-C6C8-459F-B528-3CC77AB6D2DE}" type="presOf" srcId="{557B0076-8830-47F2-830C-0FCA88D83CFF}" destId="{8D639F90-8B6E-4632-AA47-B78FBB568F01}" srcOrd="0" destOrd="0" presId="urn:microsoft.com/office/officeart/2008/layout/HorizontalMultiLevelHierarchy"/>
    <dgm:cxn modelId="{F8803A10-9A5F-482B-8638-40DC373C0BEE}" type="presOf" srcId="{1463CF28-18CD-4F6B-8C57-AAE77B0EC3B8}" destId="{8EBE3A24-E6FD-4A38-927A-834623F77D8E}" srcOrd="1" destOrd="0" presId="urn:microsoft.com/office/officeart/2008/layout/HorizontalMultiLevelHierarchy"/>
    <dgm:cxn modelId="{9564F4BB-5518-4F79-B5EB-85732081C1E2}" srcId="{31F8E0FB-E680-444E-8F0E-74E6B8D442B2}" destId="{2698359D-CDA0-4998-8E01-7607D1C22ADB}" srcOrd="0" destOrd="0" parTransId="{216CCB99-5B1F-4596-89E2-529615F3F7E1}" sibTransId="{6C0AECFA-126A-49DA-94A3-B7161C9B176D}"/>
    <dgm:cxn modelId="{007C7820-67AE-449A-BEBF-E18184AB2BF2}" type="presOf" srcId="{1A5159C5-C717-40AD-B5F1-7CFEDADF81BD}" destId="{CF9222D3-BC94-42CE-AB33-A796FDA428D8}" srcOrd="0" destOrd="0" presId="urn:microsoft.com/office/officeart/2008/layout/HorizontalMultiLevelHierarchy"/>
    <dgm:cxn modelId="{6C75EFAF-B610-4A46-9A22-E5FF6EF126BF}" type="presOf" srcId="{C937B8A5-75E8-42D6-8C36-15998B8C697C}" destId="{A09FA018-96BE-4235-AC9B-8977001C92A6}" srcOrd="0" destOrd="0" presId="urn:microsoft.com/office/officeart/2008/layout/HorizontalMultiLevelHierarchy"/>
    <dgm:cxn modelId="{2A02170A-3723-4B14-A2C3-DAB921C00B36}" type="presOf" srcId="{E460ACCA-1016-4311-8681-96D7D415D7E9}" destId="{0C7D375C-2418-4EE3-89EE-1458D42DF6D3}" srcOrd="0" destOrd="0" presId="urn:microsoft.com/office/officeart/2008/layout/HorizontalMultiLevelHierarchy"/>
    <dgm:cxn modelId="{7CFBC678-0873-4F04-9F91-A8C608368908}" type="presOf" srcId="{557B0076-8830-47F2-830C-0FCA88D83CFF}" destId="{315687C7-77E0-4920-868C-C4B704AC7A32}" srcOrd="1" destOrd="0" presId="urn:microsoft.com/office/officeart/2008/layout/HorizontalMultiLevelHierarchy"/>
    <dgm:cxn modelId="{B94B883E-1C4F-442C-8F57-CA8657DFA839}" type="presOf" srcId="{202446CA-F3E2-4579-87D1-B81FBCE4C8B5}" destId="{FF618192-1769-4FD7-969F-95208CF09DEF}" srcOrd="0" destOrd="0" presId="urn:microsoft.com/office/officeart/2008/layout/HorizontalMultiLevelHierarchy"/>
    <dgm:cxn modelId="{7B06E3A7-1ED2-4639-B341-CA5550F9059D}" type="presOf" srcId="{4FECB449-1B07-4678-8508-03B6B11D0141}" destId="{415D24AD-2F3E-4994-985E-9F371EF74614}" srcOrd="0" destOrd="0" presId="urn:microsoft.com/office/officeart/2008/layout/HorizontalMultiLevelHierarchy"/>
    <dgm:cxn modelId="{C4CEC0AF-AB27-4EF3-A7CA-AFC85EC97F42}" type="presOf" srcId="{23710A7C-5F08-4FC3-A6B7-BCABA75CF94E}" destId="{255FDDFD-21F5-401D-B331-E5DB46FD77B3}" srcOrd="1" destOrd="0" presId="urn:microsoft.com/office/officeart/2008/layout/HorizontalMultiLevelHierarchy"/>
    <dgm:cxn modelId="{75F917FC-C4FC-4E89-9C95-63481116BB0A}" srcId="{2698359D-CDA0-4998-8E01-7607D1C22ADB}" destId="{4FECB449-1B07-4678-8508-03B6B11D0141}" srcOrd="4" destOrd="0" parTransId="{1463CF28-18CD-4F6B-8C57-AAE77B0EC3B8}" sibTransId="{515BD934-288A-424E-83EE-1C19E1D91B3F}"/>
    <dgm:cxn modelId="{F088CD2E-0179-400B-94EF-C3FF7D4519D2}" type="presOf" srcId="{337A6199-1B42-440F-B79D-429FD5E1CBD9}" destId="{2D62F93A-31BA-4E51-AC34-336AA07EC6A2}" srcOrd="1" destOrd="0" presId="urn:microsoft.com/office/officeart/2008/layout/HorizontalMultiLevelHierarchy"/>
    <dgm:cxn modelId="{E4166177-D617-45C3-9A93-7DE50BF8516C}" type="presOf" srcId="{31F8E0FB-E680-444E-8F0E-74E6B8D442B2}" destId="{E51CFC22-F753-4933-887F-49A446E9B09F}" srcOrd="0" destOrd="0" presId="urn:microsoft.com/office/officeart/2008/layout/HorizontalMultiLevelHierarchy"/>
    <dgm:cxn modelId="{C4C1246F-3853-48F0-8A69-B52CBE3BAB36}" srcId="{2698359D-CDA0-4998-8E01-7607D1C22ADB}" destId="{E460ACCA-1016-4311-8681-96D7D415D7E9}" srcOrd="5" destOrd="0" parTransId="{62763685-D15A-44A4-B1A0-4E875316F9FD}" sibTransId="{F1E0B711-E6D2-4C4C-97E4-B29D146E2BA1}"/>
    <dgm:cxn modelId="{1E4E4052-AE13-4191-820B-E7E16625DF0B}" type="presOf" srcId="{5587C01E-2444-4466-A4A1-A43B7F4A504B}" destId="{35263F98-AD1B-4347-AC3C-F28298884443}" srcOrd="0" destOrd="0" presId="urn:microsoft.com/office/officeart/2008/layout/HorizontalMultiLevelHierarchy"/>
    <dgm:cxn modelId="{6A59EE17-FD10-42EE-951B-A81DAA01889B}" type="presOf" srcId="{1463CF28-18CD-4F6B-8C57-AAE77B0EC3B8}" destId="{72AE56ED-C184-45F0-A134-0F92F6AAD883}" srcOrd="0" destOrd="0" presId="urn:microsoft.com/office/officeart/2008/layout/HorizontalMultiLevelHierarchy"/>
    <dgm:cxn modelId="{FA08DD1F-AB43-4500-BD03-076E7E4F8A94}" srcId="{2698359D-CDA0-4998-8E01-7607D1C22ADB}" destId="{C937B8A5-75E8-42D6-8C36-15998B8C697C}" srcOrd="0" destOrd="0" parTransId="{202446CA-F3E2-4579-87D1-B81FBCE4C8B5}" sibTransId="{2FF0BB94-5F89-42BE-A3FF-A5EAC0223BB2}"/>
    <dgm:cxn modelId="{A459DB6D-CBBA-412E-8BCA-3F2F49EC54A7}" srcId="{2698359D-CDA0-4998-8E01-7607D1C22ADB}" destId="{0F4E856B-A094-4902-A3CB-F21DD8FB2F6B}" srcOrd="2" destOrd="0" parTransId="{557B0076-8830-47F2-830C-0FCA88D83CFF}" sibTransId="{D73BEF57-8666-487A-8B2F-204F137230CA}"/>
    <dgm:cxn modelId="{5B2B3E9E-B671-4EBB-873F-9B9B8EA46FA7}" type="presOf" srcId="{202446CA-F3E2-4579-87D1-B81FBCE4C8B5}" destId="{5D11DD39-C726-4161-971C-DC022B4E89C7}" srcOrd="1" destOrd="0" presId="urn:microsoft.com/office/officeart/2008/layout/HorizontalMultiLevelHierarchy"/>
    <dgm:cxn modelId="{3F3A7CAD-4331-49F0-874E-0BA1488ED680}" type="presParOf" srcId="{E51CFC22-F753-4933-887F-49A446E9B09F}" destId="{C67E0BE5-B7D8-4886-AA47-4320BFC9EDA6}" srcOrd="0" destOrd="0" presId="urn:microsoft.com/office/officeart/2008/layout/HorizontalMultiLevelHierarchy"/>
    <dgm:cxn modelId="{64D58BC0-5183-453C-A8AA-8E3EAA3AE461}" type="presParOf" srcId="{C67E0BE5-B7D8-4886-AA47-4320BFC9EDA6}" destId="{38F413D8-0994-497A-B682-FE8D1524191D}" srcOrd="0" destOrd="0" presId="urn:microsoft.com/office/officeart/2008/layout/HorizontalMultiLevelHierarchy"/>
    <dgm:cxn modelId="{385C7920-56A2-4077-8894-22F2D0D2D784}" type="presParOf" srcId="{C67E0BE5-B7D8-4886-AA47-4320BFC9EDA6}" destId="{D5806CB0-94B7-4357-8BC6-F8C86CACBA4B}" srcOrd="1" destOrd="0" presId="urn:microsoft.com/office/officeart/2008/layout/HorizontalMultiLevelHierarchy"/>
    <dgm:cxn modelId="{E903DCA1-C879-4049-A6C3-CA43AF7C2DE5}" type="presParOf" srcId="{D5806CB0-94B7-4357-8BC6-F8C86CACBA4B}" destId="{FF618192-1769-4FD7-969F-95208CF09DEF}" srcOrd="0" destOrd="0" presId="urn:microsoft.com/office/officeart/2008/layout/HorizontalMultiLevelHierarchy"/>
    <dgm:cxn modelId="{27ADD793-CE3E-43CF-880B-E14835A88EA2}" type="presParOf" srcId="{FF618192-1769-4FD7-969F-95208CF09DEF}" destId="{5D11DD39-C726-4161-971C-DC022B4E89C7}" srcOrd="0" destOrd="0" presId="urn:microsoft.com/office/officeart/2008/layout/HorizontalMultiLevelHierarchy"/>
    <dgm:cxn modelId="{0142328B-EE53-4393-8D01-A4BBF47B7201}" type="presParOf" srcId="{D5806CB0-94B7-4357-8BC6-F8C86CACBA4B}" destId="{2AB0B94A-7EC6-4131-91E4-6858D8C553C9}" srcOrd="1" destOrd="0" presId="urn:microsoft.com/office/officeart/2008/layout/HorizontalMultiLevelHierarchy"/>
    <dgm:cxn modelId="{9491CE22-4B34-46B2-B64D-F845D98BE982}" type="presParOf" srcId="{2AB0B94A-7EC6-4131-91E4-6858D8C553C9}" destId="{A09FA018-96BE-4235-AC9B-8977001C92A6}" srcOrd="0" destOrd="0" presId="urn:microsoft.com/office/officeart/2008/layout/HorizontalMultiLevelHierarchy"/>
    <dgm:cxn modelId="{73CFE41C-B4E5-4AD6-8B3E-E9A62216417C}" type="presParOf" srcId="{2AB0B94A-7EC6-4131-91E4-6858D8C553C9}" destId="{20F91C4F-1166-4682-B167-1DFFB1781285}" srcOrd="1" destOrd="0" presId="urn:microsoft.com/office/officeart/2008/layout/HorizontalMultiLevelHierarchy"/>
    <dgm:cxn modelId="{279D7106-11D2-4CD1-BE65-8803739119E3}" type="presParOf" srcId="{D5806CB0-94B7-4357-8BC6-F8C86CACBA4B}" destId="{F44DE88D-F0B9-44C0-B713-E6E31A44D6D4}" srcOrd="2" destOrd="0" presId="urn:microsoft.com/office/officeart/2008/layout/HorizontalMultiLevelHierarchy"/>
    <dgm:cxn modelId="{65D0A609-93F3-4EFE-B6A1-7C9CC70375E7}" type="presParOf" srcId="{F44DE88D-F0B9-44C0-B713-E6E31A44D6D4}" destId="{255FDDFD-21F5-401D-B331-E5DB46FD77B3}" srcOrd="0" destOrd="0" presId="urn:microsoft.com/office/officeart/2008/layout/HorizontalMultiLevelHierarchy"/>
    <dgm:cxn modelId="{CC6F9103-A38A-45EA-ADD2-38BBEA8E89C4}" type="presParOf" srcId="{D5806CB0-94B7-4357-8BC6-F8C86CACBA4B}" destId="{D142958B-E2B3-4430-9EA4-91C35B00A7DF}" srcOrd="3" destOrd="0" presId="urn:microsoft.com/office/officeart/2008/layout/HorizontalMultiLevelHierarchy"/>
    <dgm:cxn modelId="{2CE0C515-27EA-47FE-99CB-4BF947FC139F}" type="presParOf" srcId="{D142958B-E2B3-4430-9EA4-91C35B00A7DF}" destId="{CF9222D3-BC94-42CE-AB33-A796FDA428D8}" srcOrd="0" destOrd="0" presId="urn:microsoft.com/office/officeart/2008/layout/HorizontalMultiLevelHierarchy"/>
    <dgm:cxn modelId="{9E3D3E3C-EFC3-4010-B30C-B9148E7EBD20}" type="presParOf" srcId="{D142958B-E2B3-4430-9EA4-91C35B00A7DF}" destId="{EF2474E2-8603-488F-BE4F-2180BD692596}" srcOrd="1" destOrd="0" presId="urn:microsoft.com/office/officeart/2008/layout/HorizontalMultiLevelHierarchy"/>
    <dgm:cxn modelId="{5744E941-3B6E-4CDE-86EA-E9ECC32298FE}" type="presParOf" srcId="{D5806CB0-94B7-4357-8BC6-F8C86CACBA4B}" destId="{8D639F90-8B6E-4632-AA47-B78FBB568F01}" srcOrd="4" destOrd="0" presId="urn:microsoft.com/office/officeart/2008/layout/HorizontalMultiLevelHierarchy"/>
    <dgm:cxn modelId="{BBCB4568-5223-4A4A-B54A-2F258F259431}" type="presParOf" srcId="{8D639F90-8B6E-4632-AA47-B78FBB568F01}" destId="{315687C7-77E0-4920-868C-C4B704AC7A32}" srcOrd="0" destOrd="0" presId="urn:microsoft.com/office/officeart/2008/layout/HorizontalMultiLevelHierarchy"/>
    <dgm:cxn modelId="{B806FA66-5E2F-490C-B00B-F6165FEB2688}" type="presParOf" srcId="{D5806CB0-94B7-4357-8BC6-F8C86CACBA4B}" destId="{6D1120F0-21C9-4FEB-8387-19A497989A15}" srcOrd="5" destOrd="0" presId="urn:microsoft.com/office/officeart/2008/layout/HorizontalMultiLevelHierarchy"/>
    <dgm:cxn modelId="{C18F47C1-DFB8-46C3-BCA1-F7DA5CCDA8B2}" type="presParOf" srcId="{6D1120F0-21C9-4FEB-8387-19A497989A15}" destId="{7D9F78A6-5F22-4BF5-9385-184548BD8646}" srcOrd="0" destOrd="0" presId="urn:microsoft.com/office/officeart/2008/layout/HorizontalMultiLevelHierarchy"/>
    <dgm:cxn modelId="{2B37C80A-09C5-4C59-B1FB-E272AA53501E}" type="presParOf" srcId="{6D1120F0-21C9-4FEB-8387-19A497989A15}" destId="{FFFA8954-049A-4CD7-864F-C3D6DCEFCDD6}" srcOrd="1" destOrd="0" presId="urn:microsoft.com/office/officeart/2008/layout/HorizontalMultiLevelHierarchy"/>
    <dgm:cxn modelId="{12E75E6E-DCDD-40E9-977A-1B26713CD52E}" type="presParOf" srcId="{D5806CB0-94B7-4357-8BC6-F8C86CACBA4B}" destId="{1596531E-469E-4782-A9FD-885485002B05}" srcOrd="6" destOrd="0" presId="urn:microsoft.com/office/officeart/2008/layout/HorizontalMultiLevelHierarchy"/>
    <dgm:cxn modelId="{4D6D0CC0-90E8-4A2A-9624-A5793FB43F54}" type="presParOf" srcId="{1596531E-469E-4782-A9FD-885485002B05}" destId="{2D62F93A-31BA-4E51-AC34-336AA07EC6A2}" srcOrd="0" destOrd="0" presId="urn:microsoft.com/office/officeart/2008/layout/HorizontalMultiLevelHierarchy"/>
    <dgm:cxn modelId="{D4C7B311-914D-4529-BD7D-620EDB73447A}" type="presParOf" srcId="{D5806CB0-94B7-4357-8BC6-F8C86CACBA4B}" destId="{986B3329-0B61-4D7B-95E6-01852B55BFD9}" srcOrd="7" destOrd="0" presId="urn:microsoft.com/office/officeart/2008/layout/HorizontalMultiLevelHierarchy"/>
    <dgm:cxn modelId="{1EC42D44-70F9-4EBB-8BAB-618D3C1246CB}" type="presParOf" srcId="{986B3329-0B61-4D7B-95E6-01852B55BFD9}" destId="{35263F98-AD1B-4347-AC3C-F28298884443}" srcOrd="0" destOrd="0" presId="urn:microsoft.com/office/officeart/2008/layout/HorizontalMultiLevelHierarchy"/>
    <dgm:cxn modelId="{AF54D317-2E76-4735-A494-89859F53EB90}" type="presParOf" srcId="{986B3329-0B61-4D7B-95E6-01852B55BFD9}" destId="{ADBF7DF9-3938-453A-9190-0701AFBC58D4}" srcOrd="1" destOrd="0" presId="urn:microsoft.com/office/officeart/2008/layout/HorizontalMultiLevelHierarchy"/>
    <dgm:cxn modelId="{E8A88803-0EE7-4F94-BF44-CD66DECA2B79}" type="presParOf" srcId="{D5806CB0-94B7-4357-8BC6-F8C86CACBA4B}" destId="{72AE56ED-C184-45F0-A134-0F92F6AAD883}" srcOrd="8" destOrd="0" presId="urn:microsoft.com/office/officeart/2008/layout/HorizontalMultiLevelHierarchy"/>
    <dgm:cxn modelId="{2A9DE283-94E7-4376-8DFC-3B1335432222}" type="presParOf" srcId="{72AE56ED-C184-45F0-A134-0F92F6AAD883}" destId="{8EBE3A24-E6FD-4A38-927A-834623F77D8E}" srcOrd="0" destOrd="0" presId="urn:microsoft.com/office/officeart/2008/layout/HorizontalMultiLevelHierarchy"/>
    <dgm:cxn modelId="{83C1016A-649F-4DF9-B2B7-426028F28DC4}" type="presParOf" srcId="{D5806CB0-94B7-4357-8BC6-F8C86CACBA4B}" destId="{A6543CD0-8AB1-4558-BD7D-54B454AE2F4E}" srcOrd="9" destOrd="0" presId="urn:microsoft.com/office/officeart/2008/layout/HorizontalMultiLevelHierarchy"/>
    <dgm:cxn modelId="{DA49CCE9-25ED-4CAB-8487-4127CBE07FA9}" type="presParOf" srcId="{A6543CD0-8AB1-4558-BD7D-54B454AE2F4E}" destId="{415D24AD-2F3E-4994-985E-9F371EF74614}" srcOrd="0" destOrd="0" presId="urn:microsoft.com/office/officeart/2008/layout/HorizontalMultiLevelHierarchy"/>
    <dgm:cxn modelId="{27474910-C71E-40EE-A6B9-ACA7B9BDBF90}" type="presParOf" srcId="{A6543CD0-8AB1-4558-BD7D-54B454AE2F4E}" destId="{80058EB1-6B63-4A6D-AB9D-0C44FE0C672C}" srcOrd="1" destOrd="0" presId="urn:microsoft.com/office/officeart/2008/layout/HorizontalMultiLevelHierarchy"/>
    <dgm:cxn modelId="{6563626E-E203-4039-A2D1-0E44E31E618D}" type="presParOf" srcId="{D5806CB0-94B7-4357-8BC6-F8C86CACBA4B}" destId="{624D2EE3-2666-4902-9299-EF83EBB15F02}" srcOrd="10" destOrd="0" presId="urn:microsoft.com/office/officeart/2008/layout/HorizontalMultiLevelHierarchy"/>
    <dgm:cxn modelId="{55131D7F-1E30-453E-9FC3-AEE2AC58DAF6}" type="presParOf" srcId="{624D2EE3-2666-4902-9299-EF83EBB15F02}" destId="{776D307B-74EC-4C03-883C-C398430090CE}" srcOrd="0" destOrd="0" presId="urn:microsoft.com/office/officeart/2008/layout/HorizontalMultiLevelHierarchy"/>
    <dgm:cxn modelId="{360015BA-8F54-4197-9795-728A43900889}" type="presParOf" srcId="{D5806CB0-94B7-4357-8BC6-F8C86CACBA4B}" destId="{82D76410-AD58-43C6-A1C2-75231F2A25B6}" srcOrd="11" destOrd="0" presId="urn:microsoft.com/office/officeart/2008/layout/HorizontalMultiLevelHierarchy"/>
    <dgm:cxn modelId="{FB551B38-F7D4-44A4-A96E-A8A5AE4FCFF8}" type="presParOf" srcId="{82D76410-AD58-43C6-A1C2-75231F2A25B6}" destId="{0C7D375C-2418-4EE3-89EE-1458D42DF6D3}" srcOrd="0" destOrd="0" presId="urn:microsoft.com/office/officeart/2008/layout/HorizontalMultiLevelHierarchy"/>
    <dgm:cxn modelId="{8D771815-5E82-4198-B531-FC8F082C12EF}" type="presParOf" srcId="{82D76410-AD58-43C6-A1C2-75231F2A25B6}" destId="{278F4D3D-7892-4280-B9F4-974383F40CD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F8E0FB-E680-444E-8F0E-74E6B8D442B2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698359D-CDA0-4998-8E01-7607D1C22ADB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Тематическая экскурсия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6CCB99-5B1F-4596-89E2-529615F3F7E1}" type="parTrans" cxnId="{9564F4BB-5518-4F79-B5EB-85732081C1E2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0AECFA-126A-49DA-94A3-B7161C9B176D}" type="sibTrans" cxnId="{9564F4BB-5518-4F79-B5EB-85732081C1E2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37B8A5-75E8-42D6-8C36-15998B8C697C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Исторические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2446CA-F3E2-4579-87D1-B81FBCE4C8B5}" type="parTrans" cxnId="{FA08DD1F-AB43-4500-BD03-076E7E4F8A94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F0BB94-5F89-42BE-A3FF-A5EAC0223BB2}" type="sibTrans" cxnId="{FA08DD1F-AB43-4500-BD03-076E7E4F8A94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5159C5-C717-40AD-B5F1-7CFEDADF81BD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Производственные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710A7C-5F08-4FC3-A6B7-BCABA75CF94E}" type="parTrans" cxnId="{9233F799-7100-4517-89FB-D3F2182F3BBC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3A6331-3EFF-4EC4-B7A9-05047BE5DF76}" type="sibTrans" cxnId="{9233F799-7100-4517-89FB-D3F2182F3BBC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4E856B-A094-4902-A3CB-F21DD8FB2F6B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Природоведческие (экологические)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7B0076-8830-47F2-830C-0FCA88D83CFF}" type="parTrans" cxnId="{A459DB6D-CBBA-412E-8BCA-3F2F49EC54A7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3BEF57-8666-487A-8B2F-204F137230CA}" type="sibTrans" cxnId="{A459DB6D-CBBA-412E-8BCA-3F2F49EC54A7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87C01E-2444-4466-A4A1-A43B7F4A504B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Искусствоведческие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7A6199-1B42-440F-B79D-429FD5E1CBD9}" type="parTrans" cxnId="{3C9D0C06-CF18-4CDE-9ABD-F9666D2A3681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20323E-4D2B-46E4-A0ED-71F7DA9D0FDD}" type="sibTrans" cxnId="{3C9D0C06-CF18-4CDE-9ABD-F9666D2A3681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ECB449-1B07-4678-8508-03B6B11D0141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Литературные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63CF28-18CD-4F6B-8C57-AAE77B0EC3B8}" type="parTrans" cxnId="{75F917FC-C4FC-4E89-9C95-63481116BB0A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5BD934-288A-424E-83EE-1C19E1D91B3F}" type="sibTrans" cxnId="{75F917FC-C4FC-4E89-9C95-63481116BB0A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60ACCA-1016-4311-8681-96D7D415D7E9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Архитектурно - градостроительные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63685-D15A-44A4-B1A0-4E875316F9FD}" type="parTrans" cxnId="{C4C1246F-3853-48F0-8A69-B52CBE3BAB36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E0B711-E6D2-4C4C-97E4-B29D146E2BA1}" type="sibTrans" cxnId="{C4C1246F-3853-48F0-8A69-B52CBE3BAB36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CFC22-F753-4933-887F-49A446E9B09F}" type="pres">
      <dgm:prSet presAssocID="{31F8E0FB-E680-444E-8F0E-74E6B8D442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7E0BE5-B7D8-4886-AA47-4320BFC9EDA6}" type="pres">
      <dgm:prSet presAssocID="{2698359D-CDA0-4998-8E01-7607D1C22ADB}" presName="root1" presStyleCnt="0"/>
      <dgm:spPr/>
    </dgm:pt>
    <dgm:pt modelId="{38F413D8-0994-497A-B682-FE8D1524191D}" type="pres">
      <dgm:prSet presAssocID="{2698359D-CDA0-4998-8E01-7607D1C22AD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806CB0-94B7-4357-8BC6-F8C86CACBA4B}" type="pres">
      <dgm:prSet presAssocID="{2698359D-CDA0-4998-8E01-7607D1C22ADB}" presName="level2hierChild" presStyleCnt="0"/>
      <dgm:spPr/>
    </dgm:pt>
    <dgm:pt modelId="{FF618192-1769-4FD7-969F-95208CF09DEF}" type="pres">
      <dgm:prSet presAssocID="{202446CA-F3E2-4579-87D1-B81FBCE4C8B5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5D11DD39-C726-4161-971C-DC022B4E89C7}" type="pres">
      <dgm:prSet presAssocID="{202446CA-F3E2-4579-87D1-B81FBCE4C8B5}" presName="connTx" presStyleLbl="parChTrans1D2" presStyleIdx="0" presStyleCnt="6"/>
      <dgm:spPr/>
      <dgm:t>
        <a:bodyPr/>
        <a:lstStyle/>
        <a:p>
          <a:endParaRPr lang="ru-RU"/>
        </a:p>
      </dgm:t>
    </dgm:pt>
    <dgm:pt modelId="{2AB0B94A-7EC6-4131-91E4-6858D8C553C9}" type="pres">
      <dgm:prSet presAssocID="{C937B8A5-75E8-42D6-8C36-15998B8C697C}" presName="root2" presStyleCnt="0"/>
      <dgm:spPr/>
    </dgm:pt>
    <dgm:pt modelId="{A09FA018-96BE-4235-AC9B-8977001C92A6}" type="pres">
      <dgm:prSet presAssocID="{C937B8A5-75E8-42D6-8C36-15998B8C697C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F91C4F-1166-4682-B167-1DFFB1781285}" type="pres">
      <dgm:prSet presAssocID="{C937B8A5-75E8-42D6-8C36-15998B8C697C}" presName="level3hierChild" presStyleCnt="0"/>
      <dgm:spPr/>
    </dgm:pt>
    <dgm:pt modelId="{F44DE88D-F0B9-44C0-B713-E6E31A44D6D4}" type="pres">
      <dgm:prSet presAssocID="{23710A7C-5F08-4FC3-A6B7-BCABA75CF94E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255FDDFD-21F5-401D-B331-E5DB46FD77B3}" type="pres">
      <dgm:prSet presAssocID="{23710A7C-5F08-4FC3-A6B7-BCABA75CF94E}" presName="connTx" presStyleLbl="parChTrans1D2" presStyleIdx="1" presStyleCnt="6"/>
      <dgm:spPr/>
      <dgm:t>
        <a:bodyPr/>
        <a:lstStyle/>
        <a:p>
          <a:endParaRPr lang="ru-RU"/>
        </a:p>
      </dgm:t>
    </dgm:pt>
    <dgm:pt modelId="{D142958B-E2B3-4430-9EA4-91C35B00A7DF}" type="pres">
      <dgm:prSet presAssocID="{1A5159C5-C717-40AD-B5F1-7CFEDADF81BD}" presName="root2" presStyleCnt="0"/>
      <dgm:spPr/>
    </dgm:pt>
    <dgm:pt modelId="{CF9222D3-BC94-42CE-AB33-A796FDA428D8}" type="pres">
      <dgm:prSet presAssocID="{1A5159C5-C717-40AD-B5F1-7CFEDADF81BD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2474E2-8603-488F-BE4F-2180BD692596}" type="pres">
      <dgm:prSet presAssocID="{1A5159C5-C717-40AD-B5F1-7CFEDADF81BD}" presName="level3hierChild" presStyleCnt="0"/>
      <dgm:spPr/>
    </dgm:pt>
    <dgm:pt modelId="{8D639F90-8B6E-4632-AA47-B78FBB568F01}" type="pres">
      <dgm:prSet presAssocID="{557B0076-8830-47F2-830C-0FCA88D83CFF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315687C7-77E0-4920-868C-C4B704AC7A32}" type="pres">
      <dgm:prSet presAssocID="{557B0076-8830-47F2-830C-0FCA88D83CFF}" presName="connTx" presStyleLbl="parChTrans1D2" presStyleIdx="2" presStyleCnt="6"/>
      <dgm:spPr/>
      <dgm:t>
        <a:bodyPr/>
        <a:lstStyle/>
        <a:p>
          <a:endParaRPr lang="ru-RU"/>
        </a:p>
      </dgm:t>
    </dgm:pt>
    <dgm:pt modelId="{6D1120F0-21C9-4FEB-8387-19A497989A15}" type="pres">
      <dgm:prSet presAssocID="{0F4E856B-A094-4902-A3CB-F21DD8FB2F6B}" presName="root2" presStyleCnt="0"/>
      <dgm:spPr/>
    </dgm:pt>
    <dgm:pt modelId="{7D9F78A6-5F22-4BF5-9385-184548BD8646}" type="pres">
      <dgm:prSet presAssocID="{0F4E856B-A094-4902-A3CB-F21DD8FB2F6B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A8954-049A-4CD7-864F-C3D6DCEFCDD6}" type="pres">
      <dgm:prSet presAssocID="{0F4E856B-A094-4902-A3CB-F21DD8FB2F6B}" presName="level3hierChild" presStyleCnt="0"/>
      <dgm:spPr/>
    </dgm:pt>
    <dgm:pt modelId="{1596531E-469E-4782-A9FD-885485002B05}" type="pres">
      <dgm:prSet presAssocID="{337A6199-1B42-440F-B79D-429FD5E1CBD9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2D62F93A-31BA-4E51-AC34-336AA07EC6A2}" type="pres">
      <dgm:prSet presAssocID="{337A6199-1B42-440F-B79D-429FD5E1CBD9}" presName="connTx" presStyleLbl="parChTrans1D2" presStyleIdx="3" presStyleCnt="6"/>
      <dgm:spPr/>
      <dgm:t>
        <a:bodyPr/>
        <a:lstStyle/>
        <a:p>
          <a:endParaRPr lang="ru-RU"/>
        </a:p>
      </dgm:t>
    </dgm:pt>
    <dgm:pt modelId="{986B3329-0B61-4D7B-95E6-01852B55BFD9}" type="pres">
      <dgm:prSet presAssocID="{5587C01E-2444-4466-A4A1-A43B7F4A504B}" presName="root2" presStyleCnt="0"/>
      <dgm:spPr/>
    </dgm:pt>
    <dgm:pt modelId="{35263F98-AD1B-4347-AC3C-F28298884443}" type="pres">
      <dgm:prSet presAssocID="{5587C01E-2444-4466-A4A1-A43B7F4A504B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F7DF9-3938-453A-9190-0701AFBC58D4}" type="pres">
      <dgm:prSet presAssocID="{5587C01E-2444-4466-A4A1-A43B7F4A504B}" presName="level3hierChild" presStyleCnt="0"/>
      <dgm:spPr/>
    </dgm:pt>
    <dgm:pt modelId="{72AE56ED-C184-45F0-A134-0F92F6AAD883}" type="pres">
      <dgm:prSet presAssocID="{1463CF28-18CD-4F6B-8C57-AAE77B0EC3B8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8EBE3A24-E6FD-4A38-927A-834623F77D8E}" type="pres">
      <dgm:prSet presAssocID="{1463CF28-18CD-4F6B-8C57-AAE77B0EC3B8}" presName="connTx" presStyleLbl="parChTrans1D2" presStyleIdx="4" presStyleCnt="6"/>
      <dgm:spPr/>
      <dgm:t>
        <a:bodyPr/>
        <a:lstStyle/>
        <a:p>
          <a:endParaRPr lang="ru-RU"/>
        </a:p>
      </dgm:t>
    </dgm:pt>
    <dgm:pt modelId="{A6543CD0-8AB1-4558-BD7D-54B454AE2F4E}" type="pres">
      <dgm:prSet presAssocID="{4FECB449-1B07-4678-8508-03B6B11D0141}" presName="root2" presStyleCnt="0"/>
      <dgm:spPr/>
    </dgm:pt>
    <dgm:pt modelId="{415D24AD-2F3E-4994-985E-9F371EF74614}" type="pres">
      <dgm:prSet presAssocID="{4FECB449-1B07-4678-8508-03B6B11D0141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058EB1-6B63-4A6D-AB9D-0C44FE0C672C}" type="pres">
      <dgm:prSet presAssocID="{4FECB449-1B07-4678-8508-03B6B11D0141}" presName="level3hierChild" presStyleCnt="0"/>
      <dgm:spPr/>
    </dgm:pt>
    <dgm:pt modelId="{624D2EE3-2666-4902-9299-EF83EBB15F02}" type="pres">
      <dgm:prSet presAssocID="{62763685-D15A-44A4-B1A0-4E875316F9FD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776D307B-74EC-4C03-883C-C398430090CE}" type="pres">
      <dgm:prSet presAssocID="{62763685-D15A-44A4-B1A0-4E875316F9FD}" presName="connTx" presStyleLbl="parChTrans1D2" presStyleIdx="5" presStyleCnt="6"/>
      <dgm:spPr/>
      <dgm:t>
        <a:bodyPr/>
        <a:lstStyle/>
        <a:p>
          <a:endParaRPr lang="ru-RU"/>
        </a:p>
      </dgm:t>
    </dgm:pt>
    <dgm:pt modelId="{82D76410-AD58-43C6-A1C2-75231F2A25B6}" type="pres">
      <dgm:prSet presAssocID="{E460ACCA-1016-4311-8681-96D7D415D7E9}" presName="root2" presStyleCnt="0"/>
      <dgm:spPr/>
    </dgm:pt>
    <dgm:pt modelId="{0C7D375C-2418-4EE3-89EE-1458D42DF6D3}" type="pres">
      <dgm:prSet presAssocID="{E460ACCA-1016-4311-8681-96D7D415D7E9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8F4D3D-7892-4280-B9F4-974383F40CDE}" type="pres">
      <dgm:prSet presAssocID="{E460ACCA-1016-4311-8681-96D7D415D7E9}" presName="level3hierChild" presStyleCnt="0"/>
      <dgm:spPr/>
    </dgm:pt>
  </dgm:ptLst>
  <dgm:cxnLst>
    <dgm:cxn modelId="{3C9D0C06-CF18-4CDE-9ABD-F9666D2A3681}" srcId="{2698359D-CDA0-4998-8E01-7607D1C22ADB}" destId="{5587C01E-2444-4466-A4A1-A43B7F4A504B}" srcOrd="3" destOrd="0" parTransId="{337A6199-1B42-440F-B79D-429FD5E1CBD9}" sibTransId="{2420323E-4D2B-46E4-A0ED-71F7DA9D0FDD}"/>
    <dgm:cxn modelId="{6C0E05E5-EBE3-41C3-A82C-6743051CA8BD}" type="presOf" srcId="{0F4E856B-A094-4902-A3CB-F21DD8FB2F6B}" destId="{7D9F78A6-5F22-4BF5-9385-184548BD8646}" srcOrd="0" destOrd="0" presId="urn:microsoft.com/office/officeart/2008/layout/HorizontalMultiLevelHierarchy"/>
    <dgm:cxn modelId="{83B5AA23-E819-4A26-AABA-BF5F556D1FFE}" type="presOf" srcId="{62763685-D15A-44A4-B1A0-4E875316F9FD}" destId="{776D307B-74EC-4C03-883C-C398430090CE}" srcOrd="1" destOrd="0" presId="urn:microsoft.com/office/officeart/2008/layout/HorizontalMultiLevelHierarchy"/>
    <dgm:cxn modelId="{9233F799-7100-4517-89FB-D3F2182F3BBC}" srcId="{2698359D-CDA0-4998-8E01-7607D1C22ADB}" destId="{1A5159C5-C717-40AD-B5F1-7CFEDADF81BD}" srcOrd="1" destOrd="0" parTransId="{23710A7C-5F08-4FC3-A6B7-BCABA75CF94E}" sibTransId="{843A6331-3EFF-4EC4-B7A9-05047BE5DF76}"/>
    <dgm:cxn modelId="{66484665-8CA5-4B10-9076-74F6BC7DDB65}" type="presOf" srcId="{557B0076-8830-47F2-830C-0FCA88D83CFF}" destId="{8D639F90-8B6E-4632-AA47-B78FBB568F01}" srcOrd="0" destOrd="0" presId="urn:microsoft.com/office/officeart/2008/layout/HorizontalMultiLevelHierarchy"/>
    <dgm:cxn modelId="{A8FB5FCD-656A-4C65-99DC-868D4D4D0B42}" type="presOf" srcId="{557B0076-8830-47F2-830C-0FCA88D83CFF}" destId="{315687C7-77E0-4920-868C-C4B704AC7A32}" srcOrd="1" destOrd="0" presId="urn:microsoft.com/office/officeart/2008/layout/HorizontalMultiLevelHierarchy"/>
    <dgm:cxn modelId="{F264F1AB-4000-4D55-9735-41481914C85E}" type="presOf" srcId="{202446CA-F3E2-4579-87D1-B81FBCE4C8B5}" destId="{FF618192-1769-4FD7-969F-95208CF09DEF}" srcOrd="0" destOrd="0" presId="urn:microsoft.com/office/officeart/2008/layout/HorizontalMultiLevelHierarchy"/>
    <dgm:cxn modelId="{3A9F8B48-6A45-4772-BF9F-4E83236DD165}" type="presOf" srcId="{337A6199-1B42-440F-B79D-429FD5E1CBD9}" destId="{1596531E-469E-4782-A9FD-885485002B05}" srcOrd="0" destOrd="0" presId="urn:microsoft.com/office/officeart/2008/layout/HorizontalMultiLevelHierarchy"/>
    <dgm:cxn modelId="{DCF0508F-1133-4706-BEBE-40D8FA5987EB}" type="presOf" srcId="{1A5159C5-C717-40AD-B5F1-7CFEDADF81BD}" destId="{CF9222D3-BC94-42CE-AB33-A796FDA428D8}" srcOrd="0" destOrd="0" presId="urn:microsoft.com/office/officeart/2008/layout/HorizontalMultiLevelHierarchy"/>
    <dgm:cxn modelId="{00073CBF-36E7-4787-8FBE-81415ACE1F0D}" type="presOf" srcId="{337A6199-1B42-440F-B79D-429FD5E1CBD9}" destId="{2D62F93A-31BA-4E51-AC34-336AA07EC6A2}" srcOrd="1" destOrd="0" presId="urn:microsoft.com/office/officeart/2008/layout/HorizontalMultiLevelHierarchy"/>
    <dgm:cxn modelId="{9564F4BB-5518-4F79-B5EB-85732081C1E2}" srcId="{31F8E0FB-E680-444E-8F0E-74E6B8D442B2}" destId="{2698359D-CDA0-4998-8E01-7607D1C22ADB}" srcOrd="0" destOrd="0" parTransId="{216CCB99-5B1F-4596-89E2-529615F3F7E1}" sibTransId="{6C0AECFA-126A-49DA-94A3-B7161C9B176D}"/>
    <dgm:cxn modelId="{A09F5213-30F5-432D-B1E0-1676763F443E}" type="presOf" srcId="{23710A7C-5F08-4FC3-A6B7-BCABA75CF94E}" destId="{F44DE88D-F0B9-44C0-B713-E6E31A44D6D4}" srcOrd="0" destOrd="0" presId="urn:microsoft.com/office/officeart/2008/layout/HorizontalMultiLevelHierarchy"/>
    <dgm:cxn modelId="{50A3890B-8D44-402D-9594-37B0AA53021E}" type="presOf" srcId="{C937B8A5-75E8-42D6-8C36-15998B8C697C}" destId="{A09FA018-96BE-4235-AC9B-8977001C92A6}" srcOrd="0" destOrd="0" presId="urn:microsoft.com/office/officeart/2008/layout/HorizontalMultiLevelHierarchy"/>
    <dgm:cxn modelId="{D16BE51E-5EBB-4783-ACDE-B98935A02D18}" type="presOf" srcId="{1463CF28-18CD-4F6B-8C57-AAE77B0EC3B8}" destId="{8EBE3A24-E6FD-4A38-927A-834623F77D8E}" srcOrd="1" destOrd="0" presId="urn:microsoft.com/office/officeart/2008/layout/HorizontalMultiLevelHierarchy"/>
    <dgm:cxn modelId="{639CF4E3-7D3B-43E1-B8E4-DE4D0E7EABAC}" type="presOf" srcId="{62763685-D15A-44A4-B1A0-4E875316F9FD}" destId="{624D2EE3-2666-4902-9299-EF83EBB15F02}" srcOrd="0" destOrd="0" presId="urn:microsoft.com/office/officeart/2008/layout/HorizontalMultiLevelHierarchy"/>
    <dgm:cxn modelId="{F4040B19-0D18-4D70-9BAC-3A25C349E035}" type="presOf" srcId="{E460ACCA-1016-4311-8681-96D7D415D7E9}" destId="{0C7D375C-2418-4EE3-89EE-1458D42DF6D3}" srcOrd="0" destOrd="0" presId="urn:microsoft.com/office/officeart/2008/layout/HorizontalMultiLevelHierarchy"/>
    <dgm:cxn modelId="{E7184356-C371-4173-88EF-C04BC3F24468}" type="presOf" srcId="{2698359D-CDA0-4998-8E01-7607D1C22ADB}" destId="{38F413D8-0994-497A-B682-FE8D1524191D}" srcOrd="0" destOrd="0" presId="urn:microsoft.com/office/officeart/2008/layout/HorizontalMultiLevelHierarchy"/>
    <dgm:cxn modelId="{190892A7-884B-480B-B0A9-492B713092CA}" type="presOf" srcId="{4FECB449-1B07-4678-8508-03B6B11D0141}" destId="{415D24AD-2F3E-4994-985E-9F371EF74614}" srcOrd="0" destOrd="0" presId="urn:microsoft.com/office/officeart/2008/layout/HorizontalMultiLevelHierarchy"/>
    <dgm:cxn modelId="{FF044515-198F-4356-A616-CD6C419FB2C7}" type="presOf" srcId="{5587C01E-2444-4466-A4A1-A43B7F4A504B}" destId="{35263F98-AD1B-4347-AC3C-F28298884443}" srcOrd="0" destOrd="0" presId="urn:microsoft.com/office/officeart/2008/layout/HorizontalMultiLevelHierarchy"/>
    <dgm:cxn modelId="{75F917FC-C4FC-4E89-9C95-63481116BB0A}" srcId="{2698359D-CDA0-4998-8E01-7607D1C22ADB}" destId="{4FECB449-1B07-4678-8508-03B6B11D0141}" srcOrd="4" destOrd="0" parTransId="{1463CF28-18CD-4F6B-8C57-AAE77B0EC3B8}" sibTransId="{515BD934-288A-424E-83EE-1C19E1D91B3F}"/>
    <dgm:cxn modelId="{C4C1246F-3853-48F0-8A69-B52CBE3BAB36}" srcId="{2698359D-CDA0-4998-8E01-7607D1C22ADB}" destId="{E460ACCA-1016-4311-8681-96D7D415D7E9}" srcOrd="5" destOrd="0" parTransId="{62763685-D15A-44A4-B1A0-4E875316F9FD}" sibTransId="{F1E0B711-E6D2-4C4C-97E4-B29D146E2BA1}"/>
    <dgm:cxn modelId="{12AE3AF9-F1D2-4DAC-B6FD-6909B1D213EC}" type="presOf" srcId="{1463CF28-18CD-4F6B-8C57-AAE77B0EC3B8}" destId="{72AE56ED-C184-45F0-A134-0F92F6AAD883}" srcOrd="0" destOrd="0" presId="urn:microsoft.com/office/officeart/2008/layout/HorizontalMultiLevelHierarchy"/>
    <dgm:cxn modelId="{FA08DD1F-AB43-4500-BD03-076E7E4F8A94}" srcId="{2698359D-CDA0-4998-8E01-7607D1C22ADB}" destId="{C937B8A5-75E8-42D6-8C36-15998B8C697C}" srcOrd="0" destOrd="0" parTransId="{202446CA-F3E2-4579-87D1-B81FBCE4C8B5}" sibTransId="{2FF0BB94-5F89-42BE-A3FF-A5EAC0223BB2}"/>
    <dgm:cxn modelId="{A459DB6D-CBBA-412E-8BCA-3F2F49EC54A7}" srcId="{2698359D-CDA0-4998-8E01-7607D1C22ADB}" destId="{0F4E856B-A094-4902-A3CB-F21DD8FB2F6B}" srcOrd="2" destOrd="0" parTransId="{557B0076-8830-47F2-830C-0FCA88D83CFF}" sibTransId="{D73BEF57-8666-487A-8B2F-204F137230CA}"/>
    <dgm:cxn modelId="{D3649AD9-4E40-41D5-B1E2-A7D595721BF5}" type="presOf" srcId="{31F8E0FB-E680-444E-8F0E-74E6B8D442B2}" destId="{E51CFC22-F753-4933-887F-49A446E9B09F}" srcOrd="0" destOrd="0" presId="urn:microsoft.com/office/officeart/2008/layout/HorizontalMultiLevelHierarchy"/>
    <dgm:cxn modelId="{891A06A4-4294-40EF-A609-21F1CC4FD8E5}" type="presOf" srcId="{202446CA-F3E2-4579-87D1-B81FBCE4C8B5}" destId="{5D11DD39-C726-4161-971C-DC022B4E89C7}" srcOrd="1" destOrd="0" presId="urn:microsoft.com/office/officeart/2008/layout/HorizontalMultiLevelHierarchy"/>
    <dgm:cxn modelId="{165FA61F-F1EC-4426-9A07-B9234F284292}" type="presOf" srcId="{23710A7C-5F08-4FC3-A6B7-BCABA75CF94E}" destId="{255FDDFD-21F5-401D-B331-E5DB46FD77B3}" srcOrd="1" destOrd="0" presId="urn:microsoft.com/office/officeart/2008/layout/HorizontalMultiLevelHierarchy"/>
    <dgm:cxn modelId="{949D5102-8B87-4E34-9A5D-4D8AFBB70FA9}" type="presParOf" srcId="{E51CFC22-F753-4933-887F-49A446E9B09F}" destId="{C67E0BE5-B7D8-4886-AA47-4320BFC9EDA6}" srcOrd="0" destOrd="0" presId="urn:microsoft.com/office/officeart/2008/layout/HorizontalMultiLevelHierarchy"/>
    <dgm:cxn modelId="{01007EE4-EEBE-44A7-969A-8BDC8EAE9578}" type="presParOf" srcId="{C67E0BE5-B7D8-4886-AA47-4320BFC9EDA6}" destId="{38F413D8-0994-497A-B682-FE8D1524191D}" srcOrd="0" destOrd="0" presId="urn:microsoft.com/office/officeart/2008/layout/HorizontalMultiLevelHierarchy"/>
    <dgm:cxn modelId="{3D8F2873-D5F7-4489-87EF-DAE48B842780}" type="presParOf" srcId="{C67E0BE5-B7D8-4886-AA47-4320BFC9EDA6}" destId="{D5806CB0-94B7-4357-8BC6-F8C86CACBA4B}" srcOrd="1" destOrd="0" presId="urn:microsoft.com/office/officeart/2008/layout/HorizontalMultiLevelHierarchy"/>
    <dgm:cxn modelId="{DC4FBFBD-8362-41C0-8E5F-3EF9CF04A503}" type="presParOf" srcId="{D5806CB0-94B7-4357-8BC6-F8C86CACBA4B}" destId="{FF618192-1769-4FD7-969F-95208CF09DEF}" srcOrd="0" destOrd="0" presId="urn:microsoft.com/office/officeart/2008/layout/HorizontalMultiLevelHierarchy"/>
    <dgm:cxn modelId="{330A1F0B-5269-43D7-A976-4DC17B6A4F75}" type="presParOf" srcId="{FF618192-1769-4FD7-969F-95208CF09DEF}" destId="{5D11DD39-C726-4161-971C-DC022B4E89C7}" srcOrd="0" destOrd="0" presId="urn:microsoft.com/office/officeart/2008/layout/HorizontalMultiLevelHierarchy"/>
    <dgm:cxn modelId="{73BB1F86-F11B-4A2B-AAC2-086E3A6FF1F7}" type="presParOf" srcId="{D5806CB0-94B7-4357-8BC6-F8C86CACBA4B}" destId="{2AB0B94A-7EC6-4131-91E4-6858D8C553C9}" srcOrd="1" destOrd="0" presId="urn:microsoft.com/office/officeart/2008/layout/HorizontalMultiLevelHierarchy"/>
    <dgm:cxn modelId="{9FE842BB-51D3-4C0B-9B48-D8D197136A84}" type="presParOf" srcId="{2AB0B94A-7EC6-4131-91E4-6858D8C553C9}" destId="{A09FA018-96BE-4235-AC9B-8977001C92A6}" srcOrd="0" destOrd="0" presId="urn:microsoft.com/office/officeart/2008/layout/HorizontalMultiLevelHierarchy"/>
    <dgm:cxn modelId="{8F75EC8B-1AAE-475F-B380-50B8A22BAB4E}" type="presParOf" srcId="{2AB0B94A-7EC6-4131-91E4-6858D8C553C9}" destId="{20F91C4F-1166-4682-B167-1DFFB1781285}" srcOrd="1" destOrd="0" presId="urn:microsoft.com/office/officeart/2008/layout/HorizontalMultiLevelHierarchy"/>
    <dgm:cxn modelId="{8486E98E-2FDF-4CBD-9134-86146F948231}" type="presParOf" srcId="{D5806CB0-94B7-4357-8BC6-F8C86CACBA4B}" destId="{F44DE88D-F0B9-44C0-B713-E6E31A44D6D4}" srcOrd="2" destOrd="0" presId="urn:microsoft.com/office/officeart/2008/layout/HorizontalMultiLevelHierarchy"/>
    <dgm:cxn modelId="{BFBAC83B-5A5A-4B21-80C9-4B38F144F621}" type="presParOf" srcId="{F44DE88D-F0B9-44C0-B713-E6E31A44D6D4}" destId="{255FDDFD-21F5-401D-B331-E5DB46FD77B3}" srcOrd="0" destOrd="0" presId="urn:microsoft.com/office/officeart/2008/layout/HorizontalMultiLevelHierarchy"/>
    <dgm:cxn modelId="{7CB11641-E638-4503-AD63-9DCAB1D08CFB}" type="presParOf" srcId="{D5806CB0-94B7-4357-8BC6-F8C86CACBA4B}" destId="{D142958B-E2B3-4430-9EA4-91C35B00A7DF}" srcOrd="3" destOrd="0" presId="urn:microsoft.com/office/officeart/2008/layout/HorizontalMultiLevelHierarchy"/>
    <dgm:cxn modelId="{3930EAD9-02FD-49E6-B758-4D48A8162BDB}" type="presParOf" srcId="{D142958B-E2B3-4430-9EA4-91C35B00A7DF}" destId="{CF9222D3-BC94-42CE-AB33-A796FDA428D8}" srcOrd="0" destOrd="0" presId="urn:microsoft.com/office/officeart/2008/layout/HorizontalMultiLevelHierarchy"/>
    <dgm:cxn modelId="{4D28515C-4EA4-4DB4-810C-677A036BA56A}" type="presParOf" srcId="{D142958B-E2B3-4430-9EA4-91C35B00A7DF}" destId="{EF2474E2-8603-488F-BE4F-2180BD692596}" srcOrd="1" destOrd="0" presId="urn:microsoft.com/office/officeart/2008/layout/HorizontalMultiLevelHierarchy"/>
    <dgm:cxn modelId="{DD154036-1DDB-4B0A-9701-EEA09A48196F}" type="presParOf" srcId="{D5806CB0-94B7-4357-8BC6-F8C86CACBA4B}" destId="{8D639F90-8B6E-4632-AA47-B78FBB568F01}" srcOrd="4" destOrd="0" presId="urn:microsoft.com/office/officeart/2008/layout/HorizontalMultiLevelHierarchy"/>
    <dgm:cxn modelId="{741F2BCC-F158-4107-8BEF-534B41F308AC}" type="presParOf" srcId="{8D639F90-8B6E-4632-AA47-B78FBB568F01}" destId="{315687C7-77E0-4920-868C-C4B704AC7A32}" srcOrd="0" destOrd="0" presId="urn:microsoft.com/office/officeart/2008/layout/HorizontalMultiLevelHierarchy"/>
    <dgm:cxn modelId="{DAD91AB8-1ED2-4D65-8A84-0C16ACC346E3}" type="presParOf" srcId="{D5806CB0-94B7-4357-8BC6-F8C86CACBA4B}" destId="{6D1120F0-21C9-4FEB-8387-19A497989A15}" srcOrd="5" destOrd="0" presId="urn:microsoft.com/office/officeart/2008/layout/HorizontalMultiLevelHierarchy"/>
    <dgm:cxn modelId="{93BB7A8E-019A-43F4-843F-0D8F0E025384}" type="presParOf" srcId="{6D1120F0-21C9-4FEB-8387-19A497989A15}" destId="{7D9F78A6-5F22-4BF5-9385-184548BD8646}" srcOrd="0" destOrd="0" presId="urn:microsoft.com/office/officeart/2008/layout/HorizontalMultiLevelHierarchy"/>
    <dgm:cxn modelId="{5DE71FA6-F832-4F0E-AB9E-D1DA55186F8D}" type="presParOf" srcId="{6D1120F0-21C9-4FEB-8387-19A497989A15}" destId="{FFFA8954-049A-4CD7-864F-C3D6DCEFCDD6}" srcOrd="1" destOrd="0" presId="urn:microsoft.com/office/officeart/2008/layout/HorizontalMultiLevelHierarchy"/>
    <dgm:cxn modelId="{20B4082E-F107-4646-93AD-FF28C6DEEB72}" type="presParOf" srcId="{D5806CB0-94B7-4357-8BC6-F8C86CACBA4B}" destId="{1596531E-469E-4782-A9FD-885485002B05}" srcOrd="6" destOrd="0" presId="urn:microsoft.com/office/officeart/2008/layout/HorizontalMultiLevelHierarchy"/>
    <dgm:cxn modelId="{84AF5C5F-2EEF-46D5-A7D1-E91D5FF7B317}" type="presParOf" srcId="{1596531E-469E-4782-A9FD-885485002B05}" destId="{2D62F93A-31BA-4E51-AC34-336AA07EC6A2}" srcOrd="0" destOrd="0" presId="urn:microsoft.com/office/officeart/2008/layout/HorizontalMultiLevelHierarchy"/>
    <dgm:cxn modelId="{8F11CCF0-5EFB-4A23-9CDD-52CF9FD870F0}" type="presParOf" srcId="{D5806CB0-94B7-4357-8BC6-F8C86CACBA4B}" destId="{986B3329-0B61-4D7B-95E6-01852B55BFD9}" srcOrd="7" destOrd="0" presId="urn:microsoft.com/office/officeart/2008/layout/HorizontalMultiLevelHierarchy"/>
    <dgm:cxn modelId="{C049FE5C-573C-4E19-A635-759DFCD6B4AC}" type="presParOf" srcId="{986B3329-0B61-4D7B-95E6-01852B55BFD9}" destId="{35263F98-AD1B-4347-AC3C-F28298884443}" srcOrd="0" destOrd="0" presId="urn:microsoft.com/office/officeart/2008/layout/HorizontalMultiLevelHierarchy"/>
    <dgm:cxn modelId="{C4B1E3B8-1EC2-438F-982D-325A25B039B6}" type="presParOf" srcId="{986B3329-0B61-4D7B-95E6-01852B55BFD9}" destId="{ADBF7DF9-3938-453A-9190-0701AFBC58D4}" srcOrd="1" destOrd="0" presId="urn:microsoft.com/office/officeart/2008/layout/HorizontalMultiLevelHierarchy"/>
    <dgm:cxn modelId="{93055B5D-8C7D-4F0F-B2B6-414640BDD2CC}" type="presParOf" srcId="{D5806CB0-94B7-4357-8BC6-F8C86CACBA4B}" destId="{72AE56ED-C184-45F0-A134-0F92F6AAD883}" srcOrd="8" destOrd="0" presId="urn:microsoft.com/office/officeart/2008/layout/HorizontalMultiLevelHierarchy"/>
    <dgm:cxn modelId="{E405E013-6A5E-432F-9766-F77C8C066BE2}" type="presParOf" srcId="{72AE56ED-C184-45F0-A134-0F92F6AAD883}" destId="{8EBE3A24-E6FD-4A38-927A-834623F77D8E}" srcOrd="0" destOrd="0" presId="urn:microsoft.com/office/officeart/2008/layout/HorizontalMultiLevelHierarchy"/>
    <dgm:cxn modelId="{6FA9D3DD-7401-47E2-A42E-298CA51DEEE9}" type="presParOf" srcId="{D5806CB0-94B7-4357-8BC6-F8C86CACBA4B}" destId="{A6543CD0-8AB1-4558-BD7D-54B454AE2F4E}" srcOrd="9" destOrd="0" presId="urn:microsoft.com/office/officeart/2008/layout/HorizontalMultiLevelHierarchy"/>
    <dgm:cxn modelId="{A6E3BA27-6D03-42D5-B38F-79F92202F835}" type="presParOf" srcId="{A6543CD0-8AB1-4558-BD7D-54B454AE2F4E}" destId="{415D24AD-2F3E-4994-985E-9F371EF74614}" srcOrd="0" destOrd="0" presId="urn:microsoft.com/office/officeart/2008/layout/HorizontalMultiLevelHierarchy"/>
    <dgm:cxn modelId="{F9AFC9D6-36C5-4AE8-A4BE-D063C81FDB0F}" type="presParOf" srcId="{A6543CD0-8AB1-4558-BD7D-54B454AE2F4E}" destId="{80058EB1-6B63-4A6D-AB9D-0C44FE0C672C}" srcOrd="1" destOrd="0" presId="urn:microsoft.com/office/officeart/2008/layout/HorizontalMultiLevelHierarchy"/>
    <dgm:cxn modelId="{0ED754C8-C83A-4E8A-B264-1EF3AAD29E07}" type="presParOf" srcId="{D5806CB0-94B7-4357-8BC6-F8C86CACBA4B}" destId="{624D2EE3-2666-4902-9299-EF83EBB15F02}" srcOrd="10" destOrd="0" presId="urn:microsoft.com/office/officeart/2008/layout/HorizontalMultiLevelHierarchy"/>
    <dgm:cxn modelId="{2B0B6E40-30FB-47F0-BF25-7CF59E4185CD}" type="presParOf" srcId="{624D2EE3-2666-4902-9299-EF83EBB15F02}" destId="{776D307B-74EC-4C03-883C-C398430090CE}" srcOrd="0" destOrd="0" presId="urn:microsoft.com/office/officeart/2008/layout/HorizontalMultiLevelHierarchy"/>
    <dgm:cxn modelId="{5208ADD0-53BA-42C3-8208-2E887AABCDDF}" type="presParOf" srcId="{D5806CB0-94B7-4357-8BC6-F8C86CACBA4B}" destId="{82D76410-AD58-43C6-A1C2-75231F2A25B6}" srcOrd="11" destOrd="0" presId="urn:microsoft.com/office/officeart/2008/layout/HorizontalMultiLevelHierarchy"/>
    <dgm:cxn modelId="{90A4227B-ACA9-4C0D-B09F-33ACDF8381EB}" type="presParOf" srcId="{82D76410-AD58-43C6-A1C2-75231F2A25B6}" destId="{0C7D375C-2418-4EE3-89EE-1458D42DF6D3}" srcOrd="0" destOrd="0" presId="urn:microsoft.com/office/officeart/2008/layout/HorizontalMultiLevelHierarchy"/>
    <dgm:cxn modelId="{15B9FAFA-4EA0-4BCF-8381-3C66AD5219FF}" type="presParOf" srcId="{82D76410-AD58-43C6-A1C2-75231F2A25B6}" destId="{278F4D3D-7892-4280-B9F4-974383F40CD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F8E0FB-E680-444E-8F0E-74E6B8D442B2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698359D-CDA0-4998-8E01-7607D1C22ADB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Тематическая экскурсия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6CCB99-5B1F-4596-89E2-529615F3F7E1}" type="parTrans" cxnId="{9564F4BB-5518-4F79-B5EB-85732081C1E2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0AECFA-126A-49DA-94A3-B7161C9B176D}" type="sibTrans" cxnId="{9564F4BB-5518-4F79-B5EB-85732081C1E2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37B8A5-75E8-42D6-8C36-15998B8C697C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Исторические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2446CA-F3E2-4579-87D1-B81FBCE4C8B5}" type="parTrans" cxnId="{FA08DD1F-AB43-4500-BD03-076E7E4F8A94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F0BB94-5F89-42BE-A3FF-A5EAC0223BB2}" type="sibTrans" cxnId="{FA08DD1F-AB43-4500-BD03-076E7E4F8A94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5159C5-C717-40AD-B5F1-7CFEDADF81BD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Производственные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710A7C-5F08-4FC3-A6B7-BCABA75CF94E}" type="parTrans" cxnId="{9233F799-7100-4517-89FB-D3F2182F3BBC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3A6331-3EFF-4EC4-B7A9-05047BE5DF76}" type="sibTrans" cxnId="{9233F799-7100-4517-89FB-D3F2182F3BBC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4E856B-A094-4902-A3CB-F21DD8FB2F6B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Природоведческие (экологические)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7B0076-8830-47F2-830C-0FCA88D83CFF}" type="parTrans" cxnId="{A459DB6D-CBBA-412E-8BCA-3F2F49EC54A7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3BEF57-8666-487A-8B2F-204F137230CA}" type="sibTrans" cxnId="{A459DB6D-CBBA-412E-8BCA-3F2F49EC54A7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87C01E-2444-4466-A4A1-A43B7F4A504B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Искусствоведческие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7A6199-1B42-440F-B79D-429FD5E1CBD9}" type="parTrans" cxnId="{3C9D0C06-CF18-4CDE-9ABD-F9666D2A3681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20323E-4D2B-46E4-A0ED-71F7DA9D0FDD}" type="sibTrans" cxnId="{3C9D0C06-CF18-4CDE-9ABD-F9666D2A3681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ECB449-1B07-4678-8508-03B6B11D0141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Литературные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63CF28-18CD-4F6B-8C57-AAE77B0EC3B8}" type="parTrans" cxnId="{75F917FC-C4FC-4E89-9C95-63481116BB0A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5BD934-288A-424E-83EE-1C19E1D91B3F}" type="sibTrans" cxnId="{75F917FC-C4FC-4E89-9C95-63481116BB0A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60ACCA-1016-4311-8681-96D7D415D7E9}">
      <dgm:prSet phldrT="[Текст]" custT="1"/>
      <dgm:spPr/>
      <dgm:t>
        <a:bodyPr/>
        <a:lstStyle/>
        <a:p>
          <a:r>
            <a: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Архитектурно - градостроительные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63685-D15A-44A4-B1A0-4E875316F9FD}" type="parTrans" cxnId="{C4C1246F-3853-48F0-8A69-B52CBE3BAB36}">
      <dgm:prSet custT="1"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E0B711-E6D2-4C4C-97E4-B29D146E2BA1}" type="sibTrans" cxnId="{C4C1246F-3853-48F0-8A69-B52CBE3BAB36}">
      <dgm:prSet/>
      <dgm:spPr/>
      <dgm:t>
        <a:bodyPr/>
        <a:lstStyle/>
        <a:p>
          <a:endParaRPr lang="ru-RU" sz="17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CFC22-F753-4933-887F-49A446E9B09F}" type="pres">
      <dgm:prSet presAssocID="{31F8E0FB-E680-444E-8F0E-74E6B8D442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7E0BE5-B7D8-4886-AA47-4320BFC9EDA6}" type="pres">
      <dgm:prSet presAssocID="{2698359D-CDA0-4998-8E01-7607D1C22ADB}" presName="root1" presStyleCnt="0"/>
      <dgm:spPr/>
    </dgm:pt>
    <dgm:pt modelId="{38F413D8-0994-497A-B682-FE8D1524191D}" type="pres">
      <dgm:prSet presAssocID="{2698359D-CDA0-4998-8E01-7607D1C22AD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806CB0-94B7-4357-8BC6-F8C86CACBA4B}" type="pres">
      <dgm:prSet presAssocID="{2698359D-CDA0-4998-8E01-7607D1C22ADB}" presName="level2hierChild" presStyleCnt="0"/>
      <dgm:spPr/>
    </dgm:pt>
    <dgm:pt modelId="{FF618192-1769-4FD7-969F-95208CF09DEF}" type="pres">
      <dgm:prSet presAssocID="{202446CA-F3E2-4579-87D1-B81FBCE4C8B5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5D11DD39-C726-4161-971C-DC022B4E89C7}" type="pres">
      <dgm:prSet presAssocID="{202446CA-F3E2-4579-87D1-B81FBCE4C8B5}" presName="connTx" presStyleLbl="parChTrans1D2" presStyleIdx="0" presStyleCnt="6"/>
      <dgm:spPr/>
      <dgm:t>
        <a:bodyPr/>
        <a:lstStyle/>
        <a:p>
          <a:endParaRPr lang="ru-RU"/>
        </a:p>
      </dgm:t>
    </dgm:pt>
    <dgm:pt modelId="{2AB0B94A-7EC6-4131-91E4-6858D8C553C9}" type="pres">
      <dgm:prSet presAssocID="{C937B8A5-75E8-42D6-8C36-15998B8C697C}" presName="root2" presStyleCnt="0"/>
      <dgm:spPr/>
    </dgm:pt>
    <dgm:pt modelId="{A09FA018-96BE-4235-AC9B-8977001C92A6}" type="pres">
      <dgm:prSet presAssocID="{C937B8A5-75E8-42D6-8C36-15998B8C697C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F91C4F-1166-4682-B167-1DFFB1781285}" type="pres">
      <dgm:prSet presAssocID="{C937B8A5-75E8-42D6-8C36-15998B8C697C}" presName="level3hierChild" presStyleCnt="0"/>
      <dgm:spPr/>
    </dgm:pt>
    <dgm:pt modelId="{F44DE88D-F0B9-44C0-B713-E6E31A44D6D4}" type="pres">
      <dgm:prSet presAssocID="{23710A7C-5F08-4FC3-A6B7-BCABA75CF94E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255FDDFD-21F5-401D-B331-E5DB46FD77B3}" type="pres">
      <dgm:prSet presAssocID="{23710A7C-5F08-4FC3-A6B7-BCABA75CF94E}" presName="connTx" presStyleLbl="parChTrans1D2" presStyleIdx="1" presStyleCnt="6"/>
      <dgm:spPr/>
      <dgm:t>
        <a:bodyPr/>
        <a:lstStyle/>
        <a:p>
          <a:endParaRPr lang="ru-RU"/>
        </a:p>
      </dgm:t>
    </dgm:pt>
    <dgm:pt modelId="{D142958B-E2B3-4430-9EA4-91C35B00A7DF}" type="pres">
      <dgm:prSet presAssocID="{1A5159C5-C717-40AD-B5F1-7CFEDADF81BD}" presName="root2" presStyleCnt="0"/>
      <dgm:spPr/>
    </dgm:pt>
    <dgm:pt modelId="{CF9222D3-BC94-42CE-AB33-A796FDA428D8}" type="pres">
      <dgm:prSet presAssocID="{1A5159C5-C717-40AD-B5F1-7CFEDADF81BD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2474E2-8603-488F-BE4F-2180BD692596}" type="pres">
      <dgm:prSet presAssocID="{1A5159C5-C717-40AD-B5F1-7CFEDADF81BD}" presName="level3hierChild" presStyleCnt="0"/>
      <dgm:spPr/>
    </dgm:pt>
    <dgm:pt modelId="{8D639F90-8B6E-4632-AA47-B78FBB568F01}" type="pres">
      <dgm:prSet presAssocID="{557B0076-8830-47F2-830C-0FCA88D83CFF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315687C7-77E0-4920-868C-C4B704AC7A32}" type="pres">
      <dgm:prSet presAssocID="{557B0076-8830-47F2-830C-0FCA88D83CFF}" presName="connTx" presStyleLbl="parChTrans1D2" presStyleIdx="2" presStyleCnt="6"/>
      <dgm:spPr/>
      <dgm:t>
        <a:bodyPr/>
        <a:lstStyle/>
        <a:p>
          <a:endParaRPr lang="ru-RU"/>
        </a:p>
      </dgm:t>
    </dgm:pt>
    <dgm:pt modelId="{6D1120F0-21C9-4FEB-8387-19A497989A15}" type="pres">
      <dgm:prSet presAssocID="{0F4E856B-A094-4902-A3CB-F21DD8FB2F6B}" presName="root2" presStyleCnt="0"/>
      <dgm:spPr/>
    </dgm:pt>
    <dgm:pt modelId="{7D9F78A6-5F22-4BF5-9385-184548BD8646}" type="pres">
      <dgm:prSet presAssocID="{0F4E856B-A094-4902-A3CB-F21DD8FB2F6B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FA8954-049A-4CD7-864F-C3D6DCEFCDD6}" type="pres">
      <dgm:prSet presAssocID="{0F4E856B-A094-4902-A3CB-F21DD8FB2F6B}" presName="level3hierChild" presStyleCnt="0"/>
      <dgm:spPr/>
    </dgm:pt>
    <dgm:pt modelId="{1596531E-469E-4782-A9FD-885485002B05}" type="pres">
      <dgm:prSet presAssocID="{337A6199-1B42-440F-B79D-429FD5E1CBD9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2D62F93A-31BA-4E51-AC34-336AA07EC6A2}" type="pres">
      <dgm:prSet presAssocID="{337A6199-1B42-440F-B79D-429FD5E1CBD9}" presName="connTx" presStyleLbl="parChTrans1D2" presStyleIdx="3" presStyleCnt="6"/>
      <dgm:spPr/>
      <dgm:t>
        <a:bodyPr/>
        <a:lstStyle/>
        <a:p>
          <a:endParaRPr lang="ru-RU"/>
        </a:p>
      </dgm:t>
    </dgm:pt>
    <dgm:pt modelId="{986B3329-0B61-4D7B-95E6-01852B55BFD9}" type="pres">
      <dgm:prSet presAssocID="{5587C01E-2444-4466-A4A1-A43B7F4A504B}" presName="root2" presStyleCnt="0"/>
      <dgm:spPr/>
    </dgm:pt>
    <dgm:pt modelId="{35263F98-AD1B-4347-AC3C-F28298884443}" type="pres">
      <dgm:prSet presAssocID="{5587C01E-2444-4466-A4A1-A43B7F4A504B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F7DF9-3938-453A-9190-0701AFBC58D4}" type="pres">
      <dgm:prSet presAssocID="{5587C01E-2444-4466-A4A1-A43B7F4A504B}" presName="level3hierChild" presStyleCnt="0"/>
      <dgm:spPr/>
    </dgm:pt>
    <dgm:pt modelId="{72AE56ED-C184-45F0-A134-0F92F6AAD883}" type="pres">
      <dgm:prSet presAssocID="{1463CF28-18CD-4F6B-8C57-AAE77B0EC3B8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8EBE3A24-E6FD-4A38-927A-834623F77D8E}" type="pres">
      <dgm:prSet presAssocID="{1463CF28-18CD-4F6B-8C57-AAE77B0EC3B8}" presName="connTx" presStyleLbl="parChTrans1D2" presStyleIdx="4" presStyleCnt="6"/>
      <dgm:spPr/>
      <dgm:t>
        <a:bodyPr/>
        <a:lstStyle/>
        <a:p>
          <a:endParaRPr lang="ru-RU"/>
        </a:p>
      </dgm:t>
    </dgm:pt>
    <dgm:pt modelId="{A6543CD0-8AB1-4558-BD7D-54B454AE2F4E}" type="pres">
      <dgm:prSet presAssocID="{4FECB449-1B07-4678-8508-03B6B11D0141}" presName="root2" presStyleCnt="0"/>
      <dgm:spPr/>
    </dgm:pt>
    <dgm:pt modelId="{415D24AD-2F3E-4994-985E-9F371EF74614}" type="pres">
      <dgm:prSet presAssocID="{4FECB449-1B07-4678-8508-03B6B11D0141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058EB1-6B63-4A6D-AB9D-0C44FE0C672C}" type="pres">
      <dgm:prSet presAssocID="{4FECB449-1B07-4678-8508-03B6B11D0141}" presName="level3hierChild" presStyleCnt="0"/>
      <dgm:spPr/>
    </dgm:pt>
    <dgm:pt modelId="{624D2EE3-2666-4902-9299-EF83EBB15F02}" type="pres">
      <dgm:prSet presAssocID="{62763685-D15A-44A4-B1A0-4E875316F9FD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776D307B-74EC-4C03-883C-C398430090CE}" type="pres">
      <dgm:prSet presAssocID="{62763685-D15A-44A4-B1A0-4E875316F9FD}" presName="connTx" presStyleLbl="parChTrans1D2" presStyleIdx="5" presStyleCnt="6"/>
      <dgm:spPr/>
      <dgm:t>
        <a:bodyPr/>
        <a:lstStyle/>
        <a:p>
          <a:endParaRPr lang="ru-RU"/>
        </a:p>
      </dgm:t>
    </dgm:pt>
    <dgm:pt modelId="{82D76410-AD58-43C6-A1C2-75231F2A25B6}" type="pres">
      <dgm:prSet presAssocID="{E460ACCA-1016-4311-8681-96D7D415D7E9}" presName="root2" presStyleCnt="0"/>
      <dgm:spPr/>
    </dgm:pt>
    <dgm:pt modelId="{0C7D375C-2418-4EE3-89EE-1458D42DF6D3}" type="pres">
      <dgm:prSet presAssocID="{E460ACCA-1016-4311-8681-96D7D415D7E9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8F4D3D-7892-4280-B9F4-974383F40CDE}" type="pres">
      <dgm:prSet presAssocID="{E460ACCA-1016-4311-8681-96D7D415D7E9}" presName="level3hierChild" presStyleCnt="0"/>
      <dgm:spPr/>
    </dgm:pt>
  </dgm:ptLst>
  <dgm:cxnLst>
    <dgm:cxn modelId="{5802A367-7882-4F47-9183-E2449E3EFBBC}" type="presOf" srcId="{202446CA-F3E2-4579-87D1-B81FBCE4C8B5}" destId="{5D11DD39-C726-4161-971C-DC022B4E89C7}" srcOrd="1" destOrd="0" presId="urn:microsoft.com/office/officeart/2008/layout/HorizontalMultiLevelHierarchy"/>
    <dgm:cxn modelId="{EC49B53E-4777-43C4-A5BE-CA7A23DAED66}" type="presOf" srcId="{31F8E0FB-E680-444E-8F0E-74E6B8D442B2}" destId="{E51CFC22-F753-4933-887F-49A446E9B09F}" srcOrd="0" destOrd="0" presId="urn:microsoft.com/office/officeart/2008/layout/HorizontalMultiLevelHierarchy"/>
    <dgm:cxn modelId="{8435DB86-A8D1-47B5-841B-25B5E05C92D8}" type="presOf" srcId="{0F4E856B-A094-4902-A3CB-F21DD8FB2F6B}" destId="{7D9F78A6-5F22-4BF5-9385-184548BD8646}" srcOrd="0" destOrd="0" presId="urn:microsoft.com/office/officeart/2008/layout/HorizontalMultiLevelHierarchy"/>
    <dgm:cxn modelId="{78E5FB84-D61E-47E6-9B06-A8B874CBC90D}" type="presOf" srcId="{2698359D-CDA0-4998-8E01-7607D1C22ADB}" destId="{38F413D8-0994-497A-B682-FE8D1524191D}" srcOrd="0" destOrd="0" presId="urn:microsoft.com/office/officeart/2008/layout/HorizontalMultiLevelHierarchy"/>
    <dgm:cxn modelId="{566122A1-E106-42AF-8766-CB518F3FFF4C}" type="presOf" srcId="{202446CA-F3E2-4579-87D1-B81FBCE4C8B5}" destId="{FF618192-1769-4FD7-969F-95208CF09DEF}" srcOrd="0" destOrd="0" presId="urn:microsoft.com/office/officeart/2008/layout/HorizontalMultiLevelHierarchy"/>
    <dgm:cxn modelId="{B2D223D8-C48B-4171-B832-453F4C52BEB0}" type="presOf" srcId="{557B0076-8830-47F2-830C-0FCA88D83CFF}" destId="{8D639F90-8B6E-4632-AA47-B78FBB568F01}" srcOrd="0" destOrd="0" presId="urn:microsoft.com/office/officeart/2008/layout/HorizontalMultiLevelHierarchy"/>
    <dgm:cxn modelId="{41529BDC-D371-43CF-B8C4-3FBF9585483A}" type="presOf" srcId="{337A6199-1B42-440F-B79D-429FD5E1CBD9}" destId="{2D62F93A-31BA-4E51-AC34-336AA07EC6A2}" srcOrd="1" destOrd="0" presId="urn:microsoft.com/office/officeart/2008/layout/HorizontalMultiLevelHierarchy"/>
    <dgm:cxn modelId="{C4C1246F-3853-48F0-8A69-B52CBE3BAB36}" srcId="{2698359D-CDA0-4998-8E01-7607D1C22ADB}" destId="{E460ACCA-1016-4311-8681-96D7D415D7E9}" srcOrd="5" destOrd="0" parTransId="{62763685-D15A-44A4-B1A0-4E875316F9FD}" sibTransId="{F1E0B711-E6D2-4C4C-97E4-B29D146E2BA1}"/>
    <dgm:cxn modelId="{93948BCF-76E7-4BAA-B644-E0E949406148}" type="presOf" srcId="{337A6199-1B42-440F-B79D-429FD5E1CBD9}" destId="{1596531E-469E-4782-A9FD-885485002B05}" srcOrd="0" destOrd="0" presId="urn:microsoft.com/office/officeart/2008/layout/HorizontalMultiLevelHierarchy"/>
    <dgm:cxn modelId="{F6A18FE4-59D8-4EDA-BE7F-0C60B4806580}" type="presOf" srcId="{557B0076-8830-47F2-830C-0FCA88D83CFF}" destId="{315687C7-77E0-4920-868C-C4B704AC7A32}" srcOrd="1" destOrd="0" presId="urn:microsoft.com/office/officeart/2008/layout/HorizontalMultiLevelHierarchy"/>
    <dgm:cxn modelId="{27E130D1-CB73-4282-B65F-9912EA31884B}" type="presOf" srcId="{62763685-D15A-44A4-B1A0-4E875316F9FD}" destId="{776D307B-74EC-4C03-883C-C398430090CE}" srcOrd="1" destOrd="0" presId="urn:microsoft.com/office/officeart/2008/layout/HorizontalMultiLevelHierarchy"/>
    <dgm:cxn modelId="{480EA302-2C35-4D0D-8C4E-BF5EDA834C6C}" type="presOf" srcId="{1463CF28-18CD-4F6B-8C57-AAE77B0EC3B8}" destId="{8EBE3A24-E6FD-4A38-927A-834623F77D8E}" srcOrd="1" destOrd="0" presId="urn:microsoft.com/office/officeart/2008/layout/HorizontalMultiLevelHierarchy"/>
    <dgm:cxn modelId="{60CAF211-4854-4E9A-ACDC-DE83ABED0EF5}" type="presOf" srcId="{C937B8A5-75E8-42D6-8C36-15998B8C697C}" destId="{A09FA018-96BE-4235-AC9B-8977001C92A6}" srcOrd="0" destOrd="0" presId="urn:microsoft.com/office/officeart/2008/layout/HorizontalMultiLevelHierarchy"/>
    <dgm:cxn modelId="{B4E80F33-2DC7-49D0-A76D-201CED71CB4F}" type="presOf" srcId="{4FECB449-1B07-4678-8508-03B6B11D0141}" destId="{415D24AD-2F3E-4994-985E-9F371EF74614}" srcOrd="0" destOrd="0" presId="urn:microsoft.com/office/officeart/2008/layout/HorizontalMultiLevelHierarchy"/>
    <dgm:cxn modelId="{9233F799-7100-4517-89FB-D3F2182F3BBC}" srcId="{2698359D-CDA0-4998-8E01-7607D1C22ADB}" destId="{1A5159C5-C717-40AD-B5F1-7CFEDADF81BD}" srcOrd="1" destOrd="0" parTransId="{23710A7C-5F08-4FC3-A6B7-BCABA75CF94E}" sibTransId="{843A6331-3EFF-4EC4-B7A9-05047BE5DF76}"/>
    <dgm:cxn modelId="{C11ED88A-F3D1-4F9F-87B7-FA8309A76558}" type="presOf" srcId="{1A5159C5-C717-40AD-B5F1-7CFEDADF81BD}" destId="{CF9222D3-BC94-42CE-AB33-A796FDA428D8}" srcOrd="0" destOrd="0" presId="urn:microsoft.com/office/officeart/2008/layout/HorizontalMultiLevelHierarchy"/>
    <dgm:cxn modelId="{9564F4BB-5518-4F79-B5EB-85732081C1E2}" srcId="{31F8E0FB-E680-444E-8F0E-74E6B8D442B2}" destId="{2698359D-CDA0-4998-8E01-7607D1C22ADB}" srcOrd="0" destOrd="0" parTransId="{216CCB99-5B1F-4596-89E2-529615F3F7E1}" sibTransId="{6C0AECFA-126A-49DA-94A3-B7161C9B176D}"/>
    <dgm:cxn modelId="{2909DB06-AF1B-4CE7-A76B-44A002F42EF8}" type="presOf" srcId="{23710A7C-5F08-4FC3-A6B7-BCABA75CF94E}" destId="{255FDDFD-21F5-401D-B331-E5DB46FD77B3}" srcOrd="1" destOrd="0" presId="urn:microsoft.com/office/officeart/2008/layout/HorizontalMultiLevelHierarchy"/>
    <dgm:cxn modelId="{BC9B2D41-5C5C-4E93-A352-3A9985495545}" type="presOf" srcId="{1463CF28-18CD-4F6B-8C57-AAE77B0EC3B8}" destId="{72AE56ED-C184-45F0-A134-0F92F6AAD883}" srcOrd="0" destOrd="0" presId="urn:microsoft.com/office/officeart/2008/layout/HorizontalMultiLevelHierarchy"/>
    <dgm:cxn modelId="{A459DB6D-CBBA-412E-8BCA-3F2F49EC54A7}" srcId="{2698359D-CDA0-4998-8E01-7607D1C22ADB}" destId="{0F4E856B-A094-4902-A3CB-F21DD8FB2F6B}" srcOrd="2" destOrd="0" parTransId="{557B0076-8830-47F2-830C-0FCA88D83CFF}" sibTransId="{D73BEF57-8666-487A-8B2F-204F137230CA}"/>
    <dgm:cxn modelId="{B152681D-8C95-437F-BFCB-AA28E5F06076}" type="presOf" srcId="{5587C01E-2444-4466-A4A1-A43B7F4A504B}" destId="{35263F98-AD1B-4347-AC3C-F28298884443}" srcOrd="0" destOrd="0" presId="urn:microsoft.com/office/officeart/2008/layout/HorizontalMultiLevelHierarchy"/>
    <dgm:cxn modelId="{3C9D0C06-CF18-4CDE-9ABD-F9666D2A3681}" srcId="{2698359D-CDA0-4998-8E01-7607D1C22ADB}" destId="{5587C01E-2444-4466-A4A1-A43B7F4A504B}" srcOrd="3" destOrd="0" parTransId="{337A6199-1B42-440F-B79D-429FD5E1CBD9}" sibTransId="{2420323E-4D2B-46E4-A0ED-71F7DA9D0FDD}"/>
    <dgm:cxn modelId="{FA08DD1F-AB43-4500-BD03-076E7E4F8A94}" srcId="{2698359D-CDA0-4998-8E01-7607D1C22ADB}" destId="{C937B8A5-75E8-42D6-8C36-15998B8C697C}" srcOrd="0" destOrd="0" parTransId="{202446CA-F3E2-4579-87D1-B81FBCE4C8B5}" sibTransId="{2FF0BB94-5F89-42BE-A3FF-A5EAC0223BB2}"/>
    <dgm:cxn modelId="{75F917FC-C4FC-4E89-9C95-63481116BB0A}" srcId="{2698359D-CDA0-4998-8E01-7607D1C22ADB}" destId="{4FECB449-1B07-4678-8508-03B6B11D0141}" srcOrd="4" destOrd="0" parTransId="{1463CF28-18CD-4F6B-8C57-AAE77B0EC3B8}" sibTransId="{515BD934-288A-424E-83EE-1C19E1D91B3F}"/>
    <dgm:cxn modelId="{97342C1E-E056-4B1D-9946-254AC1BA6736}" type="presOf" srcId="{23710A7C-5F08-4FC3-A6B7-BCABA75CF94E}" destId="{F44DE88D-F0B9-44C0-B713-E6E31A44D6D4}" srcOrd="0" destOrd="0" presId="urn:microsoft.com/office/officeart/2008/layout/HorizontalMultiLevelHierarchy"/>
    <dgm:cxn modelId="{B3627C53-E6EE-4AB3-97B2-846B3C9D2792}" type="presOf" srcId="{E460ACCA-1016-4311-8681-96D7D415D7E9}" destId="{0C7D375C-2418-4EE3-89EE-1458D42DF6D3}" srcOrd="0" destOrd="0" presId="urn:microsoft.com/office/officeart/2008/layout/HorizontalMultiLevelHierarchy"/>
    <dgm:cxn modelId="{9EE829EA-2D35-46E7-BBA1-2A013E16D05C}" type="presOf" srcId="{62763685-D15A-44A4-B1A0-4E875316F9FD}" destId="{624D2EE3-2666-4902-9299-EF83EBB15F02}" srcOrd="0" destOrd="0" presId="urn:microsoft.com/office/officeart/2008/layout/HorizontalMultiLevelHierarchy"/>
    <dgm:cxn modelId="{A0797580-7065-4C7E-AA56-F1CA9F2C94CE}" type="presParOf" srcId="{E51CFC22-F753-4933-887F-49A446E9B09F}" destId="{C67E0BE5-B7D8-4886-AA47-4320BFC9EDA6}" srcOrd="0" destOrd="0" presId="urn:microsoft.com/office/officeart/2008/layout/HorizontalMultiLevelHierarchy"/>
    <dgm:cxn modelId="{6FFEA563-0069-47F6-8A39-29B8199002F5}" type="presParOf" srcId="{C67E0BE5-B7D8-4886-AA47-4320BFC9EDA6}" destId="{38F413D8-0994-497A-B682-FE8D1524191D}" srcOrd="0" destOrd="0" presId="urn:microsoft.com/office/officeart/2008/layout/HorizontalMultiLevelHierarchy"/>
    <dgm:cxn modelId="{51690F55-0E7C-41EE-88F5-3C6EA003E40D}" type="presParOf" srcId="{C67E0BE5-B7D8-4886-AA47-4320BFC9EDA6}" destId="{D5806CB0-94B7-4357-8BC6-F8C86CACBA4B}" srcOrd="1" destOrd="0" presId="urn:microsoft.com/office/officeart/2008/layout/HorizontalMultiLevelHierarchy"/>
    <dgm:cxn modelId="{4060EB94-BF3F-4D9E-B5F9-5E803F9FA24E}" type="presParOf" srcId="{D5806CB0-94B7-4357-8BC6-F8C86CACBA4B}" destId="{FF618192-1769-4FD7-969F-95208CF09DEF}" srcOrd="0" destOrd="0" presId="urn:microsoft.com/office/officeart/2008/layout/HorizontalMultiLevelHierarchy"/>
    <dgm:cxn modelId="{59198AFF-0684-4534-BDA6-F486C2D2BF04}" type="presParOf" srcId="{FF618192-1769-4FD7-969F-95208CF09DEF}" destId="{5D11DD39-C726-4161-971C-DC022B4E89C7}" srcOrd="0" destOrd="0" presId="urn:microsoft.com/office/officeart/2008/layout/HorizontalMultiLevelHierarchy"/>
    <dgm:cxn modelId="{CA76691A-2399-40DD-9B7C-384346386520}" type="presParOf" srcId="{D5806CB0-94B7-4357-8BC6-F8C86CACBA4B}" destId="{2AB0B94A-7EC6-4131-91E4-6858D8C553C9}" srcOrd="1" destOrd="0" presId="urn:microsoft.com/office/officeart/2008/layout/HorizontalMultiLevelHierarchy"/>
    <dgm:cxn modelId="{5F6AAE27-1DC5-4648-A4C6-405C7E801919}" type="presParOf" srcId="{2AB0B94A-7EC6-4131-91E4-6858D8C553C9}" destId="{A09FA018-96BE-4235-AC9B-8977001C92A6}" srcOrd="0" destOrd="0" presId="urn:microsoft.com/office/officeart/2008/layout/HorizontalMultiLevelHierarchy"/>
    <dgm:cxn modelId="{79613C6A-ECCB-4064-8CC5-B9EC85C2C873}" type="presParOf" srcId="{2AB0B94A-7EC6-4131-91E4-6858D8C553C9}" destId="{20F91C4F-1166-4682-B167-1DFFB1781285}" srcOrd="1" destOrd="0" presId="urn:microsoft.com/office/officeart/2008/layout/HorizontalMultiLevelHierarchy"/>
    <dgm:cxn modelId="{8619C3FA-4342-477A-AA52-D494F996E067}" type="presParOf" srcId="{D5806CB0-94B7-4357-8BC6-F8C86CACBA4B}" destId="{F44DE88D-F0B9-44C0-B713-E6E31A44D6D4}" srcOrd="2" destOrd="0" presId="urn:microsoft.com/office/officeart/2008/layout/HorizontalMultiLevelHierarchy"/>
    <dgm:cxn modelId="{F7AC727E-F88E-4C20-A5E5-1C5038689A82}" type="presParOf" srcId="{F44DE88D-F0B9-44C0-B713-E6E31A44D6D4}" destId="{255FDDFD-21F5-401D-B331-E5DB46FD77B3}" srcOrd="0" destOrd="0" presId="urn:microsoft.com/office/officeart/2008/layout/HorizontalMultiLevelHierarchy"/>
    <dgm:cxn modelId="{0971A3F8-9176-4A50-A64C-4EB06F01D502}" type="presParOf" srcId="{D5806CB0-94B7-4357-8BC6-F8C86CACBA4B}" destId="{D142958B-E2B3-4430-9EA4-91C35B00A7DF}" srcOrd="3" destOrd="0" presId="urn:microsoft.com/office/officeart/2008/layout/HorizontalMultiLevelHierarchy"/>
    <dgm:cxn modelId="{8475FEDF-A4C0-4029-8507-52E01E341ECB}" type="presParOf" srcId="{D142958B-E2B3-4430-9EA4-91C35B00A7DF}" destId="{CF9222D3-BC94-42CE-AB33-A796FDA428D8}" srcOrd="0" destOrd="0" presId="urn:microsoft.com/office/officeart/2008/layout/HorizontalMultiLevelHierarchy"/>
    <dgm:cxn modelId="{A8B88A97-46B7-4C31-A171-97C0F1493CFE}" type="presParOf" srcId="{D142958B-E2B3-4430-9EA4-91C35B00A7DF}" destId="{EF2474E2-8603-488F-BE4F-2180BD692596}" srcOrd="1" destOrd="0" presId="urn:microsoft.com/office/officeart/2008/layout/HorizontalMultiLevelHierarchy"/>
    <dgm:cxn modelId="{50E23AB5-9A96-4D41-A956-A56809692984}" type="presParOf" srcId="{D5806CB0-94B7-4357-8BC6-F8C86CACBA4B}" destId="{8D639F90-8B6E-4632-AA47-B78FBB568F01}" srcOrd="4" destOrd="0" presId="urn:microsoft.com/office/officeart/2008/layout/HorizontalMultiLevelHierarchy"/>
    <dgm:cxn modelId="{1ADD8413-EFC8-4E47-AF17-DD7B9A6BB24C}" type="presParOf" srcId="{8D639F90-8B6E-4632-AA47-B78FBB568F01}" destId="{315687C7-77E0-4920-868C-C4B704AC7A32}" srcOrd="0" destOrd="0" presId="urn:microsoft.com/office/officeart/2008/layout/HorizontalMultiLevelHierarchy"/>
    <dgm:cxn modelId="{0BFDD7F6-F738-4AA6-B90D-592B0E6D7C18}" type="presParOf" srcId="{D5806CB0-94B7-4357-8BC6-F8C86CACBA4B}" destId="{6D1120F0-21C9-4FEB-8387-19A497989A15}" srcOrd="5" destOrd="0" presId="urn:microsoft.com/office/officeart/2008/layout/HorizontalMultiLevelHierarchy"/>
    <dgm:cxn modelId="{FFF90966-0B52-4948-AEE4-EE06A468A7C2}" type="presParOf" srcId="{6D1120F0-21C9-4FEB-8387-19A497989A15}" destId="{7D9F78A6-5F22-4BF5-9385-184548BD8646}" srcOrd="0" destOrd="0" presId="urn:microsoft.com/office/officeart/2008/layout/HorizontalMultiLevelHierarchy"/>
    <dgm:cxn modelId="{40ECBD1B-EF2C-4147-9644-5935C0E3445C}" type="presParOf" srcId="{6D1120F0-21C9-4FEB-8387-19A497989A15}" destId="{FFFA8954-049A-4CD7-864F-C3D6DCEFCDD6}" srcOrd="1" destOrd="0" presId="urn:microsoft.com/office/officeart/2008/layout/HorizontalMultiLevelHierarchy"/>
    <dgm:cxn modelId="{45607800-6266-46A6-9FC1-DBB1A09C47C2}" type="presParOf" srcId="{D5806CB0-94B7-4357-8BC6-F8C86CACBA4B}" destId="{1596531E-469E-4782-A9FD-885485002B05}" srcOrd="6" destOrd="0" presId="urn:microsoft.com/office/officeart/2008/layout/HorizontalMultiLevelHierarchy"/>
    <dgm:cxn modelId="{6521AFAE-D96D-4704-A72D-E137D9D07001}" type="presParOf" srcId="{1596531E-469E-4782-A9FD-885485002B05}" destId="{2D62F93A-31BA-4E51-AC34-336AA07EC6A2}" srcOrd="0" destOrd="0" presId="urn:microsoft.com/office/officeart/2008/layout/HorizontalMultiLevelHierarchy"/>
    <dgm:cxn modelId="{2E8A85B8-0985-432A-86A9-2020F98FAF14}" type="presParOf" srcId="{D5806CB0-94B7-4357-8BC6-F8C86CACBA4B}" destId="{986B3329-0B61-4D7B-95E6-01852B55BFD9}" srcOrd="7" destOrd="0" presId="urn:microsoft.com/office/officeart/2008/layout/HorizontalMultiLevelHierarchy"/>
    <dgm:cxn modelId="{B10557F9-25C5-418B-8C71-678AF353756E}" type="presParOf" srcId="{986B3329-0B61-4D7B-95E6-01852B55BFD9}" destId="{35263F98-AD1B-4347-AC3C-F28298884443}" srcOrd="0" destOrd="0" presId="urn:microsoft.com/office/officeart/2008/layout/HorizontalMultiLevelHierarchy"/>
    <dgm:cxn modelId="{D9C5FD72-B808-4BE6-91D6-C53FC24C3DF4}" type="presParOf" srcId="{986B3329-0B61-4D7B-95E6-01852B55BFD9}" destId="{ADBF7DF9-3938-453A-9190-0701AFBC58D4}" srcOrd="1" destOrd="0" presId="urn:microsoft.com/office/officeart/2008/layout/HorizontalMultiLevelHierarchy"/>
    <dgm:cxn modelId="{97665190-D7A5-44CB-98D5-A91C5A6318B5}" type="presParOf" srcId="{D5806CB0-94B7-4357-8BC6-F8C86CACBA4B}" destId="{72AE56ED-C184-45F0-A134-0F92F6AAD883}" srcOrd="8" destOrd="0" presId="urn:microsoft.com/office/officeart/2008/layout/HorizontalMultiLevelHierarchy"/>
    <dgm:cxn modelId="{1AE2CAC6-4FB7-4B7F-BA6F-980FED13B895}" type="presParOf" srcId="{72AE56ED-C184-45F0-A134-0F92F6AAD883}" destId="{8EBE3A24-E6FD-4A38-927A-834623F77D8E}" srcOrd="0" destOrd="0" presId="urn:microsoft.com/office/officeart/2008/layout/HorizontalMultiLevelHierarchy"/>
    <dgm:cxn modelId="{1DD8FC59-3722-4AA4-BB17-B76DA1216EF5}" type="presParOf" srcId="{D5806CB0-94B7-4357-8BC6-F8C86CACBA4B}" destId="{A6543CD0-8AB1-4558-BD7D-54B454AE2F4E}" srcOrd="9" destOrd="0" presId="urn:microsoft.com/office/officeart/2008/layout/HorizontalMultiLevelHierarchy"/>
    <dgm:cxn modelId="{539C3F32-6B24-44EB-9B0D-2C4081EACFF5}" type="presParOf" srcId="{A6543CD0-8AB1-4558-BD7D-54B454AE2F4E}" destId="{415D24AD-2F3E-4994-985E-9F371EF74614}" srcOrd="0" destOrd="0" presId="urn:microsoft.com/office/officeart/2008/layout/HorizontalMultiLevelHierarchy"/>
    <dgm:cxn modelId="{04177592-6B7F-4F0A-8CA3-588BF20A3C8A}" type="presParOf" srcId="{A6543CD0-8AB1-4558-BD7D-54B454AE2F4E}" destId="{80058EB1-6B63-4A6D-AB9D-0C44FE0C672C}" srcOrd="1" destOrd="0" presId="urn:microsoft.com/office/officeart/2008/layout/HorizontalMultiLevelHierarchy"/>
    <dgm:cxn modelId="{0168B2B6-240D-4866-AD0F-1EA02637B1EC}" type="presParOf" srcId="{D5806CB0-94B7-4357-8BC6-F8C86CACBA4B}" destId="{624D2EE3-2666-4902-9299-EF83EBB15F02}" srcOrd="10" destOrd="0" presId="urn:microsoft.com/office/officeart/2008/layout/HorizontalMultiLevelHierarchy"/>
    <dgm:cxn modelId="{C094A236-52C8-41E4-B8F2-F5F3EF08E8DE}" type="presParOf" srcId="{624D2EE3-2666-4902-9299-EF83EBB15F02}" destId="{776D307B-74EC-4C03-883C-C398430090CE}" srcOrd="0" destOrd="0" presId="urn:microsoft.com/office/officeart/2008/layout/HorizontalMultiLevelHierarchy"/>
    <dgm:cxn modelId="{2A289F94-2269-4B06-BD25-5DD9FA46C346}" type="presParOf" srcId="{D5806CB0-94B7-4357-8BC6-F8C86CACBA4B}" destId="{82D76410-AD58-43C6-A1C2-75231F2A25B6}" srcOrd="11" destOrd="0" presId="urn:microsoft.com/office/officeart/2008/layout/HorizontalMultiLevelHierarchy"/>
    <dgm:cxn modelId="{FD4A617E-5DCA-4B03-859A-03F45F14CFE5}" type="presParOf" srcId="{82D76410-AD58-43C6-A1C2-75231F2A25B6}" destId="{0C7D375C-2418-4EE3-89EE-1458D42DF6D3}" srcOrd="0" destOrd="0" presId="urn:microsoft.com/office/officeart/2008/layout/HorizontalMultiLevelHierarchy"/>
    <dgm:cxn modelId="{5C2A3245-2C61-4466-9E6B-70DD945EF281}" type="presParOf" srcId="{82D76410-AD58-43C6-A1C2-75231F2A25B6}" destId="{278F4D3D-7892-4280-B9F4-974383F40CD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24.08.2017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 smtClean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 smtClean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 smtClean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  <a:endParaRPr lang="ru-RU" sz="12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 smtClean="0"/>
              <a:t>09.10.2016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</a:p>
          <a:p>
            <a:pPr lvl="5" rtl="0"/>
            <a:r>
              <a:rPr lang="ru-RU" dirty="0" smtClean="0"/>
              <a:t>Шестой уровень</a:t>
            </a:r>
          </a:p>
          <a:p>
            <a:pPr lvl="6" rtl="0"/>
            <a:r>
              <a:rPr lang="ru-RU" dirty="0" smtClean="0"/>
              <a:t>Седьмой уровень</a:t>
            </a:r>
          </a:p>
          <a:p>
            <a:pPr lvl="7" rtl="0"/>
            <a:r>
              <a:rPr lang="ru-RU" dirty="0" smtClean="0"/>
              <a:t>Восьмой уровень</a:t>
            </a:r>
          </a:p>
          <a:p>
            <a:pPr lvl="8" rtl="0"/>
            <a:r>
              <a:rPr lang="ru-RU" dirty="0" smtClean="0"/>
              <a:t>Девятый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24.08.2017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427705" cy="2219691"/>
          </a:xfrm>
        </p:spPr>
        <p:txBody>
          <a:bodyPr rtlCol="0" anchor="ctr">
            <a:normAutofit/>
          </a:bodyPr>
          <a:lstStyle/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экскурсии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733" r="8733"/>
          <a:stretch>
            <a:fillRect/>
          </a:stretch>
        </p:blipFill>
        <p:spPr>
          <a:xfrm>
            <a:off x="6838950" y="1297637"/>
            <a:ext cx="5210937" cy="420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экскурсии</a:t>
            </a:r>
          </a:p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  <a:p>
            <a:pPr rtl="0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экскурсионного процесса</a:t>
            </a:r>
          </a:p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 экскурсии. 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экскурсии. 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экскурсий.</a:t>
            </a:r>
          </a:p>
          <a:p>
            <a:pPr rtl="0"/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экскурсии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353784"/>
            <a:ext cx="9980682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Бурное развитие экскурсионных туров началось во второй половине XX столетия и связано с экономическими, транспортными, социально-политическими тенденциями развития.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</a:t>
            </a:r>
            <a:r>
              <a:rPr lang="ru-RU" sz="2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«экскурсия»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от латинского слова «</a:t>
            </a:r>
            <a:r>
              <a:rPr lang="ru-RU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excursio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поездка.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проследить трансформацию определения экскурсии по мере расширения задач и углубления ее содержания: 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056007275"/>
              </p:ext>
            </p:extLst>
          </p:nvPr>
        </p:nvGraphicFramePr>
        <p:xfrm>
          <a:off x="1104900" y="3549025"/>
          <a:ext cx="10215630" cy="3418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353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экскурсия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1799" y="2589318"/>
            <a:ext cx="10085323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</a:t>
            </a:r>
            <a:r>
              <a:rPr lang="ru-RU" sz="23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бывшая первоначально прогулкой или поездкой с учебно-научной целью, превращается в настоящее время в одну из форм познания окружающего мира, приобщающую человека к сокровищам культуры и искусства, способствующую расширению коммуникативных связей и обогащающую эмоционально-образный мир экскурсантов непосредственными, яркими впечатлениями от встречи с достопримечательностями в их естественной обстановке или в хранилищах коллекций.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71506549"/>
              </p:ext>
            </p:extLst>
          </p:nvPr>
        </p:nvGraphicFramePr>
        <p:xfrm>
          <a:off x="1000259" y="1542080"/>
          <a:ext cx="10085323" cy="90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492433" y="5356467"/>
            <a:ext cx="613847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основа </a:t>
            </a:r>
            <a:r>
              <a:rPr lang="ru-RU" sz="2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туризма, суть всего </a:t>
            </a:r>
            <a:r>
              <a:rPr lang="ru-RU" sz="2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путешествия</a:t>
            </a:r>
            <a:endParaRPr lang="ru-RU" sz="2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04900" y="4835141"/>
            <a:ext cx="3116687" cy="151970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</a:t>
            </a:r>
            <a:r>
              <a:rPr lang="ru-RU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122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456720"/>
            <a:ext cx="998068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туристская услуга, обеспечивающая удовлетворение духовных, эстетических, информационных и других познавательных потребностей туриста или экскурсанта.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600"/>
              </a:spcBef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представляет собой наглядный процесс познания человеком окружающего мира, построенный на заранее подобранных объектах, находящихся в естественных условиях или расположенных в помещениях предприятий, лабораторий, научно- исследовательских институтов и т. д. </a:t>
            </a:r>
          </a:p>
          <a:p>
            <a:pPr indent="457200" algn="just">
              <a:spcBef>
                <a:spcPts val="600"/>
              </a:spcBef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Экскурсант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временный (однодневный) посетитель местности, населенного пункта, территории или другой страны, независимо от гражданства, пола, языка и религии, находящийся в данной местности в целях туризма менее 24 часов.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600"/>
              </a:spcBef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Экскурсант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лицо, посещающее страну (место) временного пребывания в познавательных целях на период менее 24 часов без ночевки в стране (месте) временного пребывания и использующее услуги экскурсовода (гида), гида-переводчика;</a:t>
            </a:r>
          </a:p>
          <a:p>
            <a:pPr indent="457200" algn="just">
              <a:spcBef>
                <a:spcPts val="600"/>
              </a:spcBef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Экскурсовод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(гид)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профессионально подготовленное лицо, осуществляющее деятельность по ознакомлению экскурсантов (туристов) с объектами показа в стране (месте) временного пребывания;</a:t>
            </a:r>
          </a:p>
          <a:p>
            <a:pPr indent="457200" algn="just">
              <a:spcBef>
                <a:spcPts val="1200"/>
              </a:spcBef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58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экскурсионного процесса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82250160"/>
              </p:ext>
            </p:extLst>
          </p:nvPr>
        </p:nvGraphicFramePr>
        <p:xfrm>
          <a:off x="936536" y="1609859"/>
          <a:ext cx="9855960" cy="4994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710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4452" y="2240923"/>
            <a:ext cx="3139688" cy="46171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166352"/>
            <a:ext cx="9980682" cy="1096962"/>
          </a:xfrm>
        </p:spPr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 экскурсии. Признаки экскурсии. Функции экскурсии.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6112" y="1398446"/>
            <a:ext cx="998068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органическом сочетании в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 и рассказа. Экскурсовод показывает экскурсантам объекты и сопровождает показ комментарием, пояснениями, историческими справками.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</a:pPr>
            <a:r>
              <a:rPr lang="ru-RU" sz="2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экскурсии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времени (45мин-24ч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экскурсантов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экскурсовода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Наглядность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показ экскурсионных объектов на месте их расположения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заранее составленному маршруту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Целенаправленность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 объектов, наличие темы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участников </a:t>
            </a:r>
          </a:p>
          <a:p>
            <a:pPr indent="457200" algn="just">
              <a:spcBef>
                <a:spcPts val="1200"/>
              </a:spcBef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4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166352"/>
            <a:ext cx="9980682" cy="1096962"/>
          </a:xfrm>
        </p:spPr>
        <p:txBody>
          <a:bodyPr/>
          <a:lstStyle/>
          <a:p>
            <a:r>
              <a:rPr lang="ru-RU" sz="3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 экскурсии. Признаки экскурсии. Функции экскурсии.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04900" y="1502312"/>
            <a:ext cx="6096000" cy="278537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spcBef>
                <a:spcPts val="1200"/>
              </a:spcBef>
            </a:pPr>
            <a:r>
              <a:rPr lang="ru-RU" sz="2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экскурсии: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научной пропаганды;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информации;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культурного досуга;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расширения культурного кругозора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формирования интересов человека.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3279" r="6052"/>
          <a:stretch/>
        </p:blipFill>
        <p:spPr>
          <a:xfrm>
            <a:off x="6787166" y="1451624"/>
            <a:ext cx="4066077" cy="50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599007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содержанию </a:t>
            </a:r>
            <a:endParaRPr lang="ru-RU" sz="25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Обзорные </a:t>
            </a:r>
            <a:r>
              <a:rPr lang="ru-RU" sz="2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(многоплановые) </a:t>
            </a:r>
            <a:endParaRPr lang="ru-RU" sz="25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составу участников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</a:t>
            </a:r>
            <a:r>
              <a:rPr lang="ru-RU" sz="2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форме проведения</a:t>
            </a:r>
            <a:endParaRPr lang="ru-RU" sz="2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передвижения </a:t>
            </a:r>
            <a:endParaRPr lang="ru-RU" sz="25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5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051" y="4306512"/>
            <a:ext cx="3036071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1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экскурсий. Обзорные.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7381" y="1594807"/>
            <a:ext cx="5593723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Обзорные экскурсии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исторический и современный материал. Строится такая экскурсия на показе самых различных объектов (памятников истории и культуры, зданий и сооружений, природных объектов, мест знаменитых событий, элементов благоустройства города, промышленных и сельскохозяйственных предприятий и т.д.). </a:t>
            </a:r>
          </a:p>
          <a:p>
            <a:pPr indent="457200" algn="just">
              <a:spcBef>
                <a:spcPts val="1200"/>
              </a:spcBef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обзорных экскурсиях события излагаются крупным планом. Это дает общее представление о городе, крае, области, республике, государстве в целом. Хронологические рамки такой экскурсии - время существования города с первого упоминания о нем до сегодняшнего дня и перспективы развития.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732" t="-1911" r="13415" b="1911"/>
          <a:stretch/>
        </p:blipFill>
        <p:spPr>
          <a:xfrm>
            <a:off x="6581104" y="1847131"/>
            <a:ext cx="4610637" cy="404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экскурсий. Обзорные.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04900" y="1561678"/>
            <a:ext cx="99806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spcBef>
                <a:spcPts val="1200"/>
              </a:spcBef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обзорной экскурсии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освещается несколько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города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промышленности;</a:t>
            </a:r>
          </a:p>
          <a:p>
            <a:pPr marL="342900" lvl="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краткая характеристика науки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культуры;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народного образования 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 </a:t>
            </a:r>
          </a:p>
          <a:p>
            <a:pPr lvl="0" indent="457200" algn="just">
              <a:spcBef>
                <a:spcPts val="1200"/>
              </a:spcBef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же время у обзорных экскурсий имеются свои отличительные черты. Они диктуются теми особенностями в историческом развитии, которые присущи определенному городу, области, краю. </a:t>
            </a:r>
          </a:p>
        </p:txBody>
      </p:sp>
    </p:spTree>
    <p:extLst>
      <p:ext uri="{BB962C8B-B14F-4D97-AF65-F5344CB8AC3E}">
        <p14:creationId xmlns:p14="http://schemas.microsoft.com/office/powerpoint/2010/main" val="18413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</a:t>
            </a:r>
            <a:r>
              <a:rPr lang="ru-RU" sz="3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Тематические.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60868" y="1309645"/>
            <a:ext cx="97247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Тематическая экскурсия посвящена раскрытию одной темы. </a:t>
            </a:r>
            <a:endParaRPr lang="ru-RU" sz="25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68406609"/>
              </p:ext>
            </p:extLst>
          </p:nvPr>
        </p:nvGraphicFramePr>
        <p:xfrm>
          <a:off x="-2695805" y="1923182"/>
          <a:ext cx="10633855" cy="4799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25008" y="2082208"/>
            <a:ext cx="66393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spcBef>
                <a:spcPts val="1200"/>
              </a:spcBef>
            </a:pPr>
            <a:r>
              <a:rPr lang="ru-RU" sz="23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Исторические экскурсии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историко-краеведческие; археологические; этнографические, рассказывающие о нравах и обычаях разных наций и народностей; военно-исторические, которые проводятся по местам боевой славы; историко-биографические (по местам жизни и деятельности известных людей); экскурсии в исторические музеи. </a:t>
            </a:r>
          </a:p>
          <a:p>
            <a:pPr lvl="0" indent="457200" algn="just">
              <a:spcBef>
                <a:spcPts val="1200"/>
              </a:spcBef>
            </a:pPr>
            <a:r>
              <a:rPr lang="ru-RU" sz="23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 </a:t>
            </a:r>
            <a:r>
              <a:rPr lang="ru-RU" sz="23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производственно-исторические; производственно-экономические (например, банковская, биржевая деятельность, рынок недвижимости и др.); производственно-технические; профессионально-ориентационные для учащихся. </a:t>
            </a:r>
          </a:p>
        </p:txBody>
      </p:sp>
    </p:spTree>
    <p:extLst>
      <p:ext uri="{BB962C8B-B14F-4D97-AF65-F5344CB8AC3E}">
        <p14:creationId xmlns:p14="http://schemas.microsoft.com/office/powerpoint/2010/main" val="145673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</a:t>
            </a:r>
            <a:r>
              <a:rPr lang="ru-RU" sz="3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Тематические.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60868" y="1309645"/>
            <a:ext cx="97247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Тематическая экскурсия посвящена раскрытию одной темы. </a:t>
            </a:r>
            <a:endParaRPr lang="ru-RU" sz="25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68406609"/>
              </p:ext>
            </p:extLst>
          </p:nvPr>
        </p:nvGraphicFramePr>
        <p:xfrm>
          <a:off x="-2695805" y="1923182"/>
          <a:ext cx="10633855" cy="4799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306955" y="1786699"/>
            <a:ext cx="7315201" cy="5130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07000"/>
              </a:lnSpc>
            </a:pPr>
            <a:r>
              <a:rPr lang="ru-RU" sz="23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Искусствоведческие экскурсии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историко-театральные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(«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истории русского театра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»);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историко-музыкальные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(«Москва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музыкальная» и др.); по народным художественным промыслам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Гжель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Палех, Федоскино и др.); по местам жизни и деятельности деятелей культуры; в картинные галереи и выставочные залы, музеи, в мастерские художников и скульпторов. </a:t>
            </a:r>
          </a:p>
          <a:p>
            <a:pPr indent="457200" algn="just">
              <a:lnSpc>
                <a:spcPct val="107000"/>
              </a:lnSpc>
            </a:pPr>
            <a:r>
              <a:rPr lang="ru-RU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Литературные </a:t>
            </a:r>
            <a:r>
              <a:rPr lang="ru-RU" sz="2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экскурсии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литературно-биографические. Проводятся по местам, которые хранят память о жизни и творчестве писателя, поэта, драматурга; историко-литературные, раскрывающие определенные периоды развития русской национальной литературы; литературно-художественные - это поэтико-текстовые экскурсии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(«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Белые ночи в Санкт-Петербурге») или экскурсии по местам, которые нашли отражение в произведениях того или иного писателя. </a:t>
            </a:r>
            <a:endParaRPr lang="ru-RU" sz="20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97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</a:t>
            </a:r>
            <a:r>
              <a:rPr lang="ru-RU" sz="3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Тематические.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60868" y="1309645"/>
            <a:ext cx="97247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Тематическая экскурсия посвящена раскрытию одной темы. </a:t>
            </a:r>
            <a:endParaRPr lang="ru-RU" sz="25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68406609"/>
              </p:ext>
            </p:extLst>
          </p:nvPr>
        </p:nvGraphicFramePr>
        <p:xfrm>
          <a:off x="-2695805" y="1923182"/>
          <a:ext cx="10633855" cy="4799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048000" y="88984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29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32243" y="2388129"/>
            <a:ext cx="632805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3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Архитектурно-градостроительные </a:t>
            </a:r>
            <a:r>
              <a:rPr lang="ru-RU" sz="23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показом архитектурных построек данного города; экскурсии, связанные с показом памятников архитектуры определенного исторического периода; экскурсии, дающие представление о творчестве одного архитектора; экскурсии, знакомящие с планировкой и застройкой городов по генеральным планам; экскурсии с демонстрацией образцов современной архитектуры; экскурсии по новостройкам. </a:t>
            </a:r>
          </a:p>
        </p:txBody>
      </p:sp>
    </p:spTree>
    <p:extLst>
      <p:ext uri="{BB962C8B-B14F-4D97-AF65-F5344CB8AC3E}">
        <p14:creationId xmlns:p14="http://schemas.microsoft.com/office/powerpoint/2010/main" val="369837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экскурсий. По составу участников. 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3037" y="1684389"/>
            <a:ext cx="4374274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>
              <a:spcBef>
                <a:spcPts val="1200"/>
              </a:spcBef>
            </a:pPr>
            <a:r>
              <a:rPr lang="ru-RU" sz="2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составу участников: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населения;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приезжих туристов;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взрослых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школьников и т. д. </a:t>
            </a:r>
            <a:endParaRPr lang="ru-RU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33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экскурсий. По месту проведения.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4900" y="1554566"/>
            <a:ext cx="6096000" cy="278537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spcBef>
                <a:spcPts val="1200"/>
              </a:spcBef>
            </a:pP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</a:t>
            </a: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проведения: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Городские;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Загородные;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Производственные;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Музейные;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Комплексные.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35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экскурсий. По форме проведения.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3037" y="1684389"/>
            <a:ext cx="3912161" cy="340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indent="457200">
              <a:spcBef>
                <a:spcPts val="1200"/>
              </a:spcBef>
            </a:pP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форме </a:t>
            </a: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проведения: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Экскурсия-массовка; 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Экскурсия-прогулка; 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Экскурсия-лекция; 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Экскурсия-концерт; 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Экскурсия-спектакль.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spcBef>
                <a:spcPts val="1200"/>
              </a:spcBef>
            </a:pPr>
            <a:endParaRPr lang="ru-RU" sz="2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27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659" y="140594"/>
            <a:ext cx="10446690" cy="1096962"/>
          </a:xfrm>
        </p:spPr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экскурсий. По способу передвижения.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5659" y="1619909"/>
            <a:ext cx="6096000" cy="186204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spcBef>
                <a:spcPts val="1200"/>
              </a:spcBef>
            </a:pP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</a:t>
            </a:r>
            <a:r>
              <a:rPr lang="ru-RU" sz="25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передвижения: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Пешеходные;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990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литература</a:t>
            </a:r>
            <a:endParaRPr lang="ru-RU" sz="35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7380" y="1490582"/>
            <a:ext cx="1009820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Биржаков М.Б. Введение в туризм. – СПб., – 192с. </a:t>
            </a:r>
          </a:p>
          <a:p>
            <a:pPr marL="457200" lvl="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Емельянов Б.В. Экскурсоведение: Учебник. – 5-е изд. – М.: Советский спорт, – 216 с. </a:t>
            </a:r>
          </a:p>
          <a:p>
            <a:pPr marL="457200" lvl="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Ильина Е.Н.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Туроперейтинг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организация деятельности. – М., 200 с. </a:t>
            </a:r>
          </a:p>
          <a:p>
            <a:pPr marL="457200" lvl="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Кайманова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Т.А. Экскурсоведение: учеб. пособие. – Пенза: ПГУ, 184 с.</a:t>
            </a:r>
          </a:p>
          <a:p>
            <a:pPr marL="457200" lvl="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Маслюкова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Т.А. Экскурсоведение: Методика подготовки и проведения экскурсии: Учеб. пособие. – Шахты, – 66 с. </a:t>
            </a:r>
          </a:p>
          <a:p>
            <a:pPr marL="457200" lvl="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Пузакова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Е.П. Чистякова В.А. Международный туристический бизнес. – М., 152 с.</a:t>
            </a:r>
          </a:p>
          <a:p>
            <a:pPr marL="457200" lvl="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Юренева Т. Ю. Музееведение: Учебник/Т. Ю. Юренева. М.: Академический проект, 169 с. </a:t>
            </a:r>
          </a:p>
        </p:txBody>
      </p:sp>
    </p:spTree>
    <p:extLst>
      <p:ext uri="{BB962C8B-B14F-4D97-AF65-F5344CB8AC3E}">
        <p14:creationId xmlns:p14="http://schemas.microsoft.com/office/powerpoint/2010/main" val="420707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Спасибо за внимание!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«Теория 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на основе практики, но она не просто обобщает практический опыт, а идет значительно дальше, раскрывает новые связи, стороны </a:t>
            </a: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предмета»</a:t>
            </a:r>
            <a:endParaRPr lang="ru-RU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329" b="13329"/>
          <a:stretch>
            <a:fillRect/>
          </a:stretch>
        </p:blipFill>
        <p:spPr>
          <a:xfrm>
            <a:off x="6981063" y="1258745"/>
            <a:ext cx="5210937" cy="420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4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62_TF03431380_TF03431380.potx" id="{3442B1B1-FE9E-4009-A7C4-AC049039973C}" vid="{B3BD9ACF-76CB-44DC-AA6B-25949BA0423D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schemas.openxmlformats.org/package/2006/metadata/core-properties"/>
    <ds:schemaRef ds:uri="4873beb7-5857-4685-be1f-d57550cc96cc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презентация, макет с лентами и полосками (широкоэкранный формат)</Template>
  <TotalTime>0</TotalTime>
  <Words>1249</Words>
  <Application>Microsoft Office PowerPoint</Application>
  <PresentationFormat>Широкоэкранный</PresentationFormat>
  <Paragraphs>142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Euphemia</vt:lpstr>
      <vt:lpstr>Plantagenet Cherokee</vt:lpstr>
      <vt:lpstr>Times New Roman</vt:lpstr>
      <vt:lpstr>Wingdings</vt:lpstr>
      <vt:lpstr>Научная литература 16 х 9</vt:lpstr>
      <vt:lpstr>Сущность экскурсии</vt:lpstr>
      <vt:lpstr>Содержание</vt:lpstr>
      <vt:lpstr>Понятие экскурсии</vt:lpstr>
      <vt:lpstr>Понятие экскурсия</vt:lpstr>
      <vt:lpstr>Основные понятия</vt:lpstr>
      <vt:lpstr>Схема экскурсионного процесса</vt:lpstr>
      <vt:lpstr>Специфика экскурсии. Признаки экскурсии. Функции экскурсии.</vt:lpstr>
      <vt:lpstr>Специфика экскурсии. Признаки экскурсии. Функции экскурсии.</vt:lpstr>
      <vt:lpstr>Классификация экскурсий</vt:lpstr>
      <vt:lpstr>Классификация экскурсий. Обзорные.</vt:lpstr>
      <vt:lpstr>Классификация экскурсий. Обзорные.</vt:lpstr>
      <vt:lpstr>Классификация экскурсий. Тематические.</vt:lpstr>
      <vt:lpstr>Классификация экскурсий. Тематические.</vt:lpstr>
      <vt:lpstr>Классификация экскурсий. Тематические.</vt:lpstr>
      <vt:lpstr>Классификация экскурсий. По составу участников. </vt:lpstr>
      <vt:lpstr>Классификация экскурсий. По месту проведения.</vt:lpstr>
      <vt:lpstr>Классификация экскурсий. По форме проведения.</vt:lpstr>
      <vt:lpstr>Классификация экскурсий. По способу передвижения.</vt:lpstr>
      <vt:lpstr>Учебная литература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2017-06-19T06:40:33Z</dcterms:created>
  <dcterms:modified xsi:type="dcterms:W3CDTF">2017-08-24T05:05:27Z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