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70" r:id="rId6"/>
    <p:sldId id="261" r:id="rId7"/>
    <p:sldId id="262" r:id="rId8"/>
    <p:sldId id="271" r:id="rId9"/>
    <p:sldId id="273" r:id="rId10"/>
    <p:sldId id="265" r:id="rId11"/>
    <p:sldId id="266" r:id="rId12"/>
    <p:sldId id="267" r:id="rId13"/>
    <p:sldId id="268" r:id="rId14"/>
    <p:sldId id="269" r:id="rId15"/>
    <p:sldId id="27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47" autoAdjust="0"/>
  </p:normalViewPr>
  <p:slideViewPr>
    <p:cSldViewPr snapToGrid="0">
      <p:cViewPr>
        <p:scale>
          <a:sx n="70" d="100"/>
          <a:sy n="70" d="100"/>
        </p:scale>
        <p:origin x="-70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2" y="224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43E46-83DF-4F01-98CB-0E4EB0F184CC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3D71E-2589-429C-9835-84F19AA49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510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3D71E-2589-429C-9835-84F19AA4985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57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3D71E-2589-429C-9835-84F19AA4985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48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65C36B4-AF35-451D-8764-51E22F04E19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D326FB0-9B86-4517-992F-FA3D6B326071}" type="datetimeFigureOut">
              <a:rPr lang="ru-RU" smtClean="0"/>
              <a:t>15.04.2018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F4941F-5FE1-4EAF-8B03-77FD63258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4904" y="1403205"/>
            <a:ext cx="10363200" cy="1470025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Arial" pitchFamily="34" charset="0"/>
                <a:cs typeface="Arial" pitchFamily="34" charset="0"/>
              </a:rPr>
              <a:t>Инструменты стратегического планирования развития территорий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2A9D307-AEFE-4AEA-B23D-AD0BDC6978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9342" y="3723968"/>
            <a:ext cx="8534400" cy="1752600"/>
          </a:xfrm>
        </p:spPr>
        <p:txBody>
          <a:bodyPr>
            <a:normAutofit/>
          </a:bodyPr>
          <a:lstStyle/>
          <a:p>
            <a:r>
              <a:rPr lang="ru-RU" sz="6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ТОР </a:t>
            </a:r>
            <a:r>
              <a:rPr lang="ru-RU" sz="6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Михайловский</a:t>
            </a:r>
            <a:endParaRPr lang="ru-RU" sz="6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CB9F23-561E-458A-B439-BFF47CE7F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161534"/>
            <a:ext cx="10058400" cy="1223319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b="1" dirty="0" smtClean="0"/>
              <a:t>1</a:t>
            </a:r>
            <a:r>
              <a:rPr lang="ru-RU" sz="3200" b="1" dirty="0"/>
              <a:t>. Стратегическое планирование развития территорий: цели и </a:t>
            </a:r>
            <a:r>
              <a:rPr lang="ru-RU" sz="3200" b="1" dirty="0" smtClean="0"/>
              <a:t>задачи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D41EF79-D07A-4A4C-8645-472211F26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902941"/>
            <a:ext cx="9700054" cy="42260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Стратегическое </a:t>
            </a: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планирование развития территории, является управленческим процессом и может быть представлено в виде цепочки последовательных, целенаправленных действий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органов власти и управления. Разделение процесса на этапы позволяет соблюсти иерархию </a:t>
            </a: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целей и задач, а также четко определить участников процесса на каждой его фазе.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6720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8919" y="1495169"/>
            <a:ext cx="11273481" cy="5189836"/>
          </a:xfrm>
        </p:spPr>
        <p:txBody>
          <a:bodyPr>
            <a:normAutofit fontScale="90000"/>
          </a:bodyPr>
          <a:lstStyle/>
          <a:p>
            <a:r>
              <a:rPr lang="ru-RU" sz="27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Стратегической целью развития Дальнего Востока является реализация геополитической задачи закрепления населения на Дальнем Востоке за счет формирования развитой экономики и комфортной среды обитания человека в субъектах Российской Федерации, расположенных на этой территории, а также достижения среднероссийского уровня социально-экономического развития. </a:t>
            </a:r>
            <a:r>
              <a:rPr lang="ru-RU" sz="27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7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7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Устойчивое </a:t>
            </a:r>
            <a:r>
              <a:rPr lang="ru-RU" sz="27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развитие сельских территорий, повышение занятости и уровня жизни сельского населения, повышение конкурентоспособности российской сельскохозяйственной продукции на основе финансовой устойчивости и модернизации сельского хозяйства, ускоренного развития приоритетных </a:t>
            </a:r>
            <a:r>
              <a:rPr lang="ru-RU" sz="2700" b="0" dirty="0" err="1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подотраслей</a:t>
            </a:r>
            <a:r>
              <a:rPr lang="ru-RU" sz="27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сельского хозяйства.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B0C7AF4-49AD-4B23-8637-9C9552AC8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" y="530353"/>
            <a:ext cx="10911840" cy="9030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Цель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38225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963168" y="321277"/>
            <a:ext cx="10363200" cy="63019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Задачи: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538732E-15F2-45AF-BA2C-B0D12E819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632" y="1013254"/>
            <a:ext cx="10992736" cy="528869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1. координация государственного и муниципального стратегического управления, и мер бюджетной политики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2. определение внутренних и внешних условий, тенденций, ограничений, диспропорций, дисбалансов, возможностей, включая финансовые, социально-экономического развития территорий , отдельных отраслей и сфер государственного и муниципального управления, обеспечения национальной безопасности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3. определение приоритетов социально-экономической политики, целей и задач социально-экономического развития, отдельных отраслей и сфер государственного и муниципального управления, обеспечения национальной безопасности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4. выбор путей и способов достижения целей и решения задач социально-экономической политики и обеспечения национальной безопасности, обеспечивающих наибольшую эффективность использования необходимых ресурсов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5. формирование и проведение комплекса мероприятий, обеспечивающих достижение целей и решение задач социально-экономического развития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6. определение ресурсов для достижения целей и решения задач социально-экономической политики и социально-экономического развития 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7. координация действий участников стратегического планирования и мероприятий, предусмотренных документами стратегического планирования, по срокам их реализации, ожидаемым результатам и параметрам ресурсного обеспечения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8. организация мониторинга и контроля реализации документов стратегического планирования;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9. научно-техническое, информационное, ресурсное и кадровое обеспечение стратегического планирования</a:t>
            </a:r>
          </a:p>
          <a:p>
            <a:pPr marL="0" lv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10. создание условий, обеспечивающих вовлечение граждан и хозяйствующих субъектов в процесс стратегического планирования</a:t>
            </a:r>
          </a:p>
          <a:p>
            <a:pPr marL="0" indent="0">
              <a:buNone/>
            </a:pP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01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4EA1F-265A-4B24-92F3-84C1E2650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АО «Корпорация развития Дальнего Востока»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C9C5D41-F613-40D2-A186-F7B815DC5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603" y="1235676"/>
            <a:ext cx="10735623" cy="5519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30 апреля 2015 года принято Постановление Правительства Российской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Федерации,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в котором Акционерное общество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«Корпорация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развития Дальнего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Востока»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определено управляющей компанией, осуществляющей функции по управлению территориями опережающего социально-экономического развития в субъектах Российской Федерации, входящих в состав Дальневосточного федерального округа.</a:t>
            </a:r>
            <a:br>
              <a:rPr lang="ru-RU" sz="1800" dirty="0"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latin typeface="Arial" pitchFamily="34" charset="0"/>
                <a:cs typeface="Arial" pitchFamily="34" charset="0"/>
              </a:rPr>
              <a:t>Цели АО «КРДВ»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Рост объемов производства и услуг с высокой добавленной стоимостью.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Рост доходов бюджетов регионов Дальнего Востока и прибыли коммерческих компаний.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Создание новых рабочих мест и рост населения Дальнего Востока.</a:t>
            </a: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Задачи АО «КРДВ»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Формирование благоприятных финансовых и административных условий для прихода и развития бизнеса;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Формирование и инфраструктурное обустройство площадок ТОР;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Формирования в рамках ТОР и СПВ высокотехнологичных наукоемких отраслей экономики;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Развитие экспортно-ориентированной экономики Дальнего Востока и содействие импортозамещению;</a:t>
            </a:r>
          </a:p>
          <a:p>
            <a:pPr lvl="0"/>
            <a:r>
              <a:rPr lang="ru-RU" sz="1800" dirty="0">
                <a:latin typeface="Arial" pitchFamily="34" charset="0"/>
                <a:cs typeface="Arial" pitchFamily="34" charset="0"/>
              </a:rPr>
              <a:t>Создание позитивного инвестиционно-привлекательного имиджа ТОР и СПВ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14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29F374D-14C3-4ED0-A5CC-C863942FE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2. Основные инструменты и критерии стратегического планирования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B1E10EE-B017-43F6-9E14-20A4CB1AD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33" y="1600200"/>
            <a:ext cx="10360167" cy="50053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Стратегическое планирование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— это процесс создания и претворения в жизнь программ и планов действий, и мероприятий, связанных в пространстве (по исполнителям) и во времени (по срокам), нацеленных на выполнение стратегических задач.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Стратегия</a:t>
            </a:r>
            <a:r>
              <a:rPr lang="ru-RU" dirty="0">
                <a:latin typeface="Arial" pitchFamily="34" charset="0"/>
                <a:cs typeface="Arial" pitchFamily="34" charset="0"/>
              </a:rPr>
              <a:t> — это всесторонний комплексный план, предназначенный для того, чтобы обеспечить осуществление миссии организации и достижение ее целей.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Ключевые моменты стратегического планирования: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стратегия разрабатывается высшим руководством;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стратегический план должен быть подкреплен исследованиями и фактическими данными;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стратегические планы должны быть гибкими для возможности их изменения;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планирование должно приносить пользу и способствовать успеху компании. При этом затраты на реализацию мероприятий должны быть ниже величины выгод от их реализации.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83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9890DF-7179-4E12-AD1B-058E026B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160000" cy="626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Arial" pitchFamily="34" charset="0"/>
                <a:cs typeface="Arial" pitchFamily="34" charset="0"/>
              </a:rPr>
              <a:t>Этапы стратегического планирования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FE86D3-CA75-46DB-BCDB-CB8BC7504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64" y="846161"/>
            <a:ext cx="10551236" cy="58275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Цели</a:t>
            </a:r>
            <a:r>
              <a:rPr lang="ru-RU" dirty="0">
                <a:latin typeface="Arial" pitchFamily="34" charset="0"/>
                <a:cs typeface="Arial" pitchFamily="34" charset="0"/>
              </a:rPr>
              <a:t> — вырабатываются на основе миссии и служат в качестве критериев для последующего процесса принятия управленческих решений.</a:t>
            </a:r>
          </a:p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Характеристики целей: четкая ориентация на определенный интервал времени, конкретность и измеримость, непротиворечивость и согласованность с другими миссиями и ресурсами, адресность и контролируемость. 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Оценка и анализ внешней среды</a:t>
            </a:r>
            <a:r>
              <a:rPr lang="ru-RU" dirty="0">
                <a:latin typeface="Arial" pitchFamily="34" charset="0"/>
                <a:cs typeface="Arial" pitchFamily="34" charset="0"/>
              </a:rPr>
              <a:t>. Необходимо оценить воздействующие изменения на организацию, угрозы и конкуренцию, возможности. Здесь действуют факторы: экономические, рыночные, политические и др.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Управленческое обследование внутренних сильных и слабых сторон организации</a:t>
            </a:r>
            <a:r>
              <a:rPr lang="ru-RU" dirty="0">
                <a:latin typeface="Arial" pitchFamily="34" charset="0"/>
                <a:cs typeface="Arial" pitchFamily="34" charset="0"/>
              </a:rPr>
              <a:t>. Полезно сконцентрировать внимание на пяти функциях для обследования: маркетинг, финансы, операции (производство), человеческие ресурсы, культура и образ корпорации.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Изучение стратегических альтернатив</a:t>
            </a:r>
            <a:r>
              <a:rPr lang="ru-RU" dirty="0">
                <a:latin typeface="Arial" pitchFamily="34" charset="0"/>
                <a:cs typeface="Arial" pitchFamily="34" charset="0"/>
              </a:rPr>
              <a:t>. Следует подчеркнуть, что схема стратегического планирования компании является замкнутой. Миссия и процедуры других этапов следует постоянно изменять в соответствии с меняющейся внешней и внутренней средой.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4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FDC888-CE71-4D1A-800B-8D2CD7FA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itchFamily="34" charset="0"/>
                <a:cs typeface="Arial" pitchFamily="34" charset="0"/>
              </a:rPr>
              <a:t>Инструменты стратегического планирования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03C6A1E-55D8-4FF3-968A-E75B5A4E4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73707"/>
            <a:ext cx="10472382" cy="55136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Территория опережающего социально-экономического развития (ТОР) — часть территории субъекта Российской Федерации, на которой установлен особый правовой режим осуществления предпринимательской деятельности.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dirty="0">
                <a:latin typeface="Arial" pitchFamily="34" charset="0"/>
                <a:cs typeface="Arial" pitchFamily="34" charset="0"/>
              </a:rPr>
              <a:t>Налоговые льготы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Налог на прибыль 0% в течение первых 5 лет, 12% следующие 5 лет (льгота по региональной части налога устанавливается субъектом РФ)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Налог на землю 0% в течение первых 3 лет (льгота устанавливается муниципальным образованием)     Налог на имущество 0% в течение первых 5 лет, не более 2,2% следующие 5 лет (льгота устанавливается субъектом РФ)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Единый социальный налог, снижены с30% до7,6% страховые взносы в ПФР, ФСС, ФОМС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dirty="0">
                <a:latin typeface="Arial" pitchFamily="34" charset="0"/>
                <a:cs typeface="Arial" pitchFamily="34" charset="0"/>
              </a:rPr>
              <a:t>Административные преференции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Привлечение иностранной рабочей силы без учета квот (доля устанавливается наблюдательным советом ТОР)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Сокращенные сроки проведения контрольных проверок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Готовая инфраструктура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Предоставление земельного участка для реализации проекта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Режим «одного окна» для инвестора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Возможность применения процедуры свободной таможенной зоны (СТЗ)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Право управляющей компании на защиту резидента в суде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1021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7C2EE5E-E8A0-437D-BB76-BD42ED38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87177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ТОР «Михайловский»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EDB89F2-42E5-4A8F-BF25-128F2DCA8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11" y="1119115"/>
            <a:ext cx="10781731" cy="5554639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ТОР «Михайловский» </a:t>
            </a:r>
            <a:r>
              <a:rPr lang="ru-RU" dirty="0">
                <a:latin typeface="Arial" pitchFamily="34" charset="0"/>
                <a:cs typeface="Arial" pitchFamily="34" charset="0"/>
              </a:rPr>
              <a:t>– это мощный сельскохозяйственный кластер, действующий на территории Михайловского, Спасского и Черниговского районов Приморского края Дальневосточного Федерального округа. ТОР «Михайловский» создана Постановлением Правительства РФ 21 августа 2015 года и специализируется на размещении крупных сельскохозяйственных производств и центров глубокой переработки и логистики сельхозпродукции.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ТОР расположена в плодородных сельскохозяйственных районах Приморья, славящихся благоприятными для сельского хозяйства климатическими условиями.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Важными конкурентными преимуществами ТОР являются наличие сырьевой базы для переработки и производства сельхозпродукции, высококвалифицированные кадры, близость к транспортной инфраструктуре и рынкам сбыта.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В рамках ТОР создаются объекты транспортной и энергетической инфраструктуры, газоснабжения, коммунальной инфраструктуры за счет средств федерального и регионального бюджетов. Объем первоначальных частных инвестиций в территорию опережающего развития составил 39,03 млрд рублей при бюджетных вложениях объемом 4,44 млрд рублей.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671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E0566F-8672-4093-B0A4-0F80C5168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Arial" pitchFamily="34" charset="0"/>
                <a:cs typeface="Arial" pitchFamily="34" charset="0"/>
              </a:rPr>
              <a:t>3. Нормативно-правовое обеспечение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развития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Дальнего Востока (ТОР Михайловский)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8AB6BE-0FAF-4F85-9A7A-F08A626D1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85" y="1600199"/>
            <a:ext cx="10604311" cy="495072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Постановление Правительства РФ от 21 августа 2015 г. N 878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"О создании территории опережающего социально-экономического развития "Михайловский"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Федеральный закон от 28 июня 2014 г. №172-ФЗ "О стратегическом планировании в Российской Федерации"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Федеральный закон от 29 декабря 2014 г. N 473-ФЗ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"О территориях опережающего социально-экономического развития в Российской Федерации"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Стратегию социально-экономического развития Дальнего Востока и Байкальского региона от 28 декабря 2009 г. N 2094-р на период до 2025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года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КРДВ это управляющая компания. Её руководство осуществляется методом собрания, конференции, заседания и т.д. После чего создаётся протокол, заключение или решение, в общем документ, в котором определяются задачи обязательные для исполнения всеми кто увязан в исполнении этой задачи. На основании протокола органы власти издают свои постановления, решения и другие нормативные документы.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48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2AB118-3D4B-4FCC-B909-62E52D29F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Arial" pitchFamily="34" charset="0"/>
                <a:cs typeface="Arial" pitchFamily="34" charset="0"/>
              </a:rPr>
              <a:t>4. Анализ программных документов на предмет соответствия принципам стратегического планирования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51FF24-FA6E-493F-A077-C52DD2D6A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24" y="1600199"/>
            <a:ext cx="10619475" cy="5059907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1. Принцип единства и целостности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2. Принцип разграничения полномочий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3. Принцип преемственности и непрерывности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4. Принцип сбалансированности системы стратегического планирования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5. Принцип результативности и эффективности стратегического планирования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6. Принцип ответственности участников стратегического планирования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7. Принцип прозрачности (открытости) стратегического планирования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8. Принцип реалистичности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9. Принцип ресурсной обеспеченности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10. Принцип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измеряемости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 целей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11. Принцип соответствия показателей целям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12. Программно-целевой принцип 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17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990DAC-9439-4F65-83A9-57EAE065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Arial" pitchFamily="34" charset="0"/>
                <a:cs typeface="Arial" pitchFamily="34" charset="0"/>
              </a:rPr>
              <a:t>5. Анализ программных документов на предмет использования методов стратегического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планирования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31F4452-405F-4B94-8519-ED774F1A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12" y="1600200"/>
            <a:ext cx="10740788" cy="489613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b="1" dirty="0">
                <a:latin typeface="Arial" pitchFamily="34" charset="0"/>
                <a:cs typeface="Arial" pitchFamily="34" charset="0"/>
              </a:rPr>
              <a:t>Методологический подход в стратегическом планировании выражается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в целенаправленном использовании логики познания, научных принципов и методов причинно-следственного и ситуационного анализа, выбора и оценки решений в процессе разработки прогнозов, проектов программ и планов всех направлений, уровней и временных периодов.</a:t>
            </a:r>
          </a:p>
          <a:p>
            <a:pPr marL="0" indent="0">
              <a:buNone/>
            </a:pPr>
            <a:r>
              <a:rPr lang="ru-RU" sz="8000" dirty="0">
                <a:latin typeface="Arial" pitchFamily="34" charset="0"/>
                <a:cs typeface="Arial" pitchFamily="34" charset="0"/>
              </a:rPr>
              <a:t>В методологии стратегического планирования следует выделить его системность, характеризующуюся качественными элементами методологического подхода: комплексный, структурно-функциональный, программно-целевой, мультипликативный, социально-нормативный, ресурсосберегающий и динамический.</a:t>
            </a:r>
          </a:p>
          <a:p>
            <a:pPr marL="0" indent="0">
              <a:buNone/>
            </a:pPr>
            <a:r>
              <a:rPr lang="ru-RU" sz="8000" dirty="0">
                <a:latin typeface="Arial" pitchFamily="34" charset="0"/>
                <a:cs typeface="Arial" pitchFamily="34" charset="0"/>
              </a:rPr>
              <a:t>В широком смысле методология стратегического планирования – это органическое единство теории познания, аналитического, логического, системного, прогнозного и оценочного подходов к разработке целей, концепций, программ и планов развития объекта управления.</a:t>
            </a:r>
          </a:p>
          <a:p>
            <a:pPr marL="0" indent="0">
              <a:buNone/>
            </a:pPr>
            <a:r>
              <a:rPr lang="ru-RU" sz="8000" dirty="0">
                <a:latin typeface="Arial" pitchFamily="34" charset="0"/>
                <a:cs typeface="Arial" pitchFamily="34" charset="0"/>
              </a:rPr>
              <a:t>Планирование является специфичной формой процессов общественной практики людей. В управлении – это приоритетная функция выработки, анализа, обоснования и принятия стратегических решений в виде прогнозов, программ, проектов и планов с учетом альтернативных возможностей и вариантов реализации.</a:t>
            </a:r>
          </a:p>
          <a:p>
            <a:pPr marL="0" indent="0">
              <a:buNone/>
            </a:pPr>
            <a:endParaRPr lang="en-US" sz="7400" b="1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44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C2107B-114C-4889-9DD3-870C7B5E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Arial" pitchFamily="34" charset="0"/>
                <a:cs typeface="Arial" pitchFamily="34" charset="0"/>
              </a:rPr>
              <a:t>6. Анализ программных документов на предмет использования научных теорий развития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территорий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C5CF62F-02BF-4B45-80AD-147D372D8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376848" cy="51281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Под развитием региона понимают такое изменение совокупности индикаторов его социально-экономического состояния и структуры экономики и жизнеобеспечения, которое приводит в первую очередь к росту уровня и качества жизни населения. Это понятие включает рост экономики (ВРП), рост ВРП на душу населения, рост доходов населения, развитие социальной сферы, развитие  инфраструктуры, рост уровня и качества человеческого капитала.</a:t>
            </a:r>
          </a:p>
          <a:p>
            <a:pPr marL="0" indent="0"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Развитие региона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- это процесс накопления положительных изменений, которые приводят к повышению эффективности его деятельности.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Экономическое изменение  субъекта - это количественное или качественное изменение его эффективности, функциональной полезности и экономических показателей. Оно может быть положительным или отрицательным.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04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0EDBAE-2E0F-4A81-B147-2FF0CF18F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latin typeface="Arial" pitchFamily="34" charset="0"/>
                <a:cs typeface="Arial" pitchFamily="34" charset="0"/>
              </a:rPr>
              <a:t>Модели роста экономик регионов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9DF96A8-095D-4B73-8EE0-D954CE73B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307" y="1446663"/>
            <a:ext cx="10727141" cy="5213443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Неоклассическая теории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Теория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кумулятивного роста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Теория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роста за счет конкурентных преимуществ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региона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Наиболее подходящей теорией роста для ТОР «Михайловский» является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неоклассическая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теория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неоклассическая модель экономического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роста Роберта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Солоу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основанная на производственной функции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Кобба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Дугласа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 учётом экзогенного нейтрального технического прогресса как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фактора экономического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роста наравне с такими факторами производства, как труд и капитал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) -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открытость региональных экономик и свободная конкуренция между ними.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Неоклассическая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теория базируется на учете факторов, повышающих производственный потенциал экономической системы.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Параметры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регионального роста определяются уровнем технологий, величиной инвестиций, количеством и качеством трудовых ресурсов, природными ресурсами.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32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5372" y="655093"/>
            <a:ext cx="10566400" cy="955343"/>
          </a:xfrm>
        </p:spPr>
        <p:txBody>
          <a:bodyPr/>
          <a:lstStyle/>
          <a:p>
            <a:pPr algn="ctr"/>
            <a:r>
              <a:rPr lang="ru-RU" sz="3200" dirty="0">
                <a:latin typeface="Arial" pitchFamily="34" charset="0"/>
                <a:cs typeface="Arial" pitchFamily="34" charset="0"/>
              </a:rPr>
              <a:t>7. Достоинства и недостатки исследуемых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проектов/программ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latin typeface="Arial" pitchFamily="34" charset="0"/>
                <a:cs typeface="Arial" pitchFamily="34" charset="0"/>
              </a:rPr>
            </a:b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43" y="1687285"/>
            <a:ext cx="10929257" cy="4931230"/>
          </a:xfrm>
        </p:spPr>
        <p:txBody>
          <a:bodyPr>
            <a:normAutofit fontScale="85000" lnSpcReduction="20000"/>
          </a:bodyPr>
          <a:lstStyle/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Финансы  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-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Высокие затраты на этапе строительства из бюджетов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различного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уровня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- Низкие выплаты по налогам в льготный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период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+ Планируемые поступления в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бюджеты       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Население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+Рабочие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места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+Новые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специальности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  +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Привлечение специалистов из других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регионов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Бизнес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+Развитие крупных компании в роли резидентов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  -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Снижение доли мелкого бизнеса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  -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Ущерб экологии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                     +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Обеспечение продовольственной безопасности</a:t>
            </a:r>
          </a:p>
          <a:p>
            <a:pPr marL="0" indent="0">
              <a:buNone/>
            </a:pPr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18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389</TotalTime>
  <Words>1263</Words>
  <Application>Microsoft Office PowerPoint</Application>
  <PresentationFormat>Произвольный</PresentationFormat>
  <Paragraphs>118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Соседство</vt:lpstr>
      <vt:lpstr>Инструменты стратегического планирования развития территорий</vt:lpstr>
      <vt:lpstr>           1. Стратегическое планирование развития территорий: цели и задачи </vt:lpstr>
      <vt:lpstr>Стратегической целью развития Дальнего Востока является реализация геополитической задачи закрепления населения на Дальнем Востоке за счет формирования развитой экономики и комфортной среды обитания человека в субъектах Российской Федерации, расположенных на этой территории, а также достижения среднероссийского уровня социально-экономического развития.   Устойчивое развитие сельских территорий, повышение занятости и уровня жизни сельского населения, повышение конкурентоспособности российской сельскохозяйственной продукции на основе финансовой устойчивости и модернизации сельского хозяйства, ускоренного развития приоритетных подотраслей сельского хозяйства. </vt:lpstr>
      <vt:lpstr>Задачи:</vt:lpstr>
      <vt:lpstr> АО «Корпорация развития Дальнего Востока»</vt:lpstr>
      <vt:lpstr>2. Основные инструменты и критерии стратегического планирования</vt:lpstr>
      <vt:lpstr>Этапы стратегического планирования </vt:lpstr>
      <vt:lpstr>Инструменты стратегического планирования</vt:lpstr>
      <vt:lpstr>ТОР «Михайловский»</vt:lpstr>
      <vt:lpstr>3. Нормативно-правовое обеспечение развития Дальнего Востока (ТОР Михайловский)</vt:lpstr>
      <vt:lpstr>4. Анализ программных документов на предмет соответствия принципам стратегического планирования</vt:lpstr>
      <vt:lpstr>5. Анализ программных документов на предмет использования методов стратегического планирования</vt:lpstr>
      <vt:lpstr>6. Анализ программных документов на предмет использования научных теорий развития территорий</vt:lpstr>
      <vt:lpstr>Модели роста экономик регионов</vt:lpstr>
      <vt:lpstr>7. Достоинства и недостатки исследуемых проектов/программ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Инструменты стратегического планирования развития территорий в РФ</dc:title>
  <dc:creator>Acer</dc:creator>
  <cp:lastModifiedBy>Яна</cp:lastModifiedBy>
  <cp:revision>60</cp:revision>
  <dcterms:created xsi:type="dcterms:W3CDTF">2018-04-03T08:52:51Z</dcterms:created>
  <dcterms:modified xsi:type="dcterms:W3CDTF">2018-04-15T14:07:11Z</dcterms:modified>
</cp:coreProperties>
</file>