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Геоэкология. Тема 12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Мониторинг и другие методы геоэкологии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57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ГЕОЭКОЛОГИЯ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ru-RU" sz="2400" dirty="0"/>
              <a:t>Автор – Якименко Людмила Владимировна, </a:t>
            </a:r>
            <a:r>
              <a:rPr lang="ru-RU" sz="2400" dirty="0" smtClean="0"/>
              <a:t>профессор кафедры туризма и экологии ВГУЭС, д-р </a:t>
            </a:r>
            <a:r>
              <a:rPr lang="ru-RU" sz="2400" dirty="0" smtClean="0"/>
              <a:t>биол. наук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2479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14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Мониторинг состояния окружающей среды и эколого-географическое картирование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451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Эксперименты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– </a:t>
            </a:r>
            <a:r>
              <a:rPr lang="ru-RU" dirty="0"/>
              <a:t>методы геоэкологии, к числу которых относятся: натурные эксперименты, связанные с организацией направленных воздействий на природные или природно-антропогенные </a:t>
            </a:r>
            <a:r>
              <a:rPr lang="ru-RU" dirty="0" err="1"/>
              <a:t>геосистемы</a:t>
            </a:r>
            <a:r>
              <a:rPr lang="ru-RU" dirty="0"/>
              <a:t> и изучением их реакций; модельные эксперименты, которые осуществляют на аналогах определенных природных или природно-антропогенных </a:t>
            </a:r>
            <a:r>
              <a:rPr lang="ru-RU" dirty="0" err="1"/>
              <a:t>геосистем</a:t>
            </a:r>
            <a:r>
              <a:rPr lang="ru-RU" dirty="0"/>
              <a:t> в лаборатории или на компьютере. Экспериментами иногда называют и наблюдения в контролируемых условиях.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77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Моделирование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 </a:t>
            </a:r>
            <a:r>
              <a:rPr lang="ru-RU" dirty="0"/>
              <a:t>Модель – это упрощенное воспроизведение изучаемого объекта в виде физической конструкции, совокупности математических формул, карты, блок-диаграммы и др. Классификации моделей основаны на характере моделируемых объектов, разнообразных свойствах моделей, форме отображения ими реальности, способе реализации, сфере приложения и т. д. По способу реализации модели, применяемые в геоэкологии, делятся на три класса: вербальный, графический и математический.</a:t>
            </a:r>
          </a:p>
        </p:txBody>
      </p:sp>
    </p:spTree>
    <p:extLst>
      <p:ext uri="{BB962C8B-B14F-4D97-AF65-F5344CB8AC3E}">
        <p14:creationId xmlns:p14="http://schemas.microsoft.com/office/powerpoint/2010/main" val="1537380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Вербальные (словесные) модели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– </a:t>
            </a:r>
            <a:r>
              <a:rPr lang="ru-RU" dirty="0"/>
              <a:t>это любое описание, выполняющее функцию замещения объекта в процессе его исследования. К графическому классу относятся модели, где элементы </a:t>
            </a:r>
            <a:r>
              <a:rPr lang="ru-RU" dirty="0" err="1"/>
              <a:t>геосистем</a:t>
            </a:r>
            <a:r>
              <a:rPr lang="ru-RU" dirty="0"/>
              <a:t> и их связи исследуются с помощью геометрических фигур и стрелок. В математический класс входят модели, где объекты, связи и процессы отображаются с помощью математических символов. Анализ модели (как и эксперимент с моделью) позволяет получить новые знания. Построение моделей является вынужденной мерой, обусловленной невозможностью исследовать реальный объект во всей его сложности.</a:t>
            </a:r>
          </a:p>
        </p:txBody>
      </p:sp>
    </p:spTree>
    <p:extLst>
      <p:ext uri="{BB962C8B-B14F-4D97-AF65-F5344CB8AC3E}">
        <p14:creationId xmlns:p14="http://schemas.microsoft.com/office/powerpoint/2010/main" val="492842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Мониторинг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система наблюдений, оценки и контроля за состоянием окружающей человека природной средой с целью разработки мероприятий по ее охране, рациональному использованию природных ресурсов и предупреждению о критических ситуациях, вредных или опасных для здоровья людей, за существованием живых организмов и их сообществ, природных объектов и комплексов, прогнозирования масштабов неизбежных изменений. </a:t>
            </a:r>
          </a:p>
        </p:txBody>
      </p:sp>
    </p:spTree>
    <p:extLst>
      <p:ext uri="{BB962C8B-B14F-4D97-AF65-F5344CB8AC3E}">
        <p14:creationId xmlns:p14="http://schemas.microsoft.com/office/powerpoint/2010/main" val="183412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выделяют три класса систем мониторинга – локальный, региональный, глобальный), либо в соответствии с целями контроля (предполагают выделять три уровня – биоэкологический (санитарно-гигиенический), </a:t>
            </a:r>
            <a:r>
              <a:rPr lang="ru-RU" dirty="0" err="1"/>
              <a:t>геоэкологический</a:t>
            </a:r>
            <a:r>
              <a:rPr lang="ru-RU" dirty="0"/>
              <a:t> (</a:t>
            </a:r>
            <a:r>
              <a:rPr lang="ru-RU" dirty="0" err="1"/>
              <a:t>геосистемный</a:t>
            </a:r>
            <a:r>
              <a:rPr lang="ru-RU" dirty="0"/>
              <a:t>) и биосферный. Кроме этого, мониторинг различают по методам ведения и объектам наблюдения (авиационный, космический, окружающей среды и др.).</a:t>
            </a:r>
          </a:p>
        </p:txBody>
      </p:sp>
    </p:spTree>
    <p:extLst>
      <p:ext uri="{BB962C8B-B14F-4D97-AF65-F5344CB8AC3E}">
        <p14:creationId xmlns:p14="http://schemas.microsoft.com/office/powerpoint/2010/main" val="343001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Картографический метод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позволяет </a:t>
            </a:r>
            <a:r>
              <a:rPr lang="ru-RU" dirty="0"/>
              <a:t>воспроизвести основные </a:t>
            </a:r>
            <a:r>
              <a:rPr lang="ru-RU" dirty="0" err="1"/>
              <a:t>геоэкологические</a:t>
            </a:r>
            <a:r>
              <a:rPr lang="ru-RU" dirty="0"/>
              <a:t> объекты и явления в естественной пространственной последовательности. В целом картографический метод исследования заключается в использовании карт с целью познания отраженных на них объектов и явлений: получения сведений (качественных и количественных характеристик), изучения взаимосвязей и взаимозависимостей, установления их динамики и эволюции, составления прогнозов.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464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Картографическое изображение абстрактно, </a:t>
            </a:r>
            <a:r>
              <a:rPr lang="ru-RU" dirty="0" err="1"/>
              <a:t>генерализовано</a:t>
            </a:r>
            <a:r>
              <a:rPr lang="ru-RU" dirty="0"/>
              <a:t> за счет целенаправленного отбора и идеализации объектов, исключения незначительных и малосущественных деталей, избирательно акцентирует внимание на главных чертах явлений</a:t>
            </a:r>
          </a:p>
        </p:txBody>
      </p:sp>
    </p:spTree>
    <p:extLst>
      <p:ext uri="{BB962C8B-B14F-4D97-AF65-F5344CB8AC3E}">
        <p14:creationId xmlns:p14="http://schemas.microsoft.com/office/powerpoint/2010/main" val="379045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геоэкологии картографическому методу исследования по праву принадлежит важная роль, ибо анализ строения и динамики географической среды в значительной степени производится по картам. Собственно </a:t>
            </a:r>
            <a:r>
              <a:rPr lang="ru-RU" dirty="0" err="1"/>
              <a:t>геоэкологическое</a:t>
            </a:r>
            <a:r>
              <a:rPr lang="ru-RU" dirty="0"/>
              <a:t> картографирование образует новое направление в тематическом картографировании, главная цель которого – системное отображение взаимоотношений общества и природы.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92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Математические методы.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той или иной форме математические методы, имея в виду и количественные характеристики, применяются практически во всех естественных, точных и в ряде социальных наук. Проблемы внедрения математических методов в геоэкологию в первую очередь связаны со сложностью объекта изучения и недостаточностью собранного по единой программе материала. Полезность дальнейшей математизации геоэкологии бесспорна. Но не следует забывать, что математические методы в геоэкологии не более чем вспомогательные.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485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Геохимический метод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используется </a:t>
            </a:r>
            <a:r>
              <a:rPr lang="ru-RU" dirty="0"/>
              <a:t>в геоэкологии для изучения особенностей круговорота, миграции, пространственного распространения химических элементов в географической среде. Он является одним из важнейших методов по определению уровня и возможностей загрязнения </a:t>
            </a:r>
            <a:r>
              <a:rPr lang="ru-RU" dirty="0" err="1"/>
              <a:t>геосистем</a:t>
            </a:r>
            <a:r>
              <a:rPr lang="ru-RU" dirty="0"/>
              <a:t> антропогенными воздействиями: промышленными и автомобильными выбросами, внесенными на поля минеральными удобрениями и т. 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147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Геофизический метод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предполагает </a:t>
            </a:r>
            <a:r>
              <a:rPr lang="ru-RU" dirty="0"/>
              <a:t>изучение </a:t>
            </a:r>
            <a:r>
              <a:rPr lang="ru-RU" dirty="0" err="1"/>
              <a:t>геосистем</a:t>
            </a:r>
            <a:r>
              <a:rPr lang="ru-RU" dirty="0"/>
              <a:t> физическими методами. В центре внимания этого метода находится изучение </a:t>
            </a:r>
            <a:r>
              <a:rPr lang="ru-RU" dirty="0" err="1"/>
              <a:t>энерго</a:t>
            </a:r>
            <a:r>
              <a:rPr lang="ru-RU" dirty="0"/>
              <a:t>- и </a:t>
            </a:r>
            <a:r>
              <a:rPr lang="ru-RU" dirty="0" err="1"/>
              <a:t>массообмена</a:t>
            </a:r>
            <a:r>
              <a:rPr lang="ru-RU" dirty="0"/>
              <a:t>, связывающего </a:t>
            </a:r>
            <a:r>
              <a:rPr lang="ru-RU" dirty="0" err="1"/>
              <a:t>геосистемы</a:t>
            </a:r>
            <a:r>
              <a:rPr lang="ru-RU" dirty="0"/>
              <a:t> в единое целое. Уровень современной физики с помощью применения сложных приборов позволяет определять радиационные и тепловые условия подстилающей поверхности, условия увлажнения, термический и водный режим почв, продуктивность биоценозов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642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Географические информационные системы (ГИС)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системы автоматизированного сбора, хранения, преобразования и предоставления географической информации, реализованные на ПЭВМ. </a:t>
            </a:r>
          </a:p>
          <a:p>
            <a:r>
              <a:rPr lang="ru-RU" dirty="0"/>
              <a:t>ГИС различаются по охвату обслуживаемой территории (глобальные, международные, региональные, национальные, областные и локальные); по проблемной ориентации и цели (охрана природной среды и управление природопользованием); </a:t>
            </a:r>
          </a:p>
        </p:txBody>
      </p:sp>
    </p:spTree>
    <p:extLst>
      <p:ext uri="{BB962C8B-B14F-4D97-AF65-F5344CB8AC3E}">
        <p14:creationId xmlns:p14="http://schemas.microsoft.com/office/powerpoint/2010/main" val="327266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Все ГИС разделяются главным образом на три основные группы. К первой группе относятся ГИС, самостоятельно добывающие первичную информацию и выпускающие ее в виде сводок или баз данных. Ко второй – аккумулирующие поступающую информацию, перерабатывающие ее и выдающие в различной форме. К третьей – собирающие  опубликованную  информацию и обслуживающие потребителей.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970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Комплексная ГИС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– </a:t>
            </a:r>
            <a:r>
              <a:rPr lang="ru-RU" dirty="0"/>
              <a:t>это система, выполняющая сбор, кодирование, хранение, систематизацию, обработку, анализ и воспроизведение информации, заложенной в ней или полученной в результате моделирования по какой-либо программе. В такой ГИС традиционно выделяются четыре подсистемы: 1) сбора данных и ввода; 2) управления данными, сортировки их и классификации по заданным признакам;   3) вычислительной обработки и комбинирования данных по заданной программе, картографического редактирования; 4) представления текущей и прогнозируемой ситуации в виде схем и карт с выводом на графопостроитель и дисплей.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944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/>
              <a:t>Геоэкологическое</a:t>
            </a:r>
            <a:r>
              <a:rPr lang="ru-RU" i="1" dirty="0"/>
              <a:t> прогнозирование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это научно обоснованное суждение о будущем географической среды на основе оценок ее прошлого и настоящего состояний в целях принятия практических решений по ее рациональному использованию. Общая логическая схема процесса прогнозирования представляется как последовательная совокупность представлений о прошлых и современных закономерностях и тенденциях развития объекта прогнозирования; научного обоснования будущего развития и состояния объекта; представлений о причинах и факторах, определяющих изменение объекта, а также условий, стимулирующих или препятствующих его развитию; прогнозных выводов и решений по управлению.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585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Главная задача </a:t>
            </a:r>
            <a:r>
              <a:rPr lang="ru-RU" dirty="0" err="1"/>
              <a:t>геоэкологического</a:t>
            </a:r>
            <a:r>
              <a:rPr lang="ru-RU" dirty="0"/>
              <a:t> прогнозирования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состоит </a:t>
            </a:r>
            <a:r>
              <a:rPr lang="ru-RU" dirty="0"/>
              <a:t>в </a:t>
            </a:r>
            <a:r>
              <a:rPr lang="ru-RU" dirty="0" err="1"/>
              <a:t>геоэкологическом</a:t>
            </a:r>
            <a:r>
              <a:rPr lang="ru-RU" dirty="0"/>
              <a:t> обосновании долгосрочного развития народного хозяйства в его региональном аспекте, а главная общая для геоэкологов научная проблема – предвидение изменений окружающей среды в естественных и техногенных условиях. </a:t>
            </a:r>
          </a:p>
          <a:p>
            <a:r>
              <a:rPr lang="ru-RU" dirty="0"/>
              <a:t>Выбор проблемы </a:t>
            </a:r>
            <a:r>
              <a:rPr lang="ru-RU" dirty="0" err="1"/>
              <a:t>геоэкологического</a:t>
            </a:r>
            <a:r>
              <a:rPr lang="ru-RU" dirty="0"/>
              <a:t> прогнозирования должен основываться на следующих критериях: соответствии проблемы современным общественным и научно-техническим потребностям; актуальности значения проблемы на большой период времени (25–30 лет и более); наличии научных предпосылок, в частности, соответствующих методов решения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375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Процесс прогнозирования начинается с определения его цели и объекта, так как именно они определяют тип прогноза, содержание и набор методов прогнозирования, его временные и пространственные параметры. Цели и объекты прогнозирования могут быть очень разными. Это могут быть процессы, явления, события социального, научно-технического, экономического, географического, экологического характера и многих других аспектов.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28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Оценка достоверности и точности или обоснованности прогноза называется верификацией прогноза. Несмотря на вероятностный характер прогнозов, многие из них достаточно надежны. Хотя абсолютно достоверных прогнозов нет. В целом надежность прогноза, т. е. вероятность наступления предсказываемого события, уменьшается с увеличением его временного горизонта, степени детальности и динамичности прогнозируемого явления.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010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Наиболее популярными в геоэкологии методами прогнозирования являются </a:t>
            </a:r>
            <a:r>
              <a:rPr lang="ru-RU" i="1" dirty="0"/>
              <a:t>логические методы,</a:t>
            </a:r>
            <a:r>
              <a:rPr lang="ru-RU" dirty="0"/>
              <a:t> основанные на применении определенной последовательности мыслительных операций (индукции, дедукции, экспертных оценок, аналогий, системного анализа и др.); </a:t>
            </a:r>
            <a:r>
              <a:rPr lang="ru-RU" i="1" dirty="0"/>
              <a:t>формализованные методы,</a:t>
            </a:r>
            <a:r>
              <a:rPr lang="ru-RU" dirty="0"/>
              <a:t> основанные на использовании источников фактографической информации (прогнозной экстраполяции и интерполяции, статистический, аналитический, моделирования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01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Выбор методов прогнозирования в каждом конкретном случае определяется рядом условий, среди которых наиболее важные: цель и задачи прогноза, величина прогнозируемого периода, специфика прогнозируемого объекта, полнота и достоверность исходной информации. Для </a:t>
            </a:r>
            <a:r>
              <a:rPr lang="ru-RU" dirty="0" err="1"/>
              <a:t>геоэкологического</a:t>
            </a:r>
            <a:r>
              <a:rPr lang="ru-RU" dirty="0"/>
              <a:t> прогнозирования необходим также учет масштаба территории, на которую распространяется прогноз.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137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1263</Words>
  <Application>Microsoft Office PowerPoint</Application>
  <PresentationFormat>Экран (4:3)</PresentationFormat>
  <Paragraphs>40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Геоэкология. Тема 12</vt:lpstr>
      <vt:lpstr>ГЕОЭКОЛОГИЯ</vt:lpstr>
      <vt:lpstr>Тема 14</vt:lpstr>
      <vt:lpstr>Эксперименты</vt:lpstr>
      <vt:lpstr>Моделирование</vt:lpstr>
      <vt:lpstr>Вербальные (словесные) модели </vt:lpstr>
      <vt:lpstr>Мониторинг </vt:lpstr>
      <vt:lpstr>Презентация PowerPoint</vt:lpstr>
      <vt:lpstr>Картографический метод </vt:lpstr>
      <vt:lpstr>Презентация PowerPoint</vt:lpstr>
      <vt:lpstr>Презентация PowerPoint</vt:lpstr>
      <vt:lpstr>Математические методы.</vt:lpstr>
      <vt:lpstr>Геохимический метод </vt:lpstr>
      <vt:lpstr>Геофизический метод </vt:lpstr>
      <vt:lpstr>Географические информационные системы (ГИС) </vt:lpstr>
      <vt:lpstr>Презентация PowerPoint</vt:lpstr>
      <vt:lpstr>Комплексная ГИС </vt:lpstr>
      <vt:lpstr>Геоэкологическое прогнозирование </vt:lpstr>
      <vt:lpstr>Главная задача геоэкологического прогнозирования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14</dc:title>
  <cp:lastModifiedBy>Якименко Людмила</cp:lastModifiedBy>
  <cp:revision>4</cp:revision>
  <dcterms:modified xsi:type="dcterms:W3CDTF">2018-05-10T05:21:12Z</dcterms:modified>
</cp:coreProperties>
</file>