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24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42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83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74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08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218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66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2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22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39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76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4AC84-E6F3-42CE-90F5-C268CBE0BA6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79C130F-1CFD-4DE9-BF99-4849B8766C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7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3105" y="1055077"/>
            <a:ext cx="8561747" cy="1378634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331" y="1350498"/>
            <a:ext cx="11274477" cy="4642339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города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29" y="2611462"/>
            <a:ext cx="4762500" cy="3381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31" y="2611462"/>
            <a:ext cx="4604339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3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26610"/>
            <a:ext cx="9520158" cy="54864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369" y="1026941"/>
            <a:ext cx="11591779" cy="557080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Градостроительное формирование новых и реконструкция существующих городов, поселков и сельских населенных мест осуществляется в соответствии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генеральными планами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основной документ, определяющий планировочную структуру города, его функциональное зонирование, размещение центров обслуживания, организацию транспортных связей и инженерного оборудования.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градостроительная документация о градостроительном планировании развития территорий городских и сельских поселений. </a:t>
            </a:r>
          </a:p>
        </p:txBody>
      </p:sp>
    </p:spTree>
    <p:extLst>
      <p:ext uri="{BB962C8B-B14F-4D97-AF65-F5344CB8AC3E}">
        <p14:creationId xmlns:p14="http://schemas.microsoft.com/office/powerpoint/2010/main" val="1220957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82880"/>
            <a:ext cx="9520158" cy="61897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частью генерального плана является: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45" y="928468"/>
            <a:ext cx="11929403" cy="453787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масштабное изображение, полученное методом графического наложения чертежа проектируемого объекта на топографический, инженерно-топографический и фотографический план территории.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проектирования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являться как земельный участок с расположенным на нём отдельным архитектурным сооружением, так и территория целого города или муниципального района.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809" y="3375255"/>
            <a:ext cx="4642339" cy="337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5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12541"/>
            <a:ext cx="9520158" cy="60491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Генеральный план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7" y="717453"/>
            <a:ext cx="12051323" cy="540199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в соответствии с утвержденной в установленном порядке градостроительной документацией федерального уровня и уровня субъекта Российской Федерации.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генеральном плане городского или сельского поселения определяются: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развития территории поселения с учетом особенностей социально - экономического развития, природно-климатических условий, численности населения городского или сельского поселения;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различного функционального назначения и ограничения на использование территорий указанных зон;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защите территории городского или сельского поселения от воздействия чрезвычайных ситуаций природного и техногенного характера, развитию инженерной, транспортной и социальной инфраструктур;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застроенной и незастроенной территории городского или сельского поселения;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резерва для развития городского или сельского поселения.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01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12542"/>
            <a:ext cx="9520158" cy="75965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города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625" y="1153552"/>
            <a:ext cx="11268221" cy="4979962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жилые и промышленные территории, общественные центры также организуются на основе дифференциации территории по функциональному назначению и по другим признакам.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жилых районах выделяются: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застройки,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игровых площадок и отдыха,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и транспортные зоны,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учреждений обслуживания.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250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98474"/>
            <a:ext cx="9520158" cy="9425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489" y="1280160"/>
            <a:ext cx="11746523" cy="474081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города с численностью населения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50 тысяч человек и генеральный план сельского поселения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разрабатываться вместе с проектом планировки территорий указанных поселений как единый документ.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генерального плана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исторического поселения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учитываются историко-архитектурный опорный план такого поселения и проекты зон охраны памятников истории и культуры.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Генпланы островных территорий.  </a:t>
            </a:r>
          </a:p>
        </p:txBody>
      </p:sp>
    </p:spTree>
    <p:extLst>
      <p:ext uri="{BB962C8B-B14F-4D97-AF65-F5344CB8AC3E}">
        <p14:creationId xmlns:p14="http://schemas.microsoft.com/office/powerpoint/2010/main" val="138191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211015"/>
            <a:ext cx="9520158" cy="815927"/>
          </a:xfrm>
        </p:spPr>
        <p:txBody>
          <a:bodyPr/>
          <a:lstStyle/>
          <a:p>
            <a:pPr algn="ctr"/>
            <a:r>
              <a:rPr lang="ru-RU" b="1" dirty="0"/>
              <a:t>Сроки реализации генерального плана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031" y="1026942"/>
            <a:ext cx="11408898" cy="500809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оговариваются в особом документе — плане реализации генерального плана, принимаемом не позднее 3-х месяцев со дня утверждения соответствующего генплана, и составляют, как правило,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20 лет.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аналитический блок и блок проектного предложения.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из них, в свою очередь, включает в себя графические материалы, представленные в виде карт (схем), и текстовую часть. </a:t>
            </a:r>
          </a:p>
        </p:txBody>
      </p:sp>
    </p:spTree>
    <p:extLst>
      <p:ext uri="{BB962C8B-B14F-4D97-AF65-F5344CB8AC3E}">
        <p14:creationId xmlns:p14="http://schemas.microsoft.com/office/powerpoint/2010/main" val="151977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69" y="-211015"/>
            <a:ext cx="10522633" cy="1871003"/>
          </a:xfrm>
        </p:spPr>
        <p:txBody>
          <a:bodyPr>
            <a:noAutofit/>
          </a:bodyPr>
          <a:lstStyle/>
          <a:p>
            <a:pPr algn="ctr"/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обязательных схем в составе генплана предусмотрены: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111348"/>
            <a:ext cx="11980985" cy="506436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объектов электро-, тепло-, газо- и водоснабжения населения в границах города;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автомобильных дорог общего пользования, мостов и иных транспортных инженерных сооружений в границах населенных пунктов;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использования территории муниципального образования с отображением границ земель различных категорий, иной информации об использовании соответствующей территории;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границ территорий объектов культурного наследия;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границ зон с особыми условиями использования территорий;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24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5" y="211015"/>
            <a:ext cx="10394707" cy="40796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обязательных схем в составе генплана предусмотрены: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3" y="745589"/>
            <a:ext cx="11966917" cy="5387926"/>
          </a:xfrm>
        </p:spPr>
        <p:txBody>
          <a:bodyPr>
            <a:normAutofit lnSpcReduction="1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границ территорий, подверженных риску возникновения чрезвычайных ситуаций природного и техногенного характера;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границ зон негативного воздействия объектов капитального строительства местного значения в случае размещения таких объектов;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планируемых границ функциональных зон с отображением параметров планируемого развития таких зон;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схемы с отображением зон планируемого размещения объектов капитального строительства местного значения;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карты (схемы) планируемых границ территорий, документация по планировке которых подлежит разработке в первоочередном порядке;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схема существующих и планируемых границ земель промышленности, энергетики, транспорта,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249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963" y="872197"/>
            <a:ext cx="11577711" cy="379828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Генеральные планы городов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странах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 по названию, составу, функциям и правовому статусу: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86" y="1631853"/>
            <a:ext cx="11924714" cy="4881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Реконструкция, застройка и освоение территорий ряда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крупных городов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ведётся без какого-то ни было единого документа планирования и зонирования территории.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и во многих странах Запада, генплан как юридический документ носит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рекомендательный характер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не является источником градостроительного права. 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города, поселения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роли такового выступают правила землепользования и застройки, включающие карту градостроительного зонирования, градостроительные регламенты.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перехода страны на рыночные рельсы наблюдается постепенное сокращение сроков действия и уменьшение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градорегулирующей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роли генплана в пользу документов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низкого уровня — проектов планировки и межевания.</a:t>
            </a:r>
          </a:p>
        </p:txBody>
      </p:sp>
    </p:spTree>
    <p:extLst>
      <p:ext uri="{BB962C8B-B14F-4D97-AF65-F5344CB8AC3E}">
        <p14:creationId xmlns:p14="http://schemas.microsoft.com/office/powerpoint/2010/main" val="406138542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58</TotalTime>
  <Words>657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 New Roman</vt:lpstr>
      <vt:lpstr>Галерея</vt:lpstr>
      <vt:lpstr>  Лекция 4  </vt:lpstr>
      <vt:lpstr>Введение</vt:lpstr>
      <vt:lpstr>Основной частью генерального плана является:</vt:lpstr>
      <vt:lpstr>Генеральный план </vt:lpstr>
      <vt:lpstr>Элементы города </vt:lpstr>
      <vt:lpstr>Примеры: </vt:lpstr>
      <vt:lpstr>Сроки реализации генерального плана </vt:lpstr>
      <vt:lpstr> Среди обязательных схем в составе генплана предусмотрены:</vt:lpstr>
      <vt:lpstr>Среди обязательных схем в составе генплана предусмотрены:</vt:lpstr>
      <vt:lpstr>Генеральные планы городов в различных странах различны по названию, составу, функциям и правовому статусу: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  </dc:title>
  <dc:creator>Волынчук Андрей Борисович</dc:creator>
  <cp:lastModifiedBy>Волынчук Андрей Борисович</cp:lastModifiedBy>
  <cp:revision>29</cp:revision>
  <dcterms:created xsi:type="dcterms:W3CDTF">2017-01-17T13:33:21Z</dcterms:created>
  <dcterms:modified xsi:type="dcterms:W3CDTF">2017-01-23T12:52:45Z</dcterms:modified>
</cp:coreProperties>
</file>