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648" r:id="rId4"/>
  </p:sldMasterIdLst>
  <p:notesMasterIdLst>
    <p:notesMasterId r:id="rId21"/>
  </p:notesMasterIdLst>
  <p:handoutMasterIdLst>
    <p:handoutMasterId r:id="rId22"/>
  </p:handoutMasterIdLst>
  <p:sldIdLst>
    <p:sldId id="256" r:id="rId5"/>
    <p:sldId id="257" r:id="rId6"/>
    <p:sldId id="271" r:id="rId7"/>
    <p:sldId id="274" r:id="rId8"/>
    <p:sldId id="275" r:id="rId9"/>
    <p:sldId id="272" r:id="rId10"/>
    <p:sldId id="273" r:id="rId11"/>
    <p:sldId id="276" r:id="rId12"/>
    <p:sldId id="277" r:id="rId13"/>
    <p:sldId id="278" r:id="rId14"/>
    <p:sldId id="280" r:id="rId15"/>
    <p:sldId id="281" r:id="rId16"/>
    <p:sldId id="282" r:id="rId17"/>
    <p:sldId id="279" r:id="rId18"/>
    <p:sldId id="270" r:id="rId19"/>
    <p:sldId id="269" r:id="rId20"/>
  </p:sldIdLst>
  <p:sldSz cx="12192000" cy="6858000"/>
  <p:notesSz cx="6858000" cy="9144000"/>
  <p:defaultTextStyle>
    <a:defPPr rtl="0"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701" autoAdjust="0"/>
  </p:normalViewPr>
  <p:slideViewPr>
    <p:cSldViewPr snapToGrid="0" showGuides="1">
      <p:cViewPr varScale="1">
        <p:scale>
          <a:sx n="114" d="100"/>
          <a:sy n="114" d="100"/>
        </p:scale>
        <p:origin x="96" y="9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 showGuides="1">
      <p:cViewPr varScale="1">
        <p:scale>
          <a:sx n="90" d="100"/>
          <a:sy n="90" d="100"/>
        </p:scale>
        <p:origin x="3774" y="10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tableStyles" Target="tableStyles.xml"/><Relationship Id="rId3" Type="http://schemas.openxmlformats.org/officeDocument/2006/relationships/customXml" Target="../customXml/item3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viewProps" Target="view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presProps" Target="pres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handoutMaster" Target="handoutMasters/handoutMaster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3_3">
  <dgm:title val=""/>
  <dgm:desc val=""/>
  <dgm:catLst>
    <dgm:cat type="accent3" pri="11300"/>
  </dgm:catLst>
  <dgm:styleLbl name="node0">
    <dgm:fillClrLst meth="repeat">
      <a:schemeClr val="accent3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>
        <a:shade val="80000"/>
      </a:schemeClr>
      <a:schemeClr val="accent3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>
        <a:shade val="80000"/>
      </a:schemeClr>
      <a:schemeClr val="accent3">
        <a:tint val="70000"/>
      </a:schemeClr>
    </dgm:fillClrLst>
    <dgm:linClrLst>
      <a:schemeClr val="accent3">
        <a:shade val="80000"/>
      </a:schemeClr>
      <a:schemeClr val="accent3">
        <a:tint val="70000"/>
      </a:schemeClr>
    </dgm:linClrLst>
    <dgm:effectClrLst/>
    <dgm:txLinClrLst/>
    <dgm:txFillClrLst/>
    <dgm:txEffectClrLst/>
  </dgm:styleLbl>
  <dgm:styleLbl name="lnNode1">
    <dgm:fillClrLst>
      <a:schemeClr val="accent3">
        <a:shade val="80000"/>
      </a:schemeClr>
      <a:schemeClr val="accent3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shade val="80000"/>
        <a:alpha val="50000"/>
      </a:schemeClr>
      <a:schemeClr val="accent3">
        <a:tint val="7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3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>
        <a:shade val="90000"/>
      </a:schemeClr>
      <a:schemeClr val="accent3">
        <a:tint val="70000"/>
      </a:schemeClr>
    </dgm:fillClrLst>
    <dgm:linClrLst>
      <a:schemeClr val="accent3">
        <a:shade val="90000"/>
      </a:schemeClr>
      <a:schemeClr val="accent3">
        <a:tint val="70000"/>
      </a:schemeClr>
    </dgm:linClrLst>
    <dgm:effectClrLst/>
    <dgm:txLinClrLst/>
    <dgm:txFillClrLst/>
    <dgm:txEffectClrLst/>
  </dgm:styleLbl>
  <dgm:styleLbl name="fgSibTrans2D1">
    <dgm:fillClrLst>
      <a:schemeClr val="accent3">
        <a:shade val="90000"/>
      </a:schemeClr>
      <a:schemeClr val="accent3">
        <a:tint val="70000"/>
      </a:schemeClr>
    </dgm:fillClrLst>
    <dgm:linClrLst>
      <a:schemeClr val="accent3">
        <a:shade val="90000"/>
      </a:schemeClr>
      <a:schemeClr val="accent3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>
        <a:shade val="90000"/>
      </a:schemeClr>
      <a:schemeClr val="accent3">
        <a:tint val="70000"/>
      </a:schemeClr>
    </dgm:fillClrLst>
    <dgm:linClrLst>
      <a:schemeClr val="accent3">
        <a:shade val="90000"/>
      </a:schemeClr>
      <a:schemeClr val="accent3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sibTrans1D1">
    <dgm:fillClrLst>
      <a:schemeClr val="accent3">
        <a:shade val="90000"/>
      </a:schemeClr>
      <a:schemeClr val="accent3">
        <a:tint val="70000"/>
      </a:schemeClr>
    </dgm:fillClrLst>
    <dgm:linClrLst>
      <a:schemeClr val="accent3">
        <a:shade val="90000"/>
      </a:schemeClr>
      <a:schemeClr val="accent3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3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>
        <a:tint val="90000"/>
      </a:schemeClr>
    </dgm:fillClrLst>
    <dgm:linClrLst meth="repeat">
      <a:schemeClr val="accent3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3">
        <a:tint val="70000"/>
      </a:schemeClr>
    </dgm:fillClrLst>
    <dgm:linClrLst meth="repeat">
      <a:schemeClr val="accent3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3">
        <a:tint val="5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>
        <a:shade val="8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9000"/>
      </a:schemeClr>
    </dgm:fillClrLst>
    <dgm:linClrLst meth="repeat">
      <a:schemeClr val="accent3">
        <a:tint val="99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>
        <a:tint val="80000"/>
      </a:schemeClr>
    </dgm:fillClrLst>
    <dgm:linClrLst meth="repeat">
      <a:schemeClr val="accent3">
        <a:tint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>
        <a:tint val="70000"/>
      </a:schemeClr>
    </dgm:fillClrLst>
    <dgm:linClrLst meth="repeat">
      <a:schemeClr val="accent3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>
        <a:shade val="80000"/>
      </a:schemeClr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>
        <a:shade val="80000"/>
      </a:schemeClr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>
        <a:shade val="80000"/>
      </a:schemeClr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>
        <a:shade val="80000"/>
      </a:schemeClr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>
        <a:shade val="80000"/>
      </a:schemeClr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>
        <a:tint val="99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>
        <a:tint val="8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DDE4AC09-0A43-4894-81BE-75A9338A9063}" type="doc">
      <dgm:prSet loTypeId="urn:microsoft.com/office/officeart/2005/8/layout/default" loCatId="list" qsTypeId="urn:microsoft.com/office/officeart/2005/8/quickstyle/simple1" qsCatId="simple" csTypeId="urn:microsoft.com/office/officeart/2005/8/colors/accent3_3" csCatId="accent3" phldr="1"/>
      <dgm:spPr/>
      <dgm:t>
        <a:bodyPr/>
        <a:lstStyle/>
        <a:p>
          <a:endParaRPr lang="ru-RU"/>
        </a:p>
      </dgm:t>
    </dgm:pt>
    <dgm:pt modelId="{FC4753F2-EB6F-499C-9C4A-96D3059289D2}">
      <dgm:prSet phldrT="[Текст]" custT="1"/>
      <dgm:spPr/>
      <dgm:t>
        <a:bodyPr/>
        <a:lstStyle/>
        <a:p>
          <a:r>
            <a:rPr lang="ru-RU" sz="1900" dirty="0" smtClean="0">
              <a:solidFill>
                <a:schemeClr val="bg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научность</a:t>
          </a:r>
          <a:endParaRPr lang="ru-RU" sz="1900" dirty="0">
            <a:solidFill>
              <a:schemeClr val="bg2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B277B58F-5F3E-4B28-9604-FF41D6281BAA}" type="parTrans" cxnId="{BD259DB0-6AC7-4B58-ADBF-B1C3522DFC1E}">
      <dgm:prSet/>
      <dgm:spPr/>
      <dgm:t>
        <a:bodyPr/>
        <a:lstStyle/>
        <a:p>
          <a:endParaRPr lang="ru-RU" sz="1900">
            <a:solidFill>
              <a:schemeClr val="bg2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8D08DBF4-5F74-4FF9-AA4C-7BAD5DD8DCE5}" type="sibTrans" cxnId="{BD259DB0-6AC7-4B58-ADBF-B1C3522DFC1E}">
      <dgm:prSet/>
      <dgm:spPr/>
      <dgm:t>
        <a:bodyPr/>
        <a:lstStyle/>
        <a:p>
          <a:endParaRPr lang="ru-RU" sz="1900">
            <a:solidFill>
              <a:schemeClr val="bg2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B295FA82-B3EC-4BFB-9BA1-BF91CA5DD7EF}">
      <dgm:prSet phldrT="[Текст]" custT="1"/>
      <dgm:spPr/>
      <dgm:t>
        <a:bodyPr/>
        <a:lstStyle/>
        <a:p>
          <a:r>
            <a:rPr lang="ru-RU" sz="1900" dirty="0" smtClean="0">
              <a:solidFill>
                <a:schemeClr val="bg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идейность</a:t>
          </a:r>
          <a:endParaRPr lang="ru-RU" sz="1900" dirty="0">
            <a:solidFill>
              <a:schemeClr val="bg2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D02DDC74-A58B-4187-AEB0-DDD7CEE88397}" type="parTrans" cxnId="{8FDCB215-DCE3-49E0-B6A3-D3819C4AF7BB}">
      <dgm:prSet/>
      <dgm:spPr/>
      <dgm:t>
        <a:bodyPr/>
        <a:lstStyle/>
        <a:p>
          <a:endParaRPr lang="ru-RU" sz="1900">
            <a:solidFill>
              <a:schemeClr val="bg2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FDF317FB-0B01-4C48-A453-A3FB9296F836}" type="sibTrans" cxnId="{8FDCB215-DCE3-49E0-B6A3-D3819C4AF7BB}">
      <dgm:prSet/>
      <dgm:spPr/>
      <dgm:t>
        <a:bodyPr/>
        <a:lstStyle/>
        <a:p>
          <a:endParaRPr lang="ru-RU" sz="1900">
            <a:solidFill>
              <a:schemeClr val="bg2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F49E5548-62FD-496D-AAEE-0FBC9F916E52}">
      <dgm:prSet phldrT="[Текст]" custT="1"/>
      <dgm:spPr/>
      <dgm:t>
        <a:bodyPr/>
        <a:lstStyle/>
        <a:p>
          <a:r>
            <a:rPr lang="ru-RU" sz="1900" dirty="0" smtClean="0">
              <a:solidFill>
                <a:schemeClr val="bg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связь с жизнью</a:t>
          </a:r>
          <a:endParaRPr lang="ru-RU" sz="1900" dirty="0">
            <a:solidFill>
              <a:schemeClr val="bg2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7ED93ACE-738A-41DA-9D55-F133E250E29C}" type="parTrans" cxnId="{5980C98D-72A0-4951-9D2C-F90632EBA22C}">
      <dgm:prSet/>
      <dgm:spPr/>
      <dgm:t>
        <a:bodyPr/>
        <a:lstStyle/>
        <a:p>
          <a:endParaRPr lang="ru-RU" sz="1900">
            <a:solidFill>
              <a:schemeClr val="bg2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7EC48B41-CB68-4B2C-804B-5D340377EC30}" type="sibTrans" cxnId="{5980C98D-72A0-4951-9D2C-F90632EBA22C}">
      <dgm:prSet/>
      <dgm:spPr/>
      <dgm:t>
        <a:bodyPr/>
        <a:lstStyle/>
        <a:p>
          <a:endParaRPr lang="ru-RU" sz="1900">
            <a:solidFill>
              <a:schemeClr val="bg2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188DCFFE-9CD6-49EC-A118-CFA65CE04AC0}">
      <dgm:prSet phldrT="[Текст]" custT="1"/>
      <dgm:spPr/>
      <dgm:t>
        <a:bodyPr/>
        <a:lstStyle/>
        <a:p>
          <a:r>
            <a:rPr lang="ru-RU" sz="1900" dirty="0" smtClean="0">
              <a:solidFill>
                <a:schemeClr val="bg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доступность</a:t>
          </a:r>
          <a:endParaRPr lang="ru-RU" sz="1900" dirty="0">
            <a:solidFill>
              <a:schemeClr val="bg2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F7A23EBB-30AD-480C-A5DF-A6DE0D4E7EC3}" type="parTrans" cxnId="{54606D83-A61B-4793-8D5A-55300767E786}">
      <dgm:prSet/>
      <dgm:spPr/>
      <dgm:t>
        <a:bodyPr/>
        <a:lstStyle/>
        <a:p>
          <a:endParaRPr lang="ru-RU" sz="1900">
            <a:solidFill>
              <a:schemeClr val="bg2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E6D3A405-213B-4EBF-84E3-4EA3AAB51439}" type="sibTrans" cxnId="{54606D83-A61B-4793-8D5A-55300767E786}">
      <dgm:prSet/>
      <dgm:spPr/>
      <dgm:t>
        <a:bodyPr/>
        <a:lstStyle/>
        <a:p>
          <a:endParaRPr lang="ru-RU" sz="1900">
            <a:solidFill>
              <a:schemeClr val="bg2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AEFDCC85-ECAA-4C96-BDCB-4AD8EA868D79}">
      <dgm:prSet phldrT="[Текст]" custT="1"/>
      <dgm:spPr/>
      <dgm:t>
        <a:bodyPr/>
        <a:lstStyle/>
        <a:p>
          <a:r>
            <a:rPr lang="ru-RU" sz="1900" dirty="0" smtClean="0">
              <a:solidFill>
                <a:schemeClr val="bg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системность</a:t>
          </a:r>
          <a:endParaRPr lang="ru-RU" sz="1900" dirty="0">
            <a:solidFill>
              <a:schemeClr val="bg2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9C356C63-E5DF-4845-AF28-C849A1E32693}" type="parTrans" cxnId="{A142F3FF-E8FE-4DF5-ABE5-444089FC79FC}">
      <dgm:prSet/>
      <dgm:spPr/>
      <dgm:t>
        <a:bodyPr/>
        <a:lstStyle/>
        <a:p>
          <a:endParaRPr lang="ru-RU" sz="1900">
            <a:solidFill>
              <a:schemeClr val="bg2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2C976AA2-4E9A-437A-B386-1184973F93E9}" type="sibTrans" cxnId="{A142F3FF-E8FE-4DF5-ABE5-444089FC79FC}">
      <dgm:prSet/>
      <dgm:spPr/>
      <dgm:t>
        <a:bodyPr/>
        <a:lstStyle/>
        <a:p>
          <a:endParaRPr lang="ru-RU" sz="1900">
            <a:solidFill>
              <a:schemeClr val="bg2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FFEEAD9C-1150-400D-852B-49798B1FA3F7}">
      <dgm:prSet phldrT="[Текст]" custT="1"/>
      <dgm:spPr/>
      <dgm:t>
        <a:bodyPr/>
        <a:lstStyle/>
        <a:p>
          <a:r>
            <a:rPr lang="ru-RU" sz="1900" dirty="0" smtClean="0">
              <a:solidFill>
                <a:schemeClr val="bg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доходчивость</a:t>
          </a:r>
          <a:endParaRPr lang="ru-RU" sz="1900" dirty="0">
            <a:solidFill>
              <a:schemeClr val="bg2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C9DA5EDB-A282-40A5-8CFB-22CF562FCF43}" type="parTrans" cxnId="{FDA36BDA-03ED-4797-B8A9-53CD66C53F5C}">
      <dgm:prSet/>
      <dgm:spPr/>
      <dgm:t>
        <a:bodyPr/>
        <a:lstStyle/>
        <a:p>
          <a:endParaRPr lang="ru-RU" sz="1900">
            <a:solidFill>
              <a:schemeClr val="bg2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A2F34399-7411-465F-9B61-CBE334B43E82}" type="sibTrans" cxnId="{FDA36BDA-03ED-4797-B8A9-53CD66C53F5C}">
      <dgm:prSet/>
      <dgm:spPr/>
      <dgm:t>
        <a:bodyPr/>
        <a:lstStyle/>
        <a:p>
          <a:endParaRPr lang="ru-RU" sz="1900">
            <a:solidFill>
              <a:schemeClr val="bg2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CEA35C26-7226-4A2C-85A7-4043F940AC3B}">
      <dgm:prSet phldrT="[Текст]" custT="1"/>
      <dgm:spPr/>
      <dgm:t>
        <a:bodyPr/>
        <a:lstStyle/>
        <a:p>
          <a:r>
            <a:rPr lang="ru-RU" sz="1900" dirty="0" smtClean="0">
              <a:solidFill>
                <a:schemeClr val="bg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убедительность</a:t>
          </a:r>
          <a:endParaRPr lang="ru-RU" sz="1900" dirty="0">
            <a:solidFill>
              <a:schemeClr val="bg2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9DA1BB4D-CF24-42B6-BB78-3B42D345D3C7}" type="parTrans" cxnId="{717798C0-2613-4381-9598-EB0AC18E1513}">
      <dgm:prSet/>
      <dgm:spPr/>
      <dgm:t>
        <a:bodyPr/>
        <a:lstStyle/>
        <a:p>
          <a:endParaRPr lang="ru-RU" sz="1900">
            <a:solidFill>
              <a:schemeClr val="bg2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541BE647-4646-4F77-8D8B-3865D539652D}" type="sibTrans" cxnId="{717798C0-2613-4381-9598-EB0AC18E1513}">
      <dgm:prSet/>
      <dgm:spPr/>
      <dgm:t>
        <a:bodyPr/>
        <a:lstStyle/>
        <a:p>
          <a:endParaRPr lang="ru-RU" sz="1900">
            <a:solidFill>
              <a:schemeClr val="bg2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FBEDAD67-F478-4B1B-989F-3663BA76B7D7}" type="pres">
      <dgm:prSet presAssocID="{DDE4AC09-0A43-4894-81BE-75A9338A9063}" presName="diagram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D2A2A4AC-E2A4-44CE-BB4D-D684BF7A0362}" type="pres">
      <dgm:prSet presAssocID="{FC4753F2-EB6F-499C-9C4A-96D3059289D2}" presName="node" presStyleLbl="node1" presStyleIdx="0" presStyleCnt="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81BB262-6244-4BB6-B6A9-09B847C645C8}" type="pres">
      <dgm:prSet presAssocID="{8D08DBF4-5F74-4FF9-AA4C-7BAD5DD8DCE5}" presName="sibTrans" presStyleCnt="0"/>
      <dgm:spPr/>
    </dgm:pt>
    <dgm:pt modelId="{98497F88-990B-4071-ACFD-3D097FD3A490}" type="pres">
      <dgm:prSet presAssocID="{B295FA82-B3EC-4BFB-9BA1-BF91CA5DD7EF}" presName="node" presStyleLbl="node1" presStyleIdx="1" presStyleCnt="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A20ECF5-4B62-4AFC-937A-42EC4D702C74}" type="pres">
      <dgm:prSet presAssocID="{FDF317FB-0B01-4C48-A453-A3FB9296F836}" presName="sibTrans" presStyleCnt="0"/>
      <dgm:spPr/>
    </dgm:pt>
    <dgm:pt modelId="{B94F5937-803C-4B82-8B5C-4D179FFB37D8}" type="pres">
      <dgm:prSet presAssocID="{F49E5548-62FD-496D-AAEE-0FBC9F916E52}" presName="node" presStyleLbl="node1" presStyleIdx="2" presStyleCnt="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4BDE0EA-69D4-401C-B07C-BF46EAD26690}" type="pres">
      <dgm:prSet presAssocID="{7EC48B41-CB68-4B2C-804B-5D340377EC30}" presName="sibTrans" presStyleCnt="0"/>
      <dgm:spPr/>
    </dgm:pt>
    <dgm:pt modelId="{3674582F-A908-49E6-847E-C149E4F2C9F3}" type="pres">
      <dgm:prSet presAssocID="{188DCFFE-9CD6-49EC-A118-CFA65CE04AC0}" presName="node" presStyleLbl="node1" presStyleIdx="3" presStyleCnt="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ACCCBE9-DA63-40FE-9811-B27AA79E9593}" type="pres">
      <dgm:prSet presAssocID="{E6D3A405-213B-4EBF-84E3-4EA3AAB51439}" presName="sibTrans" presStyleCnt="0"/>
      <dgm:spPr/>
    </dgm:pt>
    <dgm:pt modelId="{656AB583-A605-454D-9F74-7016F280D5B9}" type="pres">
      <dgm:prSet presAssocID="{AEFDCC85-ECAA-4C96-BDCB-4AD8EA868D79}" presName="node" presStyleLbl="node1" presStyleIdx="4" presStyleCnt="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78DAB6B-9EED-4209-AF21-F5B00F70F208}" type="pres">
      <dgm:prSet presAssocID="{2C976AA2-4E9A-437A-B386-1184973F93E9}" presName="sibTrans" presStyleCnt="0"/>
      <dgm:spPr/>
    </dgm:pt>
    <dgm:pt modelId="{FDA2BF10-185A-499B-B8BA-66FD7A23A549}" type="pres">
      <dgm:prSet presAssocID="{FFEEAD9C-1150-400D-852B-49798B1FA3F7}" presName="node" presStyleLbl="node1" presStyleIdx="5" presStyleCnt="7" custScaleX="106709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EEE97F3-C1E7-434B-8555-483B803B0A4D}" type="pres">
      <dgm:prSet presAssocID="{A2F34399-7411-465F-9B61-CBE334B43E82}" presName="sibTrans" presStyleCnt="0"/>
      <dgm:spPr/>
    </dgm:pt>
    <dgm:pt modelId="{7CED8A5E-32F6-465E-B1DA-89250806A1D6}" type="pres">
      <dgm:prSet presAssocID="{CEA35C26-7226-4A2C-85A7-4043F940AC3B}" presName="node" presStyleLbl="node1" presStyleIdx="6" presStyleCnt="7" custScaleX="126999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806726D8-DB79-446F-8A57-40365844BFA3}" type="presOf" srcId="{FFEEAD9C-1150-400D-852B-49798B1FA3F7}" destId="{FDA2BF10-185A-499B-B8BA-66FD7A23A549}" srcOrd="0" destOrd="0" presId="urn:microsoft.com/office/officeart/2005/8/layout/default"/>
    <dgm:cxn modelId="{BD259DB0-6AC7-4B58-ADBF-B1C3522DFC1E}" srcId="{DDE4AC09-0A43-4894-81BE-75A9338A9063}" destId="{FC4753F2-EB6F-499C-9C4A-96D3059289D2}" srcOrd="0" destOrd="0" parTransId="{B277B58F-5F3E-4B28-9604-FF41D6281BAA}" sibTransId="{8D08DBF4-5F74-4FF9-AA4C-7BAD5DD8DCE5}"/>
    <dgm:cxn modelId="{F6E51643-A83A-4C0F-B175-894B42919BD7}" type="presOf" srcId="{DDE4AC09-0A43-4894-81BE-75A9338A9063}" destId="{FBEDAD67-F478-4B1B-989F-3663BA76B7D7}" srcOrd="0" destOrd="0" presId="urn:microsoft.com/office/officeart/2005/8/layout/default"/>
    <dgm:cxn modelId="{8FDCB215-DCE3-49E0-B6A3-D3819C4AF7BB}" srcId="{DDE4AC09-0A43-4894-81BE-75A9338A9063}" destId="{B295FA82-B3EC-4BFB-9BA1-BF91CA5DD7EF}" srcOrd="1" destOrd="0" parTransId="{D02DDC74-A58B-4187-AEB0-DDD7CEE88397}" sibTransId="{FDF317FB-0B01-4C48-A453-A3FB9296F836}"/>
    <dgm:cxn modelId="{FDA36BDA-03ED-4797-B8A9-53CD66C53F5C}" srcId="{DDE4AC09-0A43-4894-81BE-75A9338A9063}" destId="{FFEEAD9C-1150-400D-852B-49798B1FA3F7}" srcOrd="5" destOrd="0" parTransId="{C9DA5EDB-A282-40A5-8CFB-22CF562FCF43}" sibTransId="{A2F34399-7411-465F-9B61-CBE334B43E82}"/>
    <dgm:cxn modelId="{5231239B-DCFB-4038-B26A-D894B8AF864A}" type="presOf" srcId="{188DCFFE-9CD6-49EC-A118-CFA65CE04AC0}" destId="{3674582F-A908-49E6-847E-C149E4F2C9F3}" srcOrd="0" destOrd="0" presId="urn:microsoft.com/office/officeart/2005/8/layout/default"/>
    <dgm:cxn modelId="{5980C98D-72A0-4951-9D2C-F90632EBA22C}" srcId="{DDE4AC09-0A43-4894-81BE-75A9338A9063}" destId="{F49E5548-62FD-496D-AAEE-0FBC9F916E52}" srcOrd="2" destOrd="0" parTransId="{7ED93ACE-738A-41DA-9D55-F133E250E29C}" sibTransId="{7EC48B41-CB68-4B2C-804B-5D340377EC30}"/>
    <dgm:cxn modelId="{54606D83-A61B-4793-8D5A-55300767E786}" srcId="{DDE4AC09-0A43-4894-81BE-75A9338A9063}" destId="{188DCFFE-9CD6-49EC-A118-CFA65CE04AC0}" srcOrd="3" destOrd="0" parTransId="{F7A23EBB-30AD-480C-A5DF-A6DE0D4E7EC3}" sibTransId="{E6D3A405-213B-4EBF-84E3-4EA3AAB51439}"/>
    <dgm:cxn modelId="{717798C0-2613-4381-9598-EB0AC18E1513}" srcId="{DDE4AC09-0A43-4894-81BE-75A9338A9063}" destId="{CEA35C26-7226-4A2C-85A7-4043F940AC3B}" srcOrd="6" destOrd="0" parTransId="{9DA1BB4D-CF24-42B6-BB78-3B42D345D3C7}" sibTransId="{541BE647-4646-4F77-8D8B-3865D539652D}"/>
    <dgm:cxn modelId="{E83ECB38-6A69-476A-B2BB-F83781F1E5C2}" type="presOf" srcId="{F49E5548-62FD-496D-AAEE-0FBC9F916E52}" destId="{B94F5937-803C-4B82-8B5C-4D179FFB37D8}" srcOrd="0" destOrd="0" presId="urn:microsoft.com/office/officeart/2005/8/layout/default"/>
    <dgm:cxn modelId="{CCDCA445-AB70-44E4-9A1B-78C90AA2459D}" type="presOf" srcId="{FC4753F2-EB6F-499C-9C4A-96D3059289D2}" destId="{D2A2A4AC-E2A4-44CE-BB4D-D684BF7A0362}" srcOrd="0" destOrd="0" presId="urn:microsoft.com/office/officeart/2005/8/layout/default"/>
    <dgm:cxn modelId="{683AD9C5-CA78-4DB1-8D9A-7E08C41D5064}" type="presOf" srcId="{AEFDCC85-ECAA-4C96-BDCB-4AD8EA868D79}" destId="{656AB583-A605-454D-9F74-7016F280D5B9}" srcOrd="0" destOrd="0" presId="urn:microsoft.com/office/officeart/2005/8/layout/default"/>
    <dgm:cxn modelId="{F6D9F7CA-67E6-4A7E-90EF-2F074119F521}" type="presOf" srcId="{CEA35C26-7226-4A2C-85A7-4043F940AC3B}" destId="{7CED8A5E-32F6-465E-B1DA-89250806A1D6}" srcOrd="0" destOrd="0" presId="urn:microsoft.com/office/officeart/2005/8/layout/default"/>
    <dgm:cxn modelId="{CAF03006-025D-478B-B64B-EBD546456B66}" type="presOf" srcId="{B295FA82-B3EC-4BFB-9BA1-BF91CA5DD7EF}" destId="{98497F88-990B-4071-ACFD-3D097FD3A490}" srcOrd="0" destOrd="0" presId="urn:microsoft.com/office/officeart/2005/8/layout/default"/>
    <dgm:cxn modelId="{A142F3FF-E8FE-4DF5-ABE5-444089FC79FC}" srcId="{DDE4AC09-0A43-4894-81BE-75A9338A9063}" destId="{AEFDCC85-ECAA-4C96-BDCB-4AD8EA868D79}" srcOrd="4" destOrd="0" parTransId="{9C356C63-E5DF-4845-AF28-C849A1E32693}" sibTransId="{2C976AA2-4E9A-437A-B386-1184973F93E9}"/>
    <dgm:cxn modelId="{0AC136EB-B49E-4784-BCA5-EE052680E4D7}" type="presParOf" srcId="{FBEDAD67-F478-4B1B-989F-3663BA76B7D7}" destId="{D2A2A4AC-E2A4-44CE-BB4D-D684BF7A0362}" srcOrd="0" destOrd="0" presId="urn:microsoft.com/office/officeart/2005/8/layout/default"/>
    <dgm:cxn modelId="{95657B65-1E5B-4FDA-8013-3A1B9BBFDD1F}" type="presParOf" srcId="{FBEDAD67-F478-4B1B-989F-3663BA76B7D7}" destId="{081BB262-6244-4BB6-B6A9-09B847C645C8}" srcOrd="1" destOrd="0" presId="urn:microsoft.com/office/officeart/2005/8/layout/default"/>
    <dgm:cxn modelId="{957D5FF8-BEE0-4954-80B0-954192E12680}" type="presParOf" srcId="{FBEDAD67-F478-4B1B-989F-3663BA76B7D7}" destId="{98497F88-990B-4071-ACFD-3D097FD3A490}" srcOrd="2" destOrd="0" presId="urn:microsoft.com/office/officeart/2005/8/layout/default"/>
    <dgm:cxn modelId="{78B240E9-04F8-4FEF-8AF5-27B4142C1C65}" type="presParOf" srcId="{FBEDAD67-F478-4B1B-989F-3663BA76B7D7}" destId="{DA20ECF5-4B62-4AFC-937A-42EC4D702C74}" srcOrd="3" destOrd="0" presId="urn:microsoft.com/office/officeart/2005/8/layout/default"/>
    <dgm:cxn modelId="{ACEFFFEE-1FA0-4DDA-AF00-0FC6D29A0C76}" type="presParOf" srcId="{FBEDAD67-F478-4B1B-989F-3663BA76B7D7}" destId="{B94F5937-803C-4B82-8B5C-4D179FFB37D8}" srcOrd="4" destOrd="0" presId="urn:microsoft.com/office/officeart/2005/8/layout/default"/>
    <dgm:cxn modelId="{28374970-F91E-41D7-82C9-BCBC669D3736}" type="presParOf" srcId="{FBEDAD67-F478-4B1B-989F-3663BA76B7D7}" destId="{14BDE0EA-69D4-401C-B07C-BF46EAD26690}" srcOrd="5" destOrd="0" presId="urn:microsoft.com/office/officeart/2005/8/layout/default"/>
    <dgm:cxn modelId="{C75B7D3B-C564-4BE4-9DDA-FC88FC120D03}" type="presParOf" srcId="{FBEDAD67-F478-4B1B-989F-3663BA76B7D7}" destId="{3674582F-A908-49E6-847E-C149E4F2C9F3}" srcOrd="6" destOrd="0" presId="urn:microsoft.com/office/officeart/2005/8/layout/default"/>
    <dgm:cxn modelId="{411F5396-7D86-43D1-9E3D-2E421E748503}" type="presParOf" srcId="{FBEDAD67-F478-4B1B-989F-3663BA76B7D7}" destId="{4ACCCBE9-DA63-40FE-9811-B27AA79E9593}" srcOrd="7" destOrd="0" presId="urn:microsoft.com/office/officeart/2005/8/layout/default"/>
    <dgm:cxn modelId="{09E81E31-05B6-4726-8B8C-D68D5FA28D02}" type="presParOf" srcId="{FBEDAD67-F478-4B1B-989F-3663BA76B7D7}" destId="{656AB583-A605-454D-9F74-7016F280D5B9}" srcOrd="8" destOrd="0" presId="urn:microsoft.com/office/officeart/2005/8/layout/default"/>
    <dgm:cxn modelId="{A1C3A1D5-803E-4923-84DB-8DF6696B40D9}" type="presParOf" srcId="{FBEDAD67-F478-4B1B-989F-3663BA76B7D7}" destId="{378DAB6B-9EED-4209-AF21-F5B00F70F208}" srcOrd="9" destOrd="0" presId="urn:microsoft.com/office/officeart/2005/8/layout/default"/>
    <dgm:cxn modelId="{3AFE69B6-BB65-4800-8FAF-2EF512DA53C0}" type="presParOf" srcId="{FBEDAD67-F478-4B1B-989F-3663BA76B7D7}" destId="{FDA2BF10-185A-499B-B8BA-66FD7A23A549}" srcOrd="10" destOrd="0" presId="urn:microsoft.com/office/officeart/2005/8/layout/default"/>
    <dgm:cxn modelId="{1A22E5CF-694F-4F57-8BA1-EEFAAF4CD48A}" type="presParOf" srcId="{FBEDAD67-F478-4B1B-989F-3663BA76B7D7}" destId="{6EEE97F3-C1E7-434B-8555-483B803B0A4D}" srcOrd="11" destOrd="0" presId="urn:microsoft.com/office/officeart/2005/8/layout/default"/>
    <dgm:cxn modelId="{F5FDB81D-5977-4DF4-9F85-D467D1C2F308}" type="presParOf" srcId="{FBEDAD67-F478-4B1B-989F-3663BA76B7D7}" destId="{7CED8A5E-32F6-465E-B1DA-89250806A1D6}" srcOrd="12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полнитель верхнего колонтитула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>
              <a:defRPr sz="1200"/>
            </a:lvl1pPr>
          </a:lstStyle>
          <a:p>
            <a:pPr rtl="0"/>
            <a:endParaRPr lang="ru-RU" dirty="0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>
              <a:defRPr sz="1200"/>
            </a:lvl1pPr>
          </a:lstStyle>
          <a:p>
            <a:pPr algn="r" rtl="0"/>
            <a:fld id="{F097377B-7A80-4695-9311-7480A96BA5C2}" type="datetime1">
              <a:rPr lang="ru-RU" smtClean="0"/>
              <a:pPr algn="r" rtl="0"/>
              <a:t>24.08.2017</a:t>
            </a:fld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>
              <a:defRPr sz="1200"/>
            </a:lvl1pPr>
          </a:lstStyle>
          <a:p>
            <a:pPr rtl="0"/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>
              <a:defRPr sz="1200"/>
            </a:lvl1pPr>
          </a:lstStyle>
          <a:p>
            <a:pPr algn="r" rtl="0"/>
            <a:fld id="{06834459-7356-44BF-850D-8B30C4FB3B6B}" type="slidenum">
              <a:rPr lang="ru-RU" smtClean="0"/>
              <a:pPr algn="r" rtl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46901652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полнитель верхнего колонтитула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>
              <a:defRPr sz="1200"/>
            </a:lvl1pPr>
          </a:lstStyle>
          <a:p>
            <a:pPr rtl="0"/>
            <a:endParaRPr lang="ru-RU" dirty="0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rtl="0">
              <a:defRPr sz="1200"/>
            </a:lvl1pPr>
          </a:lstStyle>
          <a:p>
            <a:fld id="{FAA1E4E1-DF6A-45D0-AB14-6A9A0B144578}" type="datetime1">
              <a:rPr lang="ru-RU" smtClean="0"/>
              <a:pPr/>
              <a:t>24.08.2017</a:t>
            </a:fld>
            <a:endParaRPr lang="ru-RU" dirty="0"/>
          </a:p>
        </p:txBody>
      </p:sp>
      <p:sp>
        <p:nvSpPr>
          <p:cNvPr id="4" name="Образ слайда 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rtl="0"/>
            <a:endParaRPr lang="ru-RU" dirty="0"/>
          </a:p>
        </p:txBody>
      </p:sp>
      <p:sp>
        <p:nvSpPr>
          <p:cNvPr id="5" name="Заполнитель заметок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 rtl="0"/>
            <a:r>
              <a:rPr lang="ru-RU" dirty="0" smtClean="0"/>
              <a:t>Образец текста</a:t>
            </a:r>
          </a:p>
          <a:p>
            <a:pPr lvl="1" rtl="0"/>
            <a:r>
              <a:rPr lang="ru-RU" dirty="0" smtClean="0"/>
              <a:t>Второй уровень</a:t>
            </a:r>
          </a:p>
          <a:p>
            <a:pPr lvl="2" rtl="0"/>
            <a:r>
              <a:rPr lang="ru-RU" dirty="0" smtClean="0"/>
              <a:t>Третий уровень</a:t>
            </a:r>
          </a:p>
          <a:p>
            <a:pPr lvl="3" rtl="0"/>
            <a:r>
              <a:rPr lang="ru-RU" dirty="0" smtClean="0"/>
              <a:t>Четвертый уровень</a:t>
            </a:r>
          </a:p>
          <a:p>
            <a:pPr lvl="4" rtl="0"/>
            <a:r>
              <a:rPr lang="ru-RU" dirty="0" smtClean="0"/>
              <a:t>Пятый уровень</a:t>
            </a:r>
            <a:endParaRPr lang="ru-RU" dirty="0"/>
          </a:p>
        </p:txBody>
      </p:sp>
      <p:sp>
        <p:nvSpPr>
          <p:cNvPr id="6" name="Заполнитель нижнего колонтитула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>
              <a:defRPr sz="1200"/>
            </a:lvl1pPr>
          </a:lstStyle>
          <a:p>
            <a:pPr rtl="0"/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rtl="0">
              <a:defRPr sz="1200"/>
            </a:lvl1pPr>
          </a:lstStyle>
          <a:p>
            <a:fld id="{0A3C37BE-C303-496D-B5CD-85F2937540FC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35084220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0" y="5778124"/>
            <a:ext cx="12192000" cy="1079876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0" y="0"/>
            <a:ext cx="12192000" cy="1079876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104900" y="2292094"/>
            <a:ext cx="10096500" cy="2219691"/>
          </a:xfrm>
        </p:spPr>
        <p:txBody>
          <a:bodyPr rtlCol="0" anchor="ctr">
            <a:normAutofit/>
          </a:bodyPr>
          <a:lstStyle>
            <a:lvl1pPr algn="l" rtl="0">
              <a:defRPr sz="4400" cap="all" baseline="0"/>
            </a:lvl1pPr>
          </a:lstStyle>
          <a:p>
            <a:pPr rtl="0"/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104898" y="4511784"/>
            <a:ext cx="10096501" cy="955565"/>
          </a:xfrm>
        </p:spPr>
        <p:txBody>
          <a:bodyPr rtlCol="0">
            <a:normAutofit/>
          </a:bodyPr>
          <a:lstStyle>
            <a:lvl1pPr marL="0" indent="0" algn="l" rtl="0">
              <a:spcBef>
                <a:spcPts val="0"/>
              </a:spcBef>
              <a:buNone/>
              <a:defRPr sz="1800"/>
            </a:lvl1pPr>
            <a:lvl2pPr marL="457200" indent="0" algn="ctr" rtl="0">
              <a:buNone/>
              <a:defRPr sz="2000"/>
            </a:lvl2pPr>
            <a:lvl3pPr marL="914400" indent="0" algn="ctr" rtl="0">
              <a:buNone/>
              <a:defRPr sz="1800"/>
            </a:lvl3pPr>
            <a:lvl4pPr marL="1371600" indent="0" algn="ctr" rtl="0">
              <a:buNone/>
              <a:defRPr sz="1600"/>
            </a:lvl4pPr>
            <a:lvl5pPr marL="1828800" indent="0" algn="ctr" rtl="0">
              <a:buNone/>
              <a:defRPr sz="1600"/>
            </a:lvl5pPr>
            <a:lvl6pPr marL="2286000" indent="0" algn="ctr" rtl="0">
              <a:buNone/>
              <a:defRPr sz="1600"/>
            </a:lvl6pPr>
            <a:lvl7pPr marL="2743200" indent="0" algn="ctr" rtl="0">
              <a:buNone/>
              <a:defRPr sz="1600"/>
            </a:lvl7pPr>
            <a:lvl8pPr marL="3200400" indent="0" algn="ctr" rtl="0">
              <a:buNone/>
              <a:defRPr sz="1600"/>
            </a:lvl8pPr>
            <a:lvl9pPr marL="3657600" indent="0" algn="ctr" rtl="0">
              <a:buNone/>
              <a:defRPr sz="1600"/>
            </a:lvl9pPr>
          </a:lstStyle>
          <a:p>
            <a:pPr rtl="0"/>
            <a:r>
              <a:rPr lang="ru-RU" smtClean="0"/>
              <a:t>Образец подзаголовка</a:t>
            </a:r>
            <a:endParaRPr lang="ru-RU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fld id="{3C522B8D-815E-429C-9EC2-505CEC215084}" type="datetime1">
              <a:rPr lang="ru-RU" smtClean="0"/>
              <a:pPr/>
              <a:t>24.08.2017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0FF54DE5-C571-48E8-A5BC-B369434E2F44}" type="slidenum">
              <a:rPr lang="ru-RU" smtClean="0"/>
              <a:t>‹#›</a:t>
            </a:fld>
            <a:endParaRPr lang="ru-RU" dirty="0"/>
          </a:p>
        </p:txBody>
      </p:sp>
      <p:pic>
        <p:nvPicPr>
          <p:cNvPr id="11" name="Рисунок 10"/>
          <p:cNvPicPr>
            <a:picLocks noChangeAspect="1"/>
          </p:cNvPicPr>
          <p:nvPr/>
        </p:nvPicPr>
        <p:blipFill rotWithShape="1">
          <a:blip r:embed="rId2" cstate="print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3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324445" y="0"/>
            <a:ext cx="1747524" cy="22920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97565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lvl1pPr rtl="0">
              <a:defRPr/>
            </a:lvl1pPr>
          </a:lstStyle>
          <a:p>
            <a:pPr rtl="0"/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 rtlCol="0"/>
          <a:lstStyle/>
          <a:p>
            <a:pPr lvl="0" rtl="0"/>
            <a:r>
              <a:rPr lang="ru-RU" smtClean="0"/>
              <a:t>Образец текста</a:t>
            </a:r>
          </a:p>
          <a:p>
            <a:pPr lvl="1" rtl="0"/>
            <a:r>
              <a:rPr lang="ru-RU" smtClean="0"/>
              <a:t>Второй уровень</a:t>
            </a:r>
          </a:p>
          <a:p>
            <a:pPr lvl="2" rtl="0"/>
            <a:r>
              <a:rPr lang="ru-RU" smtClean="0"/>
              <a:t>Третий уровень</a:t>
            </a:r>
          </a:p>
          <a:p>
            <a:pPr lvl="3" rtl="0"/>
            <a:r>
              <a:rPr lang="ru-RU" smtClean="0"/>
              <a:t>Четвертый уровень</a:t>
            </a:r>
          </a:p>
          <a:p>
            <a:pPr lvl="4" rtl="0"/>
            <a:r>
              <a:rPr lang="ru-RU" smtClean="0"/>
              <a:t>Пятый уровень</a:t>
            </a:r>
            <a:endParaRPr lang="ru-RU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fld id="{008D2BC5-0E5D-4645-A815-DFCA1A04B5A6}" type="datetime1">
              <a:rPr lang="ru-RU" smtClean="0"/>
              <a:pPr/>
              <a:t>24.08.2017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0FF54DE5-C571-48E8-A5BC-B369434E2F44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7868768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Титульный слайд с рисунк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Группа 12"/>
          <p:cNvGrpSpPr/>
          <p:nvPr/>
        </p:nvGrpSpPr>
        <p:grpSpPr>
          <a:xfrm rot="10800000">
            <a:off x="0" y="5645510"/>
            <a:ext cx="12192000" cy="63125"/>
            <a:chOff x="507492" y="1501519"/>
            <a:chExt cx="8129016" cy="63125"/>
          </a:xfrm>
        </p:grpSpPr>
        <p:cxnSp>
          <p:nvCxnSpPr>
            <p:cNvPr id="17" name="Прямая соединительная линия 16"/>
            <p:cNvCxnSpPr/>
            <p:nvPr/>
          </p:nvCxnSpPr>
          <p:spPr>
            <a:xfrm>
              <a:off x="507492" y="1564644"/>
              <a:ext cx="8129016" cy="0"/>
            </a:xfrm>
            <a:prstGeom prst="line">
              <a:avLst/>
            </a:prstGeom>
            <a:ln w="38100" cap="flat"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Прямая соединительная линия 17"/>
            <p:cNvCxnSpPr/>
            <p:nvPr/>
          </p:nvCxnSpPr>
          <p:spPr>
            <a:xfrm>
              <a:off x="507492" y="1501519"/>
              <a:ext cx="8129016" cy="0"/>
            </a:xfrm>
            <a:prstGeom prst="line">
              <a:avLst/>
            </a:prstGeom>
            <a:ln w="12700" cap="flat"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4" name="Группа 13"/>
          <p:cNvGrpSpPr/>
          <p:nvPr/>
        </p:nvGrpSpPr>
        <p:grpSpPr>
          <a:xfrm>
            <a:off x="0" y="1143000"/>
            <a:ext cx="12192000" cy="63125"/>
            <a:chOff x="507492" y="1501519"/>
            <a:chExt cx="8129016" cy="63125"/>
          </a:xfrm>
        </p:grpSpPr>
        <p:cxnSp>
          <p:nvCxnSpPr>
            <p:cNvPr id="15" name="Прямая соединительная линия 14"/>
            <p:cNvCxnSpPr/>
            <p:nvPr/>
          </p:nvCxnSpPr>
          <p:spPr>
            <a:xfrm>
              <a:off x="507492" y="1564644"/>
              <a:ext cx="8129016" cy="0"/>
            </a:xfrm>
            <a:prstGeom prst="line">
              <a:avLst/>
            </a:prstGeom>
            <a:ln w="38100" cap="flat"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Прямая соединительная линия 15"/>
            <p:cNvCxnSpPr/>
            <p:nvPr/>
          </p:nvCxnSpPr>
          <p:spPr>
            <a:xfrm>
              <a:off x="507492" y="1501519"/>
              <a:ext cx="8129016" cy="0"/>
            </a:xfrm>
            <a:prstGeom prst="line">
              <a:avLst/>
            </a:prstGeom>
            <a:ln w="12700" cap="flat"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7" name="Прямоугольник 6"/>
          <p:cNvSpPr/>
          <p:nvPr/>
        </p:nvSpPr>
        <p:spPr>
          <a:xfrm>
            <a:off x="0" y="5778124"/>
            <a:ext cx="12192000" cy="1079876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0" y="0"/>
            <a:ext cx="12192000" cy="1079876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104900" y="2292094"/>
            <a:ext cx="5734050" cy="2219691"/>
          </a:xfrm>
        </p:spPr>
        <p:txBody>
          <a:bodyPr rtlCol="0" anchor="ctr">
            <a:normAutofit/>
          </a:bodyPr>
          <a:lstStyle>
            <a:lvl1pPr algn="l" rtl="0">
              <a:defRPr sz="4400" cap="all" baseline="0"/>
            </a:lvl1pPr>
          </a:lstStyle>
          <a:p>
            <a:pPr rtl="0"/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104900" y="4511784"/>
            <a:ext cx="5734050" cy="955565"/>
          </a:xfrm>
        </p:spPr>
        <p:txBody>
          <a:bodyPr rtlCol="0">
            <a:normAutofit/>
          </a:bodyPr>
          <a:lstStyle>
            <a:lvl1pPr marL="0" indent="0" algn="l" rtl="0">
              <a:spcBef>
                <a:spcPts val="0"/>
              </a:spcBef>
              <a:buNone/>
              <a:defRPr sz="1800"/>
            </a:lvl1pPr>
            <a:lvl2pPr marL="457200" indent="0" algn="ctr" rtl="0">
              <a:buNone/>
              <a:defRPr sz="2000"/>
            </a:lvl2pPr>
            <a:lvl3pPr marL="914400" indent="0" algn="ctr" rtl="0">
              <a:buNone/>
              <a:defRPr sz="1800"/>
            </a:lvl3pPr>
            <a:lvl4pPr marL="1371600" indent="0" algn="ctr" rtl="0">
              <a:buNone/>
              <a:defRPr sz="1600"/>
            </a:lvl4pPr>
            <a:lvl5pPr marL="1828800" indent="0" algn="ctr" rtl="0">
              <a:buNone/>
              <a:defRPr sz="1600"/>
            </a:lvl5pPr>
            <a:lvl6pPr marL="2286000" indent="0" algn="ctr" rtl="0">
              <a:buNone/>
              <a:defRPr sz="1600"/>
            </a:lvl6pPr>
            <a:lvl7pPr marL="2743200" indent="0" algn="ctr" rtl="0">
              <a:buNone/>
              <a:defRPr sz="1600"/>
            </a:lvl7pPr>
            <a:lvl8pPr marL="3200400" indent="0" algn="ctr" rtl="0">
              <a:buNone/>
              <a:defRPr sz="1600"/>
            </a:lvl8pPr>
            <a:lvl9pPr marL="3657600" indent="0" algn="ctr" rtl="0">
              <a:buNone/>
              <a:defRPr sz="1600"/>
            </a:lvl9pPr>
          </a:lstStyle>
          <a:p>
            <a:pPr rtl="0"/>
            <a:r>
              <a:rPr lang="ru-RU" smtClean="0"/>
              <a:t>Образец подзаголовка</a:t>
            </a:r>
            <a:endParaRPr lang="ru-RU" dirty="0"/>
          </a:p>
        </p:txBody>
      </p:sp>
      <p:pic>
        <p:nvPicPr>
          <p:cNvPr id="10" name="Рисунок 9"/>
          <p:cNvPicPr>
            <a:picLocks noChangeAspect="1"/>
          </p:cNvPicPr>
          <p:nvPr/>
        </p:nvPicPr>
        <p:blipFill rotWithShape="1">
          <a:blip r:embed="rId2" cstate="print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3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325880" y="0"/>
            <a:ext cx="1747524" cy="2292094"/>
          </a:xfrm>
          <a:prstGeom prst="rect">
            <a:avLst/>
          </a:prstGeom>
        </p:spPr>
      </p:pic>
      <p:sp>
        <p:nvSpPr>
          <p:cNvPr id="11" name="Рисунок 10"/>
          <p:cNvSpPr>
            <a:spLocks noGrp="1"/>
          </p:cNvSpPr>
          <p:nvPr>
            <p:ph type="pic" sz="quarter" idx="13"/>
          </p:nvPr>
        </p:nvSpPr>
        <p:spPr>
          <a:xfrm>
            <a:off x="6981063" y="1310656"/>
            <a:ext cx="5210937" cy="4208604"/>
          </a:xfrm>
          <a:solidFill>
            <a:schemeClr val="tx1">
              <a:lumMod val="20000"/>
              <a:lumOff val="80000"/>
            </a:schemeClr>
          </a:solidFill>
        </p:spPr>
        <p:txBody>
          <a:bodyPr tIns="1005840" rtlCol="0"/>
          <a:lstStyle>
            <a:lvl1pPr marL="0" indent="0" algn="ctr" rtl="0">
              <a:buNone/>
              <a:defRPr/>
            </a:lvl1pPr>
          </a:lstStyle>
          <a:p>
            <a:pPr rtl="0"/>
            <a:r>
              <a:rPr lang="ru-RU" smtClean="0"/>
              <a:t>Вставка рисунка</a:t>
            </a:r>
            <a:endParaRPr lang="ru-RU" dirty="0"/>
          </a:p>
        </p:txBody>
      </p:sp>
      <p:sp>
        <p:nvSpPr>
          <p:cNvPr id="19" name="Пояснительный текст"/>
          <p:cNvSpPr/>
          <p:nvPr/>
        </p:nvSpPr>
        <p:spPr>
          <a:xfrm>
            <a:off x="12344400" y="0"/>
            <a:ext cx="1295400" cy="6858000"/>
          </a:xfrm>
          <a:prstGeom prst="roundRect">
            <a:avLst>
              <a:gd name="adj" fmla="val 9717"/>
            </a:avLst>
          </a:prstGeom>
          <a:solidFill>
            <a:srgbClr val="A6A6A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rtl="0"/>
            <a:r>
              <a:rPr lang="ru-RU" sz="1100" b="1" i="1" dirty="0" smtClean="0">
                <a:latin typeface="Arial" pitchFamily="34" charset="0"/>
                <a:cs typeface="Arial" pitchFamily="34" charset="0"/>
              </a:rPr>
              <a:t>ПРИМЕЧАНИЕ</a:t>
            </a:r>
            <a:endParaRPr lang="ru-RU" sz="1200" b="1" i="1" dirty="0" smtClean="0">
              <a:latin typeface="Arial" pitchFamily="34" charset="0"/>
              <a:cs typeface="Arial" pitchFamily="34" charset="0"/>
            </a:endParaRPr>
          </a:p>
          <a:p>
            <a:pPr rtl="0"/>
            <a:r>
              <a:rPr lang="ru-RU" sz="1200" i="1" dirty="0" smtClean="0">
                <a:latin typeface="Arial" pitchFamily="34" charset="0"/>
                <a:cs typeface="Arial" pitchFamily="34" charset="0"/>
              </a:rPr>
              <a:t>Чтобы изменить изображение на этом слайде, выберите рисунок и удалите его. Затем нажмите значок "Рисунки" в заполнителе, чтобы вставить изображение.</a:t>
            </a:r>
            <a:endParaRPr lang="ru-RU" sz="1200" i="1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739436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Группа 7"/>
          <p:cNvGrpSpPr/>
          <p:nvPr/>
        </p:nvGrpSpPr>
        <p:grpSpPr>
          <a:xfrm>
            <a:off x="0" y="2514600"/>
            <a:ext cx="12192000" cy="3194035"/>
            <a:chOff x="647402" y="2514600"/>
            <a:chExt cx="10838688" cy="3194035"/>
          </a:xfrm>
        </p:grpSpPr>
        <p:grpSp>
          <p:nvGrpSpPr>
            <p:cNvPr id="9" name="Группа 8"/>
            <p:cNvGrpSpPr/>
            <p:nvPr/>
          </p:nvGrpSpPr>
          <p:grpSpPr>
            <a:xfrm>
              <a:off x="647402" y="2514600"/>
              <a:ext cx="10838688" cy="63125"/>
              <a:chOff x="507492" y="1501519"/>
              <a:chExt cx="8129016" cy="63125"/>
            </a:xfrm>
          </p:grpSpPr>
          <p:cxnSp>
            <p:nvCxnSpPr>
              <p:cNvPr id="14" name="Прямая соединительная линия 13"/>
              <p:cNvCxnSpPr/>
              <p:nvPr/>
            </p:nvCxnSpPr>
            <p:spPr>
              <a:xfrm>
                <a:off x="507492" y="1564644"/>
                <a:ext cx="8129016" cy="0"/>
              </a:xfrm>
              <a:prstGeom prst="line">
                <a:avLst/>
              </a:prstGeom>
              <a:ln w="38100" cap="flat">
                <a:solidFill>
                  <a:schemeClr val="tx1"/>
                </a:solidFill>
                <a:miter lim="800000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" name="Прямая соединительная линия 14"/>
              <p:cNvCxnSpPr/>
              <p:nvPr/>
            </p:nvCxnSpPr>
            <p:spPr>
              <a:xfrm>
                <a:off x="507492" y="1501519"/>
                <a:ext cx="8129016" cy="0"/>
              </a:xfrm>
              <a:prstGeom prst="line">
                <a:avLst/>
              </a:prstGeom>
              <a:ln w="12700" cap="flat">
                <a:solidFill>
                  <a:schemeClr val="tx1"/>
                </a:solidFill>
                <a:miter lim="800000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0" name="Прямоугольник 9"/>
            <p:cNvSpPr/>
            <p:nvPr/>
          </p:nvSpPr>
          <p:spPr>
            <a:xfrm>
              <a:off x="647402" y="2640850"/>
              <a:ext cx="10838688" cy="2941536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ru-RU" dirty="0"/>
            </a:p>
          </p:txBody>
        </p:sp>
        <p:grpSp>
          <p:nvGrpSpPr>
            <p:cNvPr id="11" name="Группа 10"/>
            <p:cNvGrpSpPr/>
            <p:nvPr/>
          </p:nvGrpSpPr>
          <p:grpSpPr>
            <a:xfrm rot="10800000">
              <a:off x="647402" y="5645510"/>
              <a:ext cx="10838688" cy="63125"/>
              <a:chOff x="507492" y="1501519"/>
              <a:chExt cx="8129016" cy="63125"/>
            </a:xfrm>
          </p:grpSpPr>
          <p:cxnSp>
            <p:nvCxnSpPr>
              <p:cNvPr id="12" name="Прямая соединительная линия 11"/>
              <p:cNvCxnSpPr/>
              <p:nvPr/>
            </p:nvCxnSpPr>
            <p:spPr>
              <a:xfrm>
                <a:off x="507492" y="1564644"/>
                <a:ext cx="8129016" cy="0"/>
              </a:xfrm>
              <a:prstGeom prst="line">
                <a:avLst/>
              </a:prstGeom>
              <a:ln w="38100" cap="flat">
                <a:solidFill>
                  <a:schemeClr val="tx1"/>
                </a:solidFill>
                <a:miter lim="800000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" name="Прямая соединительная линия 12"/>
              <p:cNvCxnSpPr/>
              <p:nvPr/>
            </p:nvCxnSpPr>
            <p:spPr>
              <a:xfrm>
                <a:off x="507492" y="1501519"/>
                <a:ext cx="8129016" cy="0"/>
              </a:xfrm>
              <a:prstGeom prst="line">
                <a:avLst/>
              </a:prstGeom>
              <a:ln w="12700" cap="flat">
                <a:solidFill>
                  <a:schemeClr val="tx1"/>
                </a:solidFill>
                <a:miter lim="800000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04899" y="2971806"/>
            <a:ext cx="10071099" cy="1684150"/>
          </a:xfrm>
        </p:spPr>
        <p:txBody>
          <a:bodyPr rtlCol="0" anchor="ctr">
            <a:normAutofit/>
          </a:bodyPr>
          <a:lstStyle>
            <a:lvl1pPr algn="l" rtl="0">
              <a:defRPr sz="4400" cap="all" baseline="0">
                <a:solidFill>
                  <a:schemeClr val="bg1"/>
                </a:solidFill>
              </a:defRPr>
            </a:lvl1pPr>
          </a:lstStyle>
          <a:p>
            <a:pPr rtl="0"/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3" name="Замещающий текст 2"/>
          <p:cNvSpPr>
            <a:spLocks noGrp="1"/>
          </p:cNvSpPr>
          <p:nvPr>
            <p:ph type="body" idx="1"/>
          </p:nvPr>
        </p:nvSpPr>
        <p:spPr>
          <a:xfrm>
            <a:off x="1104899" y="4655956"/>
            <a:ext cx="10071099" cy="509750"/>
          </a:xfrm>
        </p:spPr>
        <p:txBody>
          <a:bodyPr rtlCol="0">
            <a:normAutofit/>
          </a:bodyPr>
          <a:lstStyle>
            <a:lvl1pPr marL="0" indent="0" algn="l" rtl="0">
              <a:spcBef>
                <a:spcPts val="0"/>
              </a:spcBef>
              <a:buNone/>
              <a:defRPr sz="1600">
                <a:solidFill>
                  <a:schemeClr val="bg1"/>
                </a:solidFill>
              </a:defRPr>
            </a:lvl1pPr>
            <a:lvl2pPr marL="457200" indent="0" algn="l" rtl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l" rtl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l" rtl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l" rtl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l" rtl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l" rtl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l" rtl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l" rtl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fld id="{BF3049B1-F681-4AF5-B948-A3B940E9215A}" type="datetime1">
              <a:rPr lang="ru-RU" smtClean="0"/>
              <a:pPr/>
              <a:t>24.08.2017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0FF54DE5-C571-48E8-A5BC-B369434E2F44}" type="slidenum">
              <a:rPr lang="ru-RU" smtClean="0"/>
              <a:t>‹#›</a:t>
            </a:fld>
            <a:endParaRPr lang="ru-RU" dirty="0"/>
          </a:p>
        </p:txBody>
      </p:sp>
      <p:pic>
        <p:nvPicPr>
          <p:cNvPr id="7" name="Рисунок 6"/>
          <p:cNvPicPr>
            <a:picLocks noChangeAspect="1"/>
          </p:cNvPicPr>
          <p:nvPr/>
        </p:nvPicPr>
        <p:blipFill>
          <a:blip r:embed="rId2" cstate="print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25880" y="0"/>
            <a:ext cx="1783188" cy="29718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26788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1104900" y="1600200"/>
            <a:ext cx="4914900" cy="4571999"/>
          </a:xfrm>
        </p:spPr>
        <p:txBody>
          <a:bodyPr rtlCol="0"/>
          <a:lstStyle>
            <a:lvl5pPr algn="l" rtl="0">
              <a:defRPr/>
            </a:lvl5pPr>
            <a:lvl6pPr algn="l" rtl="0">
              <a:defRPr/>
            </a:lvl6pPr>
            <a:lvl7pPr algn="l" rtl="0">
              <a:defRPr/>
            </a:lvl7pPr>
            <a:lvl8pPr algn="l" rtl="0">
              <a:defRPr/>
            </a:lvl8pPr>
            <a:lvl9pPr algn="l" rtl="0">
              <a:defRPr/>
            </a:lvl9pPr>
          </a:lstStyle>
          <a:p>
            <a:pPr lvl="0" rtl="0"/>
            <a:r>
              <a:rPr lang="ru-RU" smtClean="0"/>
              <a:t>Образец текста</a:t>
            </a:r>
          </a:p>
          <a:p>
            <a:pPr lvl="1" rtl="0"/>
            <a:r>
              <a:rPr lang="ru-RU" smtClean="0"/>
              <a:t>Второй уровень</a:t>
            </a:r>
          </a:p>
          <a:p>
            <a:pPr lvl="2" rtl="0"/>
            <a:r>
              <a:rPr lang="ru-RU" smtClean="0"/>
              <a:t>Третий уровень</a:t>
            </a:r>
          </a:p>
          <a:p>
            <a:pPr lvl="3" rtl="0"/>
            <a:r>
              <a:rPr lang="ru-RU" smtClean="0"/>
              <a:t>Четвертый уровень</a:t>
            </a:r>
          </a:p>
          <a:p>
            <a:pPr lvl="4" rtl="0"/>
            <a:r>
              <a:rPr lang="ru-RU" smtClean="0"/>
              <a:t>Пятый уровень</a:t>
            </a:r>
            <a:endParaRPr lang="ru-RU" dirty="0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600200"/>
            <a:ext cx="4914900" cy="4571999"/>
          </a:xfrm>
        </p:spPr>
        <p:txBody>
          <a:bodyPr rtlCol="0"/>
          <a:lstStyle>
            <a:lvl5pPr algn="l" rtl="0">
              <a:defRPr/>
            </a:lvl5pPr>
            <a:lvl6pPr algn="l" rtl="0">
              <a:defRPr/>
            </a:lvl6pPr>
            <a:lvl7pPr algn="l" rtl="0">
              <a:defRPr/>
            </a:lvl7pPr>
            <a:lvl8pPr algn="l" rtl="0">
              <a:defRPr/>
            </a:lvl8pPr>
          </a:lstStyle>
          <a:p>
            <a:pPr lvl="0" rtl="0"/>
            <a:r>
              <a:rPr lang="ru-RU" smtClean="0"/>
              <a:t>Образец текста</a:t>
            </a:r>
          </a:p>
          <a:p>
            <a:pPr lvl="1" rtl="0"/>
            <a:r>
              <a:rPr lang="ru-RU" smtClean="0"/>
              <a:t>Второй уровень</a:t>
            </a:r>
          </a:p>
          <a:p>
            <a:pPr lvl="2" rtl="0"/>
            <a:r>
              <a:rPr lang="ru-RU" smtClean="0"/>
              <a:t>Третий уровень</a:t>
            </a:r>
          </a:p>
          <a:p>
            <a:pPr lvl="3" rtl="0"/>
            <a:r>
              <a:rPr lang="ru-RU" smtClean="0"/>
              <a:t>Четвертый уровень</a:t>
            </a:r>
          </a:p>
          <a:p>
            <a:pPr lvl="4" rtl="0"/>
            <a:r>
              <a:rPr lang="ru-RU" smtClean="0"/>
              <a:t>Пятый уровень</a:t>
            </a:r>
            <a:endParaRPr lang="ru-RU" dirty="0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fld id="{89071334-89C1-48F8-8089-E3D6AA3BB79C}" type="datetime1">
              <a:rPr lang="ru-RU" smtClean="0"/>
              <a:pPr/>
              <a:t>24.08.2017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0FF54DE5-C571-48E8-A5BC-B369434E2F44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5277910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104900" y="1600200"/>
            <a:ext cx="4919472" cy="823912"/>
          </a:xfrm>
        </p:spPr>
        <p:txBody>
          <a:bodyPr rtlCol="0" anchor="b"/>
          <a:lstStyle>
            <a:lvl1pPr marL="0" indent="0" algn="l" rtl="0">
              <a:spcBef>
                <a:spcPts val="0"/>
              </a:spcBef>
              <a:buNone/>
              <a:defRPr sz="2400" b="1"/>
            </a:lvl1pPr>
            <a:lvl2pPr marL="457200" indent="0" algn="l" rtl="0">
              <a:buNone/>
              <a:defRPr sz="2000" b="1"/>
            </a:lvl2pPr>
            <a:lvl3pPr marL="914400" indent="0" algn="l" rtl="0">
              <a:buNone/>
              <a:defRPr sz="1800" b="1"/>
            </a:lvl3pPr>
            <a:lvl4pPr marL="1371600" indent="0" algn="l" rtl="0">
              <a:buNone/>
              <a:defRPr sz="1600" b="1"/>
            </a:lvl4pPr>
            <a:lvl5pPr marL="1828800" indent="0" algn="l" rtl="0">
              <a:buNone/>
              <a:defRPr sz="1600" b="1"/>
            </a:lvl5pPr>
            <a:lvl6pPr marL="2286000" indent="0" algn="l" rtl="0">
              <a:buNone/>
              <a:defRPr sz="1600" b="1"/>
            </a:lvl6pPr>
            <a:lvl7pPr marL="2743200" indent="0" algn="l" rtl="0">
              <a:buNone/>
              <a:defRPr sz="1600" b="1"/>
            </a:lvl7pPr>
            <a:lvl8pPr marL="3200400" indent="0" algn="l" rtl="0">
              <a:buNone/>
              <a:defRPr sz="1600" b="1"/>
            </a:lvl8pPr>
            <a:lvl9pPr marL="3657600" indent="0" algn="l" rtl="0">
              <a:buNone/>
              <a:defRPr sz="1600" b="1"/>
            </a:lvl9pPr>
          </a:lstStyle>
          <a:p>
            <a:pPr lvl="0" rt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1104900" y="2424112"/>
            <a:ext cx="4919472" cy="3748088"/>
          </a:xfrm>
        </p:spPr>
        <p:txBody>
          <a:bodyPr rtlCol="0"/>
          <a:lstStyle/>
          <a:p>
            <a:pPr lvl="0" rtl="0"/>
            <a:r>
              <a:rPr lang="ru-RU" smtClean="0"/>
              <a:t>Образец текста</a:t>
            </a:r>
          </a:p>
          <a:p>
            <a:pPr lvl="1" rtl="0"/>
            <a:r>
              <a:rPr lang="ru-RU" smtClean="0"/>
              <a:t>Второй уровень</a:t>
            </a:r>
          </a:p>
          <a:p>
            <a:pPr lvl="2" rtl="0"/>
            <a:r>
              <a:rPr lang="ru-RU" smtClean="0"/>
              <a:t>Третий уровень</a:t>
            </a:r>
          </a:p>
          <a:p>
            <a:pPr lvl="3" rtl="0"/>
            <a:r>
              <a:rPr lang="ru-RU" smtClean="0"/>
              <a:t>Четвертый уровень</a:t>
            </a:r>
          </a:p>
          <a:p>
            <a:pPr lvl="4" rtl="0"/>
            <a:r>
              <a:rPr lang="ru-RU" smtClean="0"/>
              <a:t>Пятый уровень</a:t>
            </a:r>
            <a:endParaRPr lang="ru-RU" dirty="0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66110" y="1600200"/>
            <a:ext cx="4919472" cy="823912"/>
          </a:xfrm>
        </p:spPr>
        <p:txBody>
          <a:bodyPr rtlCol="0" anchor="b"/>
          <a:lstStyle>
            <a:lvl1pPr marL="0" indent="0" algn="l" rtl="0">
              <a:spcBef>
                <a:spcPts val="0"/>
              </a:spcBef>
              <a:buNone/>
              <a:defRPr sz="2400" b="1"/>
            </a:lvl1pPr>
            <a:lvl2pPr marL="457200" indent="0" algn="l" rtl="0">
              <a:buNone/>
              <a:defRPr sz="2000" b="1"/>
            </a:lvl2pPr>
            <a:lvl3pPr marL="914400" indent="0" algn="l" rtl="0">
              <a:buNone/>
              <a:defRPr sz="1800" b="1"/>
            </a:lvl3pPr>
            <a:lvl4pPr marL="1371600" indent="0" algn="l" rtl="0">
              <a:buNone/>
              <a:defRPr sz="1600" b="1"/>
            </a:lvl4pPr>
            <a:lvl5pPr marL="1828800" indent="0" algn="l" rtl="0">
              <a:buNone/>
              <a:defRPr sz="1600" b="1"/>
            </a:lvl5pPr>
            <a:lvl6pPr marL="2286000" indent="0" algn="l" rtl="0">
              <a:buNone/>
              <a:defRPr sz="1600" b="1"/>
            </a:lvl6pPr>
            <a:lvl7pPr marL="2743200" indent="0" algn="l" rtl="0">
              <a:buNone/>
              <a:defRPr sz="1600" b="1"/>
            </a:lvl7pPr>
            <a:lvl8pPr marL="3200400" indent="0" algn="l" rtl="0">
              <a:buNone/>
              <a:defRPr sz="1600" b="1"/>
            </a:lvl8pPr>
            <a:lvl9pPr marL="3657600" indent="0" algn="l" rtl="0">
              <a:buNone/>
              <a:defRPr sz="1600" b="1"/>
            </a:lvl9pPr>
          </a:lstStyle>
          <a:p>
            <a:pPr lvl="0" rt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66110" y="2424112"/>
            <a:ext cx="4919472" cy="3748088"/>
          </a:xfrm>
        </p:spPr>
        <p:txBody>
          <a:bodyPr rtlCol="0"/>
          <a:lstStyle/>
          <a:p>
            <a:pPr lvl="0" rtl="0"/>
            <a:r>
              <a:rPr lang="ru-RU" smtClean="0"/>
              <a:t>Образец текста</a:t>
            </a:r>
          </a:p>
          <a:p>
            <a:pPr lvl="1" rtl="0"/>
            <a:r>
              <a:rPr lang="ru-RU" smtClean="0"/>
              <a:t>Второй уровень</a:t>
            </a:r>
          </a:p>
          <a:p>
            <a:pPr lvl="2" rtl="0"/>
            <a:r>
              <a:rPr lang="ru-RU" smtClean="0"/>
              <a:t>Третий уровень</a:t>
            </a:r>
          </a:p>
          <a:p>
            <a:pPr lvl="3" rtl="0"/>
            <a:r>
              <a:rPr lang="ru-RU" smtClean="0"/>
              <a:t>Четвертый уровень</a:t>
            </a:r>
          </a:p>
          <a:p>
            <a:pPr lvl="4" rtl="0"/>
            <a:r>
              <a:rPr lang="ru-RU" smtClean="0"/>
              <a:t>Пятый уровень</a:t>
            </a:r>
            <a:endParaRPr lang="ru-RU" dirty="0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fld id="{3FDCDF3F-3D72-4F56-93A1-9DDD55AB6452}" type="datetime1">
              <a:rPr lang="ru-RU" smtClean="0"/>
              <a:pPr/>
              <a:t>24.08.2017</a:t>
            </a:fld>
            <a:endParaRPr lang="ru-RU" dirty="0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ru-RU" dirty="0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0FF54DE5-C571-48E8-A5BC-B369434E2F44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9710161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lvl1pPr rtl="0">
              <a:defRPr/>
            </a:lvl1pPr>
          </a:lstStyle>
          <a:p>
            <a:pPr rtl="0"/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fld id="{C5C11A32-C44A-4E32-8FFB-D057369B4F61}" type="datetime1">
              <a:rPr lang="ru-RU" smtClean="0"/>
              <a:pPr/>
              <a:t>24.08.2017</a:t>
            </a:fld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0FF54DE5-C571-48E8-A5BC-B369434E2F44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7581115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fld id="{5E5ECC2E-6DAB-4717-9C53-38589639C202}" type="datetime1">
              <a:rPr lang="ru-RU" smtClean="0"/>
              <a:pPr/>
              <a:t>24.08.2017</a:t>
            </a:fld>
            <a:endParaRPr lang="ru-RU" dirty="0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0FF54DE5-C571-48E8-A5BC-B369434E2F44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024169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 rtlCol="0" anchor="b"/>
          <a:lstStyle>
            <a:lvl1pPr algn="l" rtl="0">
              <a:defRPr sz="3200"/>
            </a:lvl1pPr>
          </a:lstStyle>
          <a:p>
            <a:pPr rtl="0"/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641848" y="1600199"/>
            <a:ext cx="5445252" cy="4572001"/>
          </a:xfrm>
        </p:spPr>
        <p:txBody>
          <a:bodyPr rtlCol="0">
            <a:normAutofit/>
          </a:bodyPr>
          <a:lstStyle>
            <a:lvl1pPr algn="l" rtl="0">
              <a:defRPr sz="2000"/>
            </a:lvl1pPr>
            <a:lvl2pPr algn="l" rtl="0">
              <a:defRPr sz="1600"/>
            </a:lvl2pPr>
            <a:lvl3pPr algn="l" rtl="0">
              <a:defRPr sz="1600"/>
            </a:lvl3pPr>
            <a:lvl4pPr algn="l" rtl="0">
              <a:defRPr sz="1400"/>
            </a:lvl4pPr>
            <a:lvl5pPr algn="l" rtl="0">
              <a:defRPr sz="1400"/>
            </a:lvl5pPr>
            <a:lvl6pPr algn="l" rtl="0">
              <a:defRPr sz="1400"/>
            </a:lvl6pPr>
            <a:lvl7pPr algn="l" rtl="0">
              <a:defRPr sz="1400"/>
            </a:lvl7pPr>
            <a:lvl8pPr algn="l" rtl="0">
              <a:defRPr sz="1400"/>
            </a:lvl8pPr>
            <a:lvl9pPr algn="l" rtl="0">
              <a:defRPr sz="1400"/>
            </a:lvl9pPr>
          </a:lstStyle>
          <a:p>
            <a:pPr lvl="0" rtl="0"/>
            <a:r>
              <a:rPr lang="ru-RU" smtClean="0"/>
              <a:t>Образец текста</a:t>
            </a:r>
          </a:p>
          <a:p>
            <a:pPr lvl="1" rtl="0"/>
            <a:r>
              <a:rPr lang="ru-RU" smtClean="0"/>
              <a:t>Второй уровень</a:t>
            </a:r>
          </a:p>
          <a:p>
            <a:pPr lvl="2" rtl="0"/>
            <a:r>
              <a:rPr lang="ru-RU" smtClean="0"/>
              <a:t>Третий уровень</a:t>
            </a:r>
          </a:p>
          <a:p>
            <a:pPr lvl="3" rtl="0"/>
            <a:r>
              <a:rPr lang="ru-RU" smtClean="0"/>
              <a:t>Четвертый уровень</a:t>
            </a:r>
          </a:p>
          <a:p>
            <a:pPr lvl="4" rtl="0"/>
            <a:r>
              <a:rPr lang="ru-RU" smtClean="0"/>
              <a:t>Пятый уровень</a:t>
            </a:r>
            <a:endParaRPr lang="ru-RU" dirty="0"/>
          </a:p>
        </p:txBody>
      </p:sp>
      <p:sp>
        <p:nvSpPr>
          <p:cNvPr id="4" name="Текст 3"/>
          <p:cNvSpPr>
            <a:spLocks noGrp="1"/>
          </p:cNvSpPr>
          <p:nvPr>
            <p:ph type="body" sz="half" idx="2"/>
          </p:nvPr>
        </p:nvSpPr>
        <p:spPr>
          <a:xfrm>
            <a:off x="1104900" y="1600200"/>
            <a:ext cx="4384548" cy="4572000"/>
          </a:xfrm>
        </p:spPr>
        <p:txBody>
          <a:bodyPr rtlCol="0">
            <a:normAutofit/>
          </a:bodyPr>
          <a:lstStyle>
            <a:lvl1pPr marL="0" indent="0" algn="l" rtl="0">
              <a:spcBef>
                <a:spcPts val="1200"/>
              </a:spcBef>
              <a:buNone/>
              <a:defRPr sz="1800"/>
            </a:lvl1pPr>
            <a:lvl2pPr marL="457200" indent="0" algn="l" rtl="0">
              <a:buNone/>
              <a:defRPr sz="1400"/>
            </a:lvl2pPr>
            <a:lvl3pPr marL="914400" indent="0" algn="l" rtl="0">
              <a:buNone/>
              <a:defRPr sz="1200"/>
            </a:lvl3pPr>
            <a:lvl4pPr marL="1371600" indent="0" algn="l" rtl="0">
              <a:buNone/>
              <a:defRPr sz="1000"/>
            </a:lvl4pPr>
            <a:lvl5pPr marL="1828800" indent="0" algn="l" rtl="0">
              <a:buNone/>
              <a:defRPr sz="1000"/>
            </a:lvl5pPr>
            <a:lvl6pPr marL="2286000" indent="0" algn="l" rtl="0">
              <a:buNone/>
              <a:defRPr sz="1000"/>
            </a:lvl6pPr>
            <a:lvl7pPr marL="2743200" indent="0" algn="l" rtl="0">
              <a:buNone/>
              <a:defRPr sz="1000"/>
            </a:lvl7pPr>
            <a:lvl8pPr marL="3200400" indent="0" algn="l" rtl="0">
              <a:buNone/>
              <a:defRPr sz="1000"/>
            </a:lvl8pPr>
            <a:lvl9pPr marL="3657600" indent="0" algn="l" rtl="0">
              <a:buNone/>
              <a:defRPr sz="1000"/>
            </a:lvl9pPr>
          </a:lstStyle>
          <a:p>
            <a:pPr lvl="0" rt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fld id="{2DC0002A-E6EF-4378-B5A3-22E20EA855B1}" type="datetime1">
              <a:rPr lang="ru-RU" smtClean="0"/>
              <a:pPr/>
              <a:t>24.08.2017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0FF54DE5-C571-48E8-A5BC-B369434E2F44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7697646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 rtlCol="0" anchor="b"/>
          <a:lstStyle>
            <a:lvl1pPr algn="l" rtl="0">
              <a:defRPr sz="3200"/>
            </a:lvl1pPr>
          </a:lstStyle>
          <a:p>
            <a:pPr rtl="0"/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4654671" y="1600199"/>
            <a:ext cx="6430912" cy="4572001"/>
          </a:xfrm>
        </p:spPr>
        <p:txBody>
          <a:bodyPr tIns="1188720" rtlCol="0">
            <a:normAutofit/>
          </a:bodyPr>
          <a:lstStyle>
            <a:lvl1pPr marL="0" indent="0" algn="ctr" rtl="0">
              <a:buNone/>
              <a:defRPr sz="2000"/>
            </a:lvl1pPr>
            <a:lvl2pPr marL="457200" indent="0" algn="l" rtl="0">
              <a:buNone/>
              <a:defRPr sz="2800"/>
            </a:lvl2pPr>
            <a:lvl3pPr marL="914400" indent="0" algn="l" rtl="0">
              <a:buNone/>
              <a:defRPr sz="2400"/>
            </a:lvl3pPr>
            <a:lvl4pPr marL="1371600" indent="0" algn="l" rtl="0">
              <a:buNone/>
              <a:defRPr sz="2000"/>
            </a:lvl4pPr>
            <a:lvl5pPr marL="1828800" indent="0" algn="l" rtl="0">
              <a:buNone/>
              <a:defRPr sz="2000"/>
            </a:lvl5pPr>
            <a:lvl6pPr marL="2286000" indent="0" algn="l" rtl="0">
              <a:buNone/>
              <a:defRPr sz="2000"/>
            </a:lvl6pPr>
            <a:lvl7pPr marL="2743200" indent="0" algn="l" rtl="0">
              <a:buNone/>
              <a:defRPr sz="2000"/>
            </a:lvl7pPr>
            <a:lvl8pPr marL="3200400" indent="0" algn="l" rtl="0">
              <a:buNone/>
              <a:defRPr sz="2000"/>
            </a:lvl8pPr>
            <a:lvl9pPr marL="3657600" indent="0" algn="l" rtl="0">
              <a:buNone/>
              <a:defRPr sz="2000"/>
            </a:lvl9pPr>
          </a:lstStyle>
          <a:p>
            <a:pPr rtl="0"/>
            <a:r>
              <a:rPr lang="ru-RU" smtClean="0"/>
              <a:t>Вставка рисунка</a:t>
            </a:r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104900" y="1600200"/>
            <a:ext cx="3396996" cy="4572000"/>
          </a:xfrm>
        </p:spPr>
        <p:txBody>
          <a:bodyPr rtlCol="0">
            <a:normAutofit/>
          </a:bodyPr>
          <a:lstStyle>
            <a:lvl1pPr marL="0" indent="0" algn="l" rtl="0">
              <a:spcBef>
                <a:spcPts val="1200"/>
              </a:spcBef>
              <a:buNone/>
              <a:defRPr sz="1800"/>
            </a:lvl1pPr>
            <a:lvl2pPr marL="457200" indent="0" algn="l" rtl="0">
              <a:buNone/>
              <a:defRPr sz="1400"/>
            </a:lvl2pPr>
            <a:lvl3pPr marL="914400" indent="0" algn="l" rtl="0">
              <a:buNone/>
              <a:defRPr sz="1200"/>
            </a:lvl3pPr>
            <a:lvl4pPr marL="1371600" indent="0" algn="l" rtl="0">
              <a:buNone/>
              <a:defRPr sz="1000"/>
            </a:lvl4pPr>
            <a:lvl5pPr marL="1828800" indent="0" algn="l" rtl="0">
              <a:buNone/>
              <a:defRPr sz="1000"/>
            </a:lvl5pPr>
            <a:lvl6pPr marL="2286000" indent="0" algn="l" rtl="0">
              <a:buNone/>
              <a:defRPr sz="1000"/>
            </a:lvl6pPr>
            <a:lvl7pPr marL="2743200" indent="0" algn="l" rtl="0">
              <a:buNone/>
              <a:defRPr sz="1000"/>
            </a:lvl7pPr>
            <a:lvl8pPr marL="3200400" indent="0" algn="l" rtl="0">
              <a:buNone/>
              <a:defRPr sz="1000"/>
            </a:lvl8pPr>
            <a:lvl9pPr marL="3657600" indent="0" algn="l" rtl="0">
              <a:buNone/>
              <a:defRPr sz="1000"/>
            </a:lvl9pPr>
          </a:lstStyle>
          <a:p>
            <a:pPr lvl="0" rt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fld id="{E80E4BC3-C763-48AA-8280-ACE59646066A}" type="datetime1">
              <a:rPr lang="ru-RU" smtClean="0"/>
              <a:pPr/>
              <a:t>24.08.2017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0FF54DE5-C571-48E8-A5BC-B369434E2F44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7696370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lvl1pPr rtl="0">
              <a:defRPr/>
            </a:lvl1pPr>
          </a:lstStyle>
          <a:p>
            <a:pPr rtl="0"/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 rtlCol="0"/>
          <a:lstStyle/>
          <a:p>
            <a:pPr lvl="0" rtl="0"/>
            <a:r>
              <a:rPr lang="ru-RU" smtClean="0"/>
              <a:t>Образец текста</a:t>
            </a:r>
          </a:p>
          <a:p>
            <a:pPr lvl="1" rtl="0"/>
            <a:r>
              <a:rPr lang="ru-RU" smtClean="0"/>
              <a:t>Второй уровень</a:t>
            </a:r>
          </a:p>
          <a:p>
            <a:pPr lvl="2" rtl="0"/>
            <a:r>
              <a:rPr lang="ru-RU" smtClean="0"/>
              <a:t>Третий уровень</a:t>
            </a:r>
          </a:p>
          <a:p>
            <a:pPr lvl="3" rtl="0"/>
            <a:r>
              <a:rPr lang="ru-RU" smtClean="0"/>
              <a:t>Четвертый уровень</a:t>
            </a:r>
          </a:p>
          <a:p>
            <a:pPr lvl="4" rtl="0"/>
            <a:r>
              <a:rPr lang="ru-RU" smtClean="0"/>
              <a:t>Пятый уровень</a:t>
            </a:r>
            <a:endParaRPr lang="ru-RU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fld id="{36D72474-459C-42C4-A0ED-A9AD89867D22}" type="datetime1">
              <a:rPr lang="ru-RU" smtClean="0"/>
              <a:pPr/>
              <a:t>24.08.2017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0FF54DE5-C571-48E8-A5BC-B369434E2F44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0120767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9372600" y="365125"/>
            <a:ext cx="1714500" cy="5811838"/>
          </a:xfrm>
        </p:spPr>
        <p:txBody>
          <a:bodyPr vert="eaVert" rtlCol="0"/>
          <a:lstStyle/>
          <a:p>
            <a:pPr rtl="0"/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1104900" y="365125"/>
            <a:ext cx="8098896" cy="5811838"/>
          </a:xfrm>
        </p:spPr>
        <p:txBody>
          <a:bodyPr vert="eaVert" rtlCol="0"/>
          <a:lstStyle/>
          <a:p>
            <a:pPr lvl="0" rtl="0"/>
            <a:r>
              <a:rPr lang="ru-RU" smtClean="0"/>
              <a:t>Образец текста</a:t>
            </a:r>
          </a:p>
          <a:p>
            <a:pPr lvl="1" rtl="0"/>
            <a:r>
              <a:rPr lang="ru-RU" smtClean="0"/>
              <a:t>Второй уровень</a:t>
            </a:r>
          </a:p>
          <a:p>
            <a:pPr lvl="2" rtl="0"/>
            <a:r>
              <a:rPr lang="ru-RU" smtClean="0"/>
              <a:t>Третий уровень</a:t>
            </a:r>
          </a:p>
          <a:p>
            <a:pPr lvl="3" rtl="0"/>
            <a:r>
              <a:rPr lang="ru-RU" smtClean="0"/>
              <a:t>Четвертый уровень</a:t>
            </a:r>
          </a:p>
          <a:p>
            <a:pPr lvl="4" rtl="0"/>
            <a:r>
              <a:rPr lang="ru-RU" smtClean="0"/>
              <a:t>Пятый уровень</a:t>
            </a:r>
            <a:endParaRPr lang="ru-RU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ru-RU" dirty="0" smtClean="0"/>
              <a:t>09.10.2016</a:t>
            </a:r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0FF54DE5-C571-48E8-A5BC-B369434E2F44}" type="slidenum">
              <a:rPr lang="ru-RU" smtClean="0"/>
              <a:t>‹#›</a:t>
            </a:fld>
            <a:endParaRPr lang="ru-RU" dirty="0"/>
          </a:p>
        </p:txBody>
      </p:sp>
      <p:grpSp>
        <p:nvGrpSpPr>
          <p:cNvPr id="7" name="Группа 6"/>
          <p:cNvGrpSpPr/>
          <p:nvPr/>
        </p:nvGrpSpPr>
        <p:grpSpPr>
          <a:xfrm rot="5400000">
            <a:off x="6514047" y="3228843"/>
            <a:ext cx="5632704" cy="84403"/>
            <a:chOff x="1073150" y="1219201"/>
            <a:chExt cx="10058400" cy="63125"/>
          </a:xfrm>
        </p:grpSpPr>
        <p:cxnSp>
          <p:nvCxnSpPr>
            <p:cNvPr id="8" name="Прямая соединительная линия 7"/>
            <p:cNvCxnSpPr/>
            <p:nvPr/>
          </p:nvCxnSpPr>
          <p:spPr>
            <a:xfrm rot="10800000">
              <a:off x="1073150" y="1219201"/>
              <a:ext cx="10058400" cy="0"/>
            </a:xfrm>
            <a:prstGeom prst="line">
              <a:avLst/>
            </a:prstGeom>
            <a:ln w="38100" cap="flat"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Прямая соединительная линия 8"/>
            <p:cNvCxnSpPr/>
            <p:nvPr/>
          </p:nvCxnSpPr>
          <p:spPr>
            <a:xfrm rot="10800000">
              <a:off x="1073150" y="1282326"/>
              <a:ext cx="10058400" cy="0"/>
            </a:xfrm>
            <a:prstGeom prst="line">
              <a:avLst/>
            </a:prstGeom>
            <a:ln w="12700" cap="flat"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4459271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полнитель заголовка 1"/>
          <p:cNvSpPr>
            <a:spLocks noGrp="1"/>
          </p:cNvSpPr>
          <p:nvPr>
            <p:ph type="title"/>
          </p:nvPr>
        </p:nvSpPr>
        <p:spPr>
          <a:xfrm>
            <a:off x="1104900" y="76200"/>
            <a:ext cx="9980682" cy="1096962"/>
          </a:xfrm>
          <a:prstGeom prst="rect">
            <a:avLst/>
          </a:prstGeom>
        </p:spPr>
        <p:txBody>
          <a:bodyPr vert="horz" lIns="0" tIns="45720" rIns="0" bIns="45720" rtlCol="0" anchor="b">
            <a:normAutofit/>
          </a:bodyPr>
          <a:lstStyle/>
          <a:p>
            <a:pPr rtl="0"/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104900" y="1600200"/>
            <a:ext cx="9982200" cy="457200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 rtl="0"/>
            <a:r>
              <a:rPr lang="ru-RU" dirty="0" smtClean="0"/>
              <a:t>Образец текста</a:t>
            </a:r>
          </a:p>
          <a:p>
            <a:pPr lvl="1" rtl="0"/>
            <a:r>
              <a:rPr lang="ru-RU" dirty="0" smtClean="0"/>
              <a:t>Второй уровень</a:t>
            </a:r>
          </a:p>
          <a:p>
            <a:pPr lvl="2" rtl="0"/>
            <a:r>
              <a:rPr lang="ru-RU" dirty="0" smtClean="0"/>
              <a:t>Третий уровень</a:t>
            </a:r>
          </a:p>
          <a:p>
            <a:pPr lvl="3" rtl="0"/>
            <a:r>
              <a:rPr lang="ru-RU" dirty="0" smtClean="0"/>
              <a:t>Четвертый уровень</a:t>
            </a:r>
          </a:p>
          <a:p>
            <a:pPr lvl="4" rtl="0"/>
            <a:r>
              <a:rPr lang="ru-RU" dirty="0" smtClean="0"/>
              <a:t>Пятый уровень</a:t>
            </a:r>
          </a:p>
          <a:p>
            <a:pPr lvl="5" rtl="0"/>
            <a:r>
              <a:rPr lang="ru-RU" dirty="0" smtClean="0"/>
              <a:t>Шестой уровень</a:t>
            </a:r>
          </a:p>
          <a:p>
            <a:pPr lvl="6" rtl="0"/>
            <a:r>
              <a:rPr lang="ru-RU" dirty="0" smtClean="0"/>
              <a:t>Седьмой уровень</a:t>
            </a:r>
          </a:p>
          <a:p>
            <a:pPr lvl="7" rtl="0"/>
            <a:r>
              <a:rPr lang="ru-RU" dirty="0" smtClean="0"/>
              <a:t>Восьмой уровень</a:t>
            </a:r>
          </a:p>
          <a:p>
            <a:pPr lvl="8" rtl="0"/>
            <a:r>
              <a:rPr lang="ru-RU" dirty="0" smtClean="0"/>
              <a:t>Девятый уровень</a:t>
            </a:r>
            <a:endParaRPr lang="ru-RU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1104899" y="6356351"/>
            <a:ext cx="1829559" cy="365125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l" rtl="0">
              <a:defRPr sz="1200">
                <a:solidFill>
                  <a:schemeClr val="tx1">
                    <a:lumMod val="60000"/>
                    <a:lumOff val="40000"/>
                  </a:schemeClr>
                </a:solidFill>
              </a:defRPr>
            </a:lvl1pPr>
          </a:lstStyle>
          <a:p>
            <a:fld id="{A42E0B6C-3F58-4527-A133-F91FB65EBC2F}" type="datetime1">
              <a:rPr lang="ru-RU" smtClean="0"/>
              <a:pPr/>
              <a:t>24.08.2017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2934459" y="6356350"/>
            <a:ext cx="6323082" cy="365126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ctr" rtl="0">
              <a:defRPr sz="1200">
                <a:solidFill>
                  <a:schemeClr val="tx1">
                    <a:lumMod val="60000"/>
                    <a:lumOff val="40000"/>
                  </a:schemeClr>
                </a:solidFill>
              </a:defRPr>
            </a:lvl1pPr>
          </a:lstStyle>
          <a:p>
            <a:pPr rtl="0"/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9256782" y="6356351"/>
            <a:ext cx="1828800" cy="365125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r" rtl="0">
              <a:defRPr sz="1200">
                <a:solidFill>
                  <a:schemeClr val="tx1">
                    <a:lumMod val="60000"/>
                    <a:lumOff val="40000"/>
                  </a:schemeClr>
                </a:solidFill>
              </a:defRPr>
            </a:lvl1pPr>
          </a:lstStyle>
          <a:p>
            <a:fld id="{0FF54DE5-C571-48E8-A5BC-B369434E2F44}" type="slidenum">
              <a:rPr lang="ru-RU" smtClean="0"/>
              <a:pPr/>
              <a:t>‹#›</a:t>
            </a:fld>
            <a:endParaRPr lang="ru-RU" dirty="0"/>
          </a:p>
        </p:txBody>
      </p:sp>
      <p:grpSp>
        <p:nvGrpSpPr>
          <p:cNvPr id="15" name="Группа 14"/>
          <p:cNvGrpSpPr/>
          <p:nvPr/>
        </p:nvGrpSpPr>
        <p:grpSpPr>
          <a:xfrm>
            <a:off x="1103376" y="1219201"/>
            <a:ext cx="9985248" cy="84403"/>
            <a:chOff x="1073150" y="1219201"/>
            <a:chExt cx="10058400" cy="63125"/>
          </a:xfrm>
        </p:grpSpPr>
        <p:cxnSp>
          <p:nvCxnSpPr>
            <p:cNvPr id="13" name="Прямая соединительная линия 12"/>
            <p:cNvCxnSpPr/>
            <p:nvPr/>
          </p:nvCxnSpPr>
          <p:spPr>
            <a:xfrm rot="10800000">
              <a:off x="1073150" y="1219201"/>
              <a:ext cx="10058400" cy="0"/>
            </a:xfrm>
            <a:prstGeom prst="line">
              <a:avLst/>
            </a:prstGeom>
            <a:ln w="38100" cap="flat"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Прямая соединительная линия 13"/>
            <p:cNvCxnSpPr/>
            <p:nvPr/>
          </p:nvCxnSpPr>
          <p:spPr>
            <a:xfrm rot="10800000">
              <a:off x="1073150" y="1282326"/>
              <a:ext cx="10058400" cy="0"/>
            </a:xfrm>
            <a:prstGeom prst="line">
              <a:avLst/>
            </a:prstGeom>
            <a:ln w="12700" cap="flat"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3462510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6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8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800"/>
        </a:spcBef>
        <a:buFont typeface="Wingdings" panose="05000000000000000000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600"/>
        </a:spcBef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600"/>
        </a:spcBef>
        <a:buFont typeface="Wingdings" panose="05000000000000000000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600"/>
        </a:spcBef>
        <a:buFont typeface="Wingdings" panose="05000000000000000000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600"/>
        </a:spcBef>
        <a:buFont typeface="Wingdings" panose="05000000000000000000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" panose="05000000000000000000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" panose="05000000000000000000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" panose="05000000000000000000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" panose="05000000000000000000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" pos="696">
          <p15:clr>
            <a:srgbClr val="F26B43"/>
          </p15:clr>
        </p15:guide>
        <p15:guide id="2" pos="6984">
          <p15:clr>
            <a:srgbClr val="F26B43"/>
          </p15:clr>
        </p15:guide>
        <p15:guide id="3" orient="horz" pos="1008">
          <p15:clr>
            <a:srgbClr val="F26B43"/>
          </p15:clr>
        </p15:guide>
        <p15:guide id="4" orient="horz" pos="3888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5"/>
          <p:cNvSpPr>
            <a:spLocks noGrp="1"/>
          </p:cNvSpPr>
          <p:nvPr>
            <p:ph type="ctrTitle"/>
          </p:nvPr>
        </p:nvSpPr>
        <p:spPr>
          <a:xfrm>
            <a:off x="1104900" y="2292094"/>
            <a:ext cx="5427705" cy="2219691"/>
          </a:xfrm>
        </p:spPr>
        <p:txBody>
          <a:bodyPr rtlCol="0" anchor="ctr"/>
          <a:lstStyle/>
          <a:p>
            <a:pPr rtl="0"/>
            <a:r>
              <a:rPr lang="ru-RU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Сущность экскурсии.</a:t>
            </a:r>
            <a:br>
              <a:rPr lang="ru-RU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Часть 2.</a:t>
            </a:r>
            <a:endParaRPr lang="ru-RU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/>
          <p:cNvPicPr>
            <a:picLocks noGrp="1" noChangeAspect="1"/>
          </p:cNvPicPr>
          <p:nvPr>
            <p:ph type="pic" sz="quarter" idx="13"/>
          </p:nvPr>
        </p:nvPicPr>
        <p:blipFill>
          <a:blip r:embed="rId2"/>
          <a:srcRect l="45" r="45"/>
          <a:stretch>
            <a:fillRect/>
          </a:stretch>
        </p:blipFill>
        <p:spPr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21339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Заголовок 12"/>
          <p:cNvSpPr>
            <a:spLocks noGrp="1"/>
          </p:cNvSpPr>
          <p:nvPr>
            <p:ph type="title"/>
          </p:nvPr>
        </p:nvSpPr>
        <p:spPr/>
        <p:txBody>
          <a:bodyPr rtlCol="0">
            <a:normAutofit/>
          </a:bodyPr>
          <a:lstStyle/>
          <a:p>
            <a:pPr rtl="0"/>
            <a:r>
              <a:rPr lang="ru-RU" sz="3500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Содержание</a:t>
            </a:r>
            <a:endParaRPr lang="ru-RU" sz="35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Объект 13"/>
          <p:cNvSpPr>
            <a:spLocks noGrp="1"/>
          </p:cNvSpPr>
          <p:nvPr>
            <p:ph idx="1"/>
          </p:nvPr>
        </p:nvSpPr>
        <p:spPr/>
        <p:txBody>
          <a:bodyPr rtlCol="0"/>
          <a:lstStyle/>
          <a:p>
            <a:pPr rtl="0"/>
            <a:r>
              <a:rPr lang="ru-RU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Экскурсия как педагогический процесс</a:t>
            </a:r>
          </a:p>
          <a:p>
            <a:pPr rtl="0"/>
            <a:r>
              <a:rPr lang="ru-RU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«Педагогическое мастерство»</a:t>
            </a:r>
          </a:p>
          <a:p>
            <a:pPr rtl="0"/>
            <a:r>
              <a:rPr lang="ru-RU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Тематика экскурсии</a:t>
            </a:r>
          </a:p>
          <a:p>
            <a:pPr rtl="0"/>
            <a:r>
              <a:rPr lang="ru-RU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Содержание экскурсии</a:t>
            </a:r>
          </a:p>
          <a:p>
            <a:pPr rtl="0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6542553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500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Экскурсия как педагогический процесс</a:t>
            </a:r>
            <a:endParaRPr lang="ru-RU" sz="35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1104900" y="1456720"/>
            <a:ext cx="9980682" cy="36779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7200" algn="just">
              <a:spcBef>
                <a:spcPts val="1200"/>
              </a:spcBef>
            </a:pPr>
            <a:r>
              <a:rPr lang="ru-RU" sz="20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Важное место в деятельности экскурсовода занимает </a:t>
            </a:r>
            <a:r>
              <a:rPr lang="ru-RU" sz="2300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педагогика</a:t>
            </a:r>
            <a:r>
              <a:rPr lang="ru-RU" sz="20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– наука о закономерностях воспитания, образования и обучения подрастающего поколения и взрослых. </a:t>
            </a:r>
            <a:endParaRPr lang="ru-RU" sz="2000" dirty="0" smtClean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57200" algn="just">
              <a:spcBef>
                <a:spcPts val="1200"/>
              </a:spcBef>
            </a:pPr>
            <a:r>
              <a:rPr lang="ru-RU" sz="2000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Любая </a:t>
            </a:r>
            <a:r>
              <a:rPr lang="ru-RU" sz="20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экскурсия дает человеку новые знания о природе, обществе, исторических событиях, природных явлениях, т.е. она является частью процесса образования. </a:t>
            </a:r>
            <a:endParaRPr lang="ru-RU" sz="2000" dirty="0" smtClean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57200" algn="just">
              <a:spcBef>
                <a:spcPts val="1200"/>
              </a:spcBef>
            </a:pPr>
            <a:r>
              <a:rPr lang="ru-RU" sz="2000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Общение </a:t>
            </a:r>
            <a:r>
              <a:rPr lang="ru-RU" sz="20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 экскурсоводом, его рекомендации, замечания оказывают также воспитательное воздействие на экскурсантов. Воспитывает сам изучаемый материал, нравственно и эстетически влияя на их сознание. </a:t>
            </a:r>
            <a:endParaRPr lang="ru-RU" sz="2000" dirty="0" smtClean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57200" algn="just">
              <a:spcBef>
                <a:spcPts val="1200"/>
              </a:spcBef>
            </a:pPr>
            <a:r>
              <a:rPr lang="ru-RU" sz="2000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Таким </a:t>
            </a:r>
            <a:r>
              <a:rPr lang="ru-RU" sz="20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образом, экскурсия становится частью педагогического процесса, принимая на себя функции образования и воспитания человека, формирования его мировоззрения.</a:t>
            </a:r>
          </a:p>
        </p:txBody>
      </p:sp>
    </p:spTree>
    <p:extLst>
      <p:ext uri="{BB962C8B-B14F-4D97-AF65-F5344CB8AC3E}">
        <p14:creationId xmlns:p14="http://schemas.microsoft.com/office/powerpoint/2010/main" val="22071279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500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Экскурсия как педагогический процесс</a:t>
            </a:r>
            <a:endParaRPr lang="ru-RU" sz="35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956257" y="1613102"/>
            <a:ext cx="5298582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7200" algn="just">
              <a:spcBef>
                <a:spcPts val="1200"/>
              </a:spcBef>
            </a:pPr>
            <a:r>
              <a:rPr lang="ru-RU" sz="20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Педагогический экскурсионный процесс основан на дидактических принципах, которые определяют содержание, организацию и методику обучения экскурсантов. К числу этих принципов относят: </a:t>
            </a:r>
            <a:endParaRPr lang="ru-RU" sz="2000" dirty="0" smtClean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4" name="Схема 3"/>
          <p:cNvGraphicFramePr/>
          <p:nvPr>
            <p:extLst>
              <p:ext uri="{D42A27DB-BD31-4B8C-83A1-F6EECF244321}">
                <p14:modId xmlns:p14="http://schemas.microsoft.com/office/powerpoint/2010/main" val="52275873"/>
              </p:ext>
            </p:extLst>
          </p:nvPr>
        </p:nvGraphicFramePr>
        <p:xfrm>
          <a:off x="6011752" y="1515036"/>
          <a:ext cx="5579235" cy="290241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Прямоугольник 4"/>
          <p:cNvSpPr/>
          <p:nvPr/>
        </p:nvSpPr>
        <p:spPr>
          <a:xfrm>
            <a:off x="673458" y="4303661"/>
            <a:ext cx="10412124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indent="457200" algn="just">
              <a:spcBef>
                <a:spcPts val="1200"/>
              </a:spcBef>
            </a:pPr>
            <a:r>
              <a:rPr lang="ru-RU" sz="20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Однако </a:t>
            </a:r>
            <a:r>
              <a:rPr lang="ru-RU" sz="2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 только учебные, но и другие экскурсии по своим задачам и воздействию на участников представляют собой педагогический процесс. Как и во всяком педагогическом процессе, в экскурсии участвуют две стороны: </a:t>
            </a:r>
            <a:r>
              <a:rPr lang="ru-RU" sz="2000" b="1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обучающий экскурсовод </a:t>
            </a:r>
            <a:r>
              <a:rPr lang="ru-RU" sz="2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 </a:t>
            </a:r>
            <a:r>
              <a:rPr lang="ru-RU" sz="2000" b="1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обучаемые экскурсанты</a:t>
            </a:r>
            <a:r>
              <a:rPr lang="ru-RU" sz="2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Экскурсовод сообщает знания по определенной теме, экскурсанты эти знания воспринимают. Взаимодействие этих двух сторон является основой педагогического процесса. Экскурсовод во взаимоотношениях с аудиторией использует методику педагогического воздействия.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836055" y="3244318"/>
            <a:ext cx="5538987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indent="457200" algn="just"/>
            <a:r>
              <a:rPr lang="ru-RU" sz="2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учебном процессе экскурсия, являясь формой обучения, по своему значению не отличается от других форм этого процесса.</a:t>
            </a:r>
            <a:endParaRPr lang="ru-RU" dirty="0">
              <a:solidFill>
                <a:srgbClr val="51484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248688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500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Педагогическое мастерство</a:t>
            </a:r>
            <a:endParaRPr lang="ru-RU" sz="35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1104900" y="1408373"/>
            <a:ext cx="9980682" cy="429348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7200" algn="just">
              <a:spcBef>
                <a:spcPts val="1200"/>
              </a:spcBef>
            </a:pPr>
            <a:r>
              <a:rPr lang="ru-RU" sz="20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Составной частью профессионального мастерства экскурсовода является педагогическое мастерство, искусство педагога. </a:t>
            </a:r>
            <a:endParaRPr lang="ru-RU" sz="2000" dirty="0" smtClean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57200" algn="just">
              <a:spcBef>
                <a:spcPts val="1200"/>
              </a:spcBef>
            </a:pPr>
            <a:r>
              <a:rPr lang="ru-RU" sz="2000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Понятие </a:t>
            </a:r>
            <a:r>
              <a:rPr lang="ru-RU" sz="2300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«педагогическое мастерство экскурсовода» </a:t>
            </a:r>
            <a:r>
              <a:rPr lang="ru-RU" sz="20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включает в себя: </a:t>
            </a:r>
            <a:endParaRPr lang="ru-RU" sz="2000" dirty="0" smtClean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just">
              <a:spcBef>
                <a:spcPts val="600"/>
              </a:spcBef>
              <a:buFont typeface="Wingdings" panose="05000000000000000000" pitchFamily="2" charset="2"/>
              <a:buChar char="ü"/>
            </a:pPr>
            <a:r>
              <a:rPr lang="ru-RU" sz="2000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знания </a:t>
            </a:r>
            <a:r>
              <a:rPr lang="ru-RU" sz="20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 специальности; </a:t>
            </a:r>
          </a:p>
          <a:p>
            <a:pPr marL="342900" indent="-342900" algn="just">
              <a:spcBef>
                <a:spcPts val="600"/>
              </a:spcBef>
              <a:buFont typeface="Wingdings" panose="05000000000000000000" pitchFamily="2" charset="2"/>
              <a:buChar char="ü"/>
            </a:pPr>
            <a:r>
              <a:rPr lang="ru-RU" sz="2000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способности </a:t>
            </a:r>
            <a:r>
              <a:rPr lang="ru-RU" sz="20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 </a:t>
            </a:r>
            <a:r>
              <a:rPr lang="ru-RU" sz="2000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анализу и образному </a:t>
            </a:r>
            <a:r>
              <a:rPr lang="ru-RU" sz="20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мышлению; </a:t>
            </a:r>
          </a:p>
          <a:p>
            <a:pPr marL="342900" indent="-342900" algn="just">
              <a:spcBef>
                <a:spcPts val="600"/>
              </a:spcBef>
              <a:buFont typeface="Wingdings" panose="05000000000000000000" pitchFamily="2" charset="2"/>
              <a:buChar char="ü"/>
            </a:pPr>
            <a:r>
              <a:rPr lang="ru-RU" sz="2000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понимание </a:t>
            </a:r>
            <a:r>
              <a:rPr lang="ru-RU" sz="20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психологии экскурсанта; </a:t>
            </a:r>
          </a:p>
          <a:p>
            <a:pPr marL="342900" indent="-342900" algn="just">
              <a:spcBef>
                <a:spcPts val="600"/>
              </a:spcBef>
              <a:buFont typeface="Wingdings" panose="05000000000000000000" pitchFamily="2" charset="2"/>
              <a:buChar char="ü"/>
            </a:pPr>
            <a:r>
              <a:rPr lang="ru-RU" sz="2000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умение </a:t>
            </a:r>
            <a:r>
              <a:rPr lang="ru-RU" sz="20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управлять группой; </a:t>
            </a:r>
          </a:p>
          <a:p>
            <a:pPr marL="342900" indent="-342900" algn="just">
              <a:spcBef>
                <a:spcPts val="600"/>
              </a:spcBef>
              <a:buFont typeface="Wingdings" panose="05000000000000000000" pitchFamily="2" charset="2"/>
              <a:buChar char="ü"/>
            </a:pPr>
            <a:r>
              <a:rPr lang="ru-RU" sz="2000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знания </a:t>
            </a:r>
            <a:r>
              <a:rPr lang="ru-RU" sz="20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 умения в области педагогической техники</a:t>
            </a:r>
            <a:r>
              <a:rPr lang="ru-RU" sz="2000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</a:p>
          <a:p>
            <a:pPr marL="342900" indent="-342900" algn="just">
              <a:spcBef>
                <a:spcPts val="600"/>
              </a:spcBef>
              <a:buFont typeface="Wingdings" panose="05000000000000000000" pitchFamily="2" charset="2"/>
              <a:buChar char="ü"/>
            </a:pPr>
            <a:r>
              <a:rPr lang="ru-RU" sz="2000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интуицию</a:t>
            </a:r>
            <a:r>
              <a:rPr lang="ru-RU" sz="20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</a:p>
          <a:p>
            <a:pPr marL="342900" indent="-342900" algn="just">
              <a:spcBef>
                <a:spcPts val="600"/>
              </a:spcBef>
              <a:buFont typeface="Wingdings" panose="05000000000000000000" pitchFamily="2" charset="2"/>
              <a:buChar char="ü"/>
            </a:pPr>
            <a:r>
              <a:rPr lang="ru-RU" sz="2000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уважение </a:t>
            </a:r>
            <a:r>
              <a:rPr lang="ru-RU" sz="20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личности </a:t>
            </a:r>
            <a:r>
              <a:rPr lang="ru-RU" sz="2000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экскурсанта,</a:t>
            </a:r>
          </a:p>
          <a:p>
            <a:pPr marL="342900" indent="-342900" algn="just">
              <a:spcBef>
                <a:spcPts val="600"/>
              </a:spcBef>
              <a:buFont typeface="Wingdings" panose="05000000000000000000" pitchFamily="2" charset="2"/>
              <a:buChar char="ü"/>
            </a:pPr>
            <a:r>
              <a:rPr lang="ru-RU" sz="2000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искусное </a:t>
            </a:r>
            <a:r>
              <a:rPr lang="ru-RU" sz="20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использование педагогических средств в целях </a:t>
            </a:r>
            <a:r>
              <a:rPr lang="ru-RU" sz="2000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воспитания.</a:t>
            </a:r>
          </a:p>
        </p:txBody>
      </p:sp>
    </p:spTree>
    <p:extLst>
      <p:ext uri="{BB962C8B-B14F-4D97-AF65-F5344CB8AC3E}">
        <p14:creationId xmlns:p14="http://schemas.microsoft.com/office/powerpoint/2010/main" val="40469244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500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Этапы педагогической деятельности </a:t>
            </a:r>
            <a:endParaRPr lang="ru-RU" sz="35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1104900" y="1631100"/>
            <a:ext cx="9980682" cy="40934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7200" algn="just">
              <a:spcBef>
                <a:spcPts val="1200"/>
              </a:spcBef>
            </a:pPr>
            <a:r>
              <a:rPr lang="ru-RU" sz="20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педагогической деятельности экскурсовода различают этапы</a:t>
            </a:r>
            <a:r>
              <a:rPr lang="ru-RU" sz="2000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marL="457200" indent="-457200" algn="just">
              <a:spcBef>
                <a:spcPts val="1200"/>
              </a:spcBef>
              <a:buFont typeface="+mj-lt"/>
              <a:buAutoNum type="arabicPeriod"/>
            </a:pPr>
            <a:r>
              <a:rPr lang="ru-RU" sz="2000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подготовку</a:t>
            </a:r>
            <a:r>
              <a:rPr lang="ru-RU" sz="20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экскурсовода и группы к экскурсии</a:t>
            </a:r>
            <a:r>
              <a:rPr lang="ru-RU" sz="2000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marL="457200" indent="-457200" algn="just">
              <a:spcBef>
                <a:spcPts val="1200"/>
              </a:spcBef>
              <a:buFont typeface="+mj-lt"/>
              <a:buAutoNum type="arabicPeriod"/>
            </a:pPr>
            <a:r>
              <a:rPr lang="ru-RU" sz="2000" b="1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проведение </a:t>
            </a:r>
            <a:r>
              <a:rPr lang="ru-RU" sz="20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самой </a:t>
            </a:r>
            <a:r>
              <a:rPr lang="ru-RU" sz="2000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экскурсии;</a:t>
            </a:r>
          </a:p>
          <a:p>
            <a:pPr marL="457200" indent="-457200" algn="just">
              <a:spcBef>
                <a:spcPts val="1200"/>
              </a:spcBef>
              <a:buFont typeface="+mj-lt"/>
              <a:buAutoNum type="arabicPeriod"/>
            </a:pPr>
            <a:r>
              <a:rPr lang="ru-RU" sz="2000" b="1" dirty="0" err="1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послеэкскурсионную</a:t>
            </a:r>
            <a:r>
              <a:rPr lang="ru-RU" sz="2000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работу, закрепляющую экскурсионный материал</a:t>
            </a:r>
            <a:r>
              <a:rPr lang="ru-RU" sz="2000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indent="457200" algn="just">
              <a:spcBef>
                <a:spcPts val="1200"/>
              </a:spcBef>
            </a:pPr>
            <a:r>
              <a:rPr lang="ru-RU" sz="20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Экскурсовод осуществляет две педагогические задачи: </a:t>
            </a:r>
            <a:r>
              <a:rPr lang="ru-RU" sz="2000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дидактическую</a:t>
            </a:r>
            <a:r>
              <a:rPr lang="ru-RU" sz="20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— вооружение экскурсантов знаниями и </a:t>
            </a:r>
            <a:r>
              <a:rPr lang="ru-RU" sz="2000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воспитательную</a:t>
            </a:r>
            <a:r>
              <a:rPr lang="ru-RU" sz="20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— формирование мировоззрения, норм поведения и речевого этикета</a:t>
            </a:r>
            <a:r>
              <a:rPr lang="ru-RU" sz="2000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indent="457200" algn="just">
              <a:spcBef>
                <a:spcPts val="1200"/>
              </a:spcBef>
            </a:pPr>
            <a:r>
              <a:rPr lang="ru-RU" sz="20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Для экскурсовода, как и для педагога, характерны </a:t>
            </a:r>
            <a:r>
              <a:rPr lang="ru-RU" sz="2000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четыре компонента </a:t>
            </a:r>
            <a:r>
              <a:rPr lang="ru-RU" sz="20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деятельности: конструктивный, организаторский, коммуникативный и познавательный.</a:t>
            </a:r>
          </a:p>
          <a:p>
            <a:pPr algn="just">
              <a:spcBef>
                <a:spcPts val="1200"/>
              </a:spcBef>
            </a:pPr>
            <a:endParaRPr lang="ru-RU" sz="20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941212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35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Компоненты </a:t>
            </a:r>
            <a:r>
              <a:rPr lang="ru-RU" sz="35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деятельности</a:t>
            </a:r>
            <a:endParaRPr lang="ru-RU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888642" y="1380346"/>
            <a:ext cx="10698051" cy="50167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7200" algn="just"/>
            <a:r>
              <a:rPr lang="ru-RU" sz="2000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Конструктивный компонент</a:t>
            </a:r>
            <a:r>
              <a:rPr lang="ru-RU" sz="20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— умение отобрать и правильно оформить экскурсионный материал, перестроить план проведения экскурсии, схему использования методического приема, содержание своей информации.</a:t>
            </a:r>
          </a:p>
          <a:p>
            <a:pPr indent="457200" algn="just"/>
            <a:r>
              <a:rPr lang="ru-RU" sz="2000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Организаторский компонент </a:t>
            </a:r>
            <a:r>
              <a:rPr lang="ru-RU" sz="20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— умение осуществить руководство группой, организовать сообщение информации, направить внимание экскурсантов на необходимые объекты, обеспечить выполнение программы обслуживания.</a:t>
            </a:r>
          </a:p>
          <a:p>
            <a:pPr indent="457200" algn="just"/>
            <a:r>
              <a:rPr lang="ru-RU" sz="2000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Коммуникативный компонент </a:t>
            </a:r>
            <a:r>
              <a:rPr lang="ru-RU" sz="20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— умение установить деловые отношения с группой, водителем автобуса, работниками музея, методистами бюро, руководителем методической секции и с другими экскурсоводами.</a:t>
            </a:r>
          </a:p>
          <a:p>
            <a:pPr indent="457200" algn="just"/>
            <a:r>
              <a:rPr lang="ru-RU" sz="2000" b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Познавательный </a:t>
            </a:r>
            <a:r>
              <a:rPr lang="ru-RU" sz="2000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компонент </a:t>
            </a:r>
            <a:r>
              <a:rPr lang="ru-RU" sz="20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— это умение: совершенствовать содержание экскурсий, методику и технику их проведения; анализировать особенности экскурсионного процесса, результаты своей деятельности и на этой основе совершенствовать педагогическое мастерство; дифференцировано подходить к различным группам экскурсантов. </a:t>
            </a:r>
            <a:endParaRPr lang="ru-RU" sz="2000" dirty="0" smtClean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57200" algn="just"/>
            <a:r>
              <a:rPr lang="ru-RU" sz="2000" b="1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Главное </a:t>
            </a:r>
            <a:r>
              <a:rPr lang="ru-RU" sz="2000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для экскурсовода как педагога </a:t>
            </a:r>
            <a:r>
              <a:rPr lang="ru-RU" sz="20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умение передать свои знания экскурсантам. </a:t>
            </a:r>
            <a:endParaRPr lang="ru-RU" sz="2000" dirty="0" smtClean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57200" algn="just"/>
            <a:r>
              <a:rPr lang="ru-RU" sz="2000" b="1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Особенности </a:t>
            </a:r>
            <a:r>
              <a:rPr lang="ru-RU" sz="2000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педагогического процесса: </a:t>
            </a:r>
            <a:r>
              <a:rPr lang="ru-RU" sz="20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высокая степень наглядности, четкая тематичность материала, развитая методика сообщения знаний обучаемым</a:t>
            </a:r>
            <a:r>
              <a:rPr lang="ru-RU" sz="2000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20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516115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500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Элементы педагогической техники</a:t>
            </a:r>
            <a:endParaRPr lang="ru-RU" sz="35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1104900" y="1379446"/>
            <a:ext cx="9980682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7200" algn="just">
              <a:spcBef>
                <a:spcPts val="1200"/>
              </a:spcBef>
            </a:pPr>
            <a:r>
              <a:rPr lang="ru-RU" sz="20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Составной частью мастерства экскурсовода является владение педагогической техникой. </a:t>
            </a:r>
            <a:r>
              <a:rPr lang="ru-RU" sz="2000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Ее составными элементами являются:</a:t>
            </a:r>
          </a:p>
          <a:p>
            <a:pPr indent="457200" algn="just">
              <a:spcBef>
                <a:spcPts val="1200"/>
              </a:spcBef>
            </a:pPr>
            <a:r>
              <a:rPr lang="ru-RU" sz="20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 Речевые умения (умение говорить грамотно, понятно, красиво). Выразительно интонировать свою речь, выражать в речи определенные мысли и чувства.</a:t>
            </a:r>
          </a:p>
          <a:p>
            <a:pPr indent="457200" algn="just">
              <a:spcBef>
                <a:spcPts val="1200"/>
              </a:spcBef>
            </a:pPr>
            <a:r>
              <a:rPr lang="ru-RU" sz="20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 Мимическая и пантомическая выразительность, точные жесты, выразительные взгляды, улыбка.</a:t>
            </a:r>
          </a:p>
          <a:p>
            <a:pPr indent="457200" algn="just">
              <a:spcBef>
                <a:spcPts val="1200"/>
              </a:spcBef>
            </a:pPr>
            <a:r>
              <a:rPr lang="ru-RU" sz="20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3. Умение управлять своим эмоциональным состоянием, быть приветливым, доброжелательным.</a:t>
            </a:r>
          </a:p>
          <a:p>
            <a:pPr indent="457200" algn="just">
              <a:spcBef>
                <a:spcPts val="1200"/>
              </a:spcBef>
            </a:pPr>
            <a:r>
              <a:rPr lang="ru-RU" sz="20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4. Владение элементами режиссерских и актерских умений. Все это позволяет экскурсоводу оказывать активное речевое и неречевое воздействие на аудиторию.</a:t>
            </a:r>
          </a:p>
        </p:txBody>
      </p:sp>
    </p:spTree>
    <p:extLst>
      <p:ext uri="{BB962C8B-B14F-4D97-AF65-F5344CB8AC3E}">
        <p14:creationId xmlns:p14="http://schemas.microsoft.com/office/powerpoint/2010/main" val="16879730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500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Выводы</a:t>
            </a:r>
            <a:endParaRPr lang="ru-RU" sz="35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1104900" y="1450384"/>
            <a:ext cx="9980682" cy="3268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7200" algn="just">
              <a:lnSpc>
                <a:spcPct val="150000"/>
              </a:lnSpc>
            </a:pPr>
            <a:r>
              <a:rPr lang="ru-RU" sz="20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Педагогические принципы обучения и воспитания представляют собой фундамент экскурсий. Наличие основных элементов педагогики в ходе проведения экскурсий позволяет определить ее как педагогический процесс. Профессиональное мастерство экскурсовода может быть признано одним из видов педагогического мастерства, а сам экскурсовод определен как педагог, деятельность которого ставит своей главной задачей обучение и воспитание людей, формирование личности, ее знаний и убеждений. Важной частью педагогического мастерства экскурсовода является педагогическая техника.</a:t>
            </a:r>
          </a:p>
        </p:txBody>
      </p:sp>
    </p:spTree>
    <p:extLst>
      <p:ext uri="{BB962C8B-B14F-4D97-AF65-F5344CB8AC3E}">
        <p14:creationId xmlns:p14="http://schemas.microsoft.com/office/powerpoint/2010/main" val="37096006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5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Тематика и содержаний экскурсий</a:t>
            </a:r>
            <a:endParaRPr lang="ru-RU" sz="35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987380" y="1514778"/>
            <a:ext cx="10098202" cy="240065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7200" algn="just">
              <a:spcBef>
                <a:spcPts val="1200"/>
              </a:spcBef>
            </a:pPr>
            <a:r>
              <a:rPr lang="ru-RU" sz="20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Одинаковых экскурсий не существует, они различаются прежде всего по теме. Слово </a:t>
            </a:r>
            <a:r>
              <a:rPr lang="ru-RU" sz="2000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"тема" </a:t>
            </a:r>
            <a:r>
              <a:rPr lang="ru-RU" sz="20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переводе с греческого означает "то, что положено в основу". Тема представляет собой понятие, относящееся к содержанию чего-либо. Это понятие содержит указания</a:t>
            </a:r>
            <a:r>
              <a:rPr lang="ru-RU" sz="2000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endParaRPr lang="ru-RU" sz="20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just">
              <a:spcBef>
                <a:spcPts val="1200"/>
              </a:spcBef>
              <a:buFont typeface="Wingdings" panose="05000000000000000000" pitchFamily="2" charset="2"/>
              <a:buChar char="ü"/>
            </a:pPr>
            <a:r>
              <a:rPr lang="ru-RU" sz="2000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какому </a:t>
            </a:r>
            <a:r>
              <a:rPr lang="ru-RU" sz="20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именно кругу явлений посвящается данное </a:t>
            </a:r>
            <a:r>
              <a:rPr lang="ru-RU" sz="2000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произведение;</a:t>
            </a:r>
          </a:p>
          <a:p>
            <a:pPr marL="342900" indent="-342900" algn="just">
              <a:spcBef>
                <a:spcPts val="1200"/>
              </a:spcBef>
              <a:buFont typeface="Wingdings" panose="05000000000000000000" pitchFamily="2" charset="2"/>
              <a:buChar char="ü"/>
            </a:pPr>
            <a:r>
              <a:rPr lang="ru-RU" sz="2000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 </a:t>
            </a:r>
            <a:r>
              <a:rPr lang="ru-RU" sz="20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чему стремится автор (привлечь внимание читателей, слушателей, зрителей</a:t>
            </a:r>
            <a:r>
              <a:rPr lang="ru-RU" sz="2000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);</a:t>
            </a:r>
          </a:p>
          <a:p>
            <a:pPr marL="342900" indent="-342900" algn="just">
              <a:spcBef>
                <a:spcPts val="1200"/>
              </a:spcBef>
              <a:buFont typeface="Wingdings" panose="05000000000000000000" pitchFamily="2" charset="2"/>
              <a:buChar char="ü"/>
            </a:pPr>
            <a:r>
              <a:rPr lang="ru-RU" sz="2000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что </a:t>
            </a:r>
            <a:r>
              <a:rPr lang="ru-RU" sz="20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именно и с каких позиций хочет автор осмыслить в своем произведении.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1104900" y="3915435"/>
            <a:ext cx="9980682" cy="30162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7200" algn="just">
              <a:spcBef>
                <a:spcPts val="1200"/>
              </a:spcBef>
            </a:pPr>
            <a:r>
              <a:rPr lang="ru-RU" sz="20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Каждая экскурсия должна иметь свою четко определенную тему. </a:t>
            </a:r>
          </a:p>
          <a:p>
            <a:pPr indent="457200" algn="just">
              <a:spcBef>
                <a:spcPts val="1200"/>
              </a:spcBef>
            </a:pPr>
            <a:endParaRPr lang="ru-RU" sz="2000" dirty="0" smtClean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57200" algn="just">
              <a:spcBef>
                <a:spcPts val="1200"/>
              </a:spcBef>
            </a:pPr>
            <a:endParaRPr lang="ru-RU" sz="2000" dirty="0" smtClean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57200" algn="just">
              <a:spcBef>
                <a:spcPts val="1200"/>
              </a:spcBef>
            </a:pPr>
            <a:endParaRPr lang="ru-RU" sz="20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57200" algn="just">
              <a:spcBef>
                <a:spcPts val="1200"/>
              </a:spcBef>
            </a:pPr>
            <a:r>
              <a:rPr lang="ru-RU" sz="2000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Формирование </a:t>
            </a:r>
            <a:r>
              <a:rPr lang="ru-RU" sz="20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темы представляет собой краткое и концентрированное изложение основного содержания экскурсии.  </a:t>
            </a:r>
            <a:endParaRPr lang="ru-RU" sz="2000" dirty="0" smtClean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57200" algn="just">
              <a:spcBef>
                <a:spcPts val="1200"/>
              </a:spcBef>
            </a:pPr>
            <a:endParaRPr lang="ru-RU" sz="2000" dirty="0" smtClean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Овал 4"/>
          <p:cNvSpPr/>
          <p:nvPr/>
        </p:nvSpPr>
        <p:spPr>
          <a:xfrm>
            <a:off x="1463760" y="4424561"/>
            <a:ext cx="3183766" cy="1280778"/>
          </a:xfrm>
          <a:prstGeom prst="ellipse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5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Тема экскурсии</a:t>
            </a:r>
            <a:endParaRPr lang="ru-RU" sz="25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Минус 7"/>
          <p:cNvSpPr/>
          <p:nvPr/>
        </p:nvSpPr>
        <p:spPr>
          <a:xfrm>
            <a:off x="4882948" y="4838802"/>
            <a:ext cx="1854558" cy="452295"/>
          </a:xfrm>
          <a:prstGeom prst="mathMinus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Прямоугольник 8"/>
          <p:cNvSpPr/>
          <p:nvPr/>
        </p:nvSpPr>
        <p:spPr>
          <a:xfrm>
            <a:off x="6980350" y="4424563"/>
            <a:ext cx="3786388" cy="1280777"/>
          </a:xfrm>
          <a:prstGeom prst="rect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предмет показа и </a:t>
            </a: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рассказа </a:t>
            </a:r>
            <a:endParaRPr lang="ru-RU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957080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5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Тематика и содержаний экскурсий</a:t>
            </a:r>
            <a:endParaRPr lang="ru-RU" sz="35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1104901" y="1385784"/>
            <a:ext cx="5669386" cy="517064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7200" algn="just">
              <a:spcBef>
                <a:spcPts val="1200"/>
              </a:spcBef>
            </a:pPr>
            <a:r>
              <a:rPr lang="ru-RU" sz="20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Тема играет решающую роль в объединении внешне разрозненных частей экскурсии в единое целое. Она регулирует рассказ, не давая возможности экскурсоводу рассказать об объекте все, что он о нем знает, особенно в тех случаях, когда объект бывает многоплановым и содержит обширную информацию. Именно темой экскурсии определяется - как показать объект, какую часть информации дать экскурсантам в данном случае</a:t>
            </a:r>
            <a:r>
              <a:rPr lang="ru-RU" sz="2000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20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57200" algn="just">
              <a:spcBef>
                <a:spcPts val="1200"/>
              </a:spcBef>
            </a:pPr>
            <a:r>
              <a:rPr lang="ru-RU" sz="20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Некоторые объекты показываются в нескольких экскурсиях. Например, Кремль и Красная площадь показываются в обзорных экскурсиях. И в каждой из них об одном и том же объекте дается разный объем информации, в рассказах он освещается в различных ракурсах.</a:t>
            </a:r>
          </a:p>
        </p:txBody>
      </p:sp>
      <p:pic>
        <p:nvPicPr>
          <p:cNvPr id="1026" name="Picture 2" descr="Картинки по запросу экскурсия люди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77318" y="1524415"/>
            <a:ext cx="4208264" cy="31561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Рисунок 6"/>
          <p:cNvPicPr>
            <a:picLocks noChangeAspect="1"/>
          </p:cNvPicPr>
          <p:nvPr/>
        </p:nvPicPr>
        <p:blipFill rotWithShape="1">
          <a:blip r:embed="rId3"/>
          <a:srcRect t="13500" b="24099"/>
          <a:stretch/>
        </p:blipFill>
        <p:spPr>
          <a:xfrm>
            <a:off x="6877318" y="4816699"/>
            <a:ext cx="4208264" cy="17397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20252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5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Тематика и содержаний экскурсий</a:t>
            </a:r>
            <a:endParaRPr lang="ru-RU" sz="35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1104900" y="1463057"/>
            <a:ext cx="9980682" cy="42319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7200" algn="just">
              <a:spcBef>
                <a:spcPts val="1200"/>
              </a:spcBef>
            </a:pPr>
            <a:r>
              <a:rPr lang="ru-RU" sz="20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Каждая тема представляет собой совокупность целого ряда </a:t>
            </a:r>
            <a:r>
              <a:rPr lang="ru-RU" sz="2000" b="1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подтем</a:t>
            </a:r>
            <a:r>
              <a:rPr lang="ru-RU" sz="20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У каждой </a:t>
            </a:r>
            <a:r>
              <a:rPr lang="ru-RU" sz="20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подтемы</a:t>
            </a:r>
            <a:r>
              <a:rPr lang="ru-RU" sz="20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должна быть полнота и логическая завершенность. Правильно разработанная </a:t>
            </a:r>
            <a:r>
              <a:rPr lang="ru-RU" sz="20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подтема</a:t>
            </a:r>
            <a:r>
              <a:rPr lang="ru-RU" sz="20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должна восприниматься экскурсантами не сама по себе, а вместе с другими </a:t>
            </a:r>
            <a:r>
              <a:rPr lang="ru-RU" sz="20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подтемами</a:t>
            </a:r>
            <a:r>
              <a:rPr lang="ru-RU" sz="20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ru-RU" sz="2000" b="1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композиции.</a:t>
            </a:r>
          </a:p>
          <a:p>
            <a:pPr indent="457200" algn="just">
              <a:spcBef>
                <a:spcPts val="1200"/>
              </a:spcBef>
            </a:pPr>
            <a:r>
              <a:rPr lang="ru-RU" sz="2600" b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Композицией</a:t>
            </a:r>
            <a:r>
              <a:rPr lang="ru-RU" sz="2000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экскурсии называют расположение, последовательность и соотношение </a:t>
            </a:r>
            <a:r>
              <a:rPr lang="ru-RU" sz="20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подтем</a:t>
            </a:r>
            <a:r>
              <a:rPr lang="ru-RU" sz="20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основных вопросов, вступления и заключительной части </a:t>
            </a:r>
            <a:r>
              <a:rPr lang="ru-RU" sz="2000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экскурсии.</a:t>
            </a:r>
          </a:p>
          <a:p>
            <a:pPr indent="457200" algn="just">
              <a:spcBef>
                <a:spcPts val="1200"/>
              </a:spcBef>
            </a:pPr>
            <a:r>
              <a:rPr lang="ru-RU" sz="2300" b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Ведущая </a:t>
            </a:r>
            <a:r>
              <a:rPr lang="ru-RU" sz="2300" b="1" dirty="0" err="1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подтема</a:t>
            </a:r>
            <a:r>
              <a:rPr lang="ru-RU" sz="20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- композиционный центр экскурсии, вокруг которого строится весь рассказ экскурсии. Она способствует более глубокому раскрытию содержания экскурсии, делает ее убедительной и запоминающейся.</a:t>
            </a:r>
            <a:br>
              <a:rPr lang="ru-RU" sz="20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0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20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182140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5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Тематика и содержаний экскурсий</a:t>
            </a:r>
            <a:endParaRPr lang="ru-RU" sz="35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1104900" y="1463057"/>
            <a:ext cx="9980682" cy="46474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7200" algn="just">
              <a:spcBef>
                <a:spcPts val="1200"/>
              </a:spcBef>
            </a:pPr>
            <a:r>
              <a:rPr lang="ru-RU" sz="2000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Многотемье </a:t>
            </a:r>
            <a:r>
              <a:rPr lang="ru-RU" sz="20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обзорной экскурсии не дает возможности достаточно глубоко раскрыть содержание каждой </a:t>
            </a:r>
            <a:r>
              <a:rPr lang="ru-RU" sz="20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подтемы</a:t>
            </a:r>
            <a:r>
              <a:rPr lang="ru-RU" sz="20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дать более глубокое толкование событий. В такой экскурсии обычно бывает больше фактов без их толкования. Однако обзорная экскурсия имеет большое значение для развития экскурсионной тематики, так как почти каждая ее </a:t>
            </a:r>
            <a:r>
              <a:rPr lang="ru-RU" sz="20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подтема</a:t>
            </a:r>
            <a:r>
              <a:rPr lang="ru-RU" sz="20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может в дальнейшем стать темой для разработки самостоятельной </a:t>
            </a:r>
            <a:r>
              <a:rPr lang="ru-RU" sz="2000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экскурсии.</a:t>
            </a:r>
          </a:p>
          <a:p>
            <a:pPr indent="457200" algn="just">
              <a:spcBef>
                <a:spcPts val="1200"/>
              </a:spcBef>
            </a:pPr>
            <a:r>
              <a:rPr lang="ru-RU" sz="2600" b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Название </a:t>
            </a:r>
            <a:r>
              <a:rPr lang="ru-RU" sz="2600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экскурсии </a:t>
            </a:r>
            <a:r>
              <a:rPr lang="ru-RU" sz="20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это языковое выражение, в прямой и косвенной форме обозначающее содержание. Название экскурсии должно выражать смысл. Оно должно быть точным, не допускающим двоякого </a:t>
            </a:r>
            <a:r>
              <a:rPr lang="ru-RU" sz="2000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толкования.</a:t>
            </a:r>
          </a:p>
          <a:p>
            <a:pPr indent="457200" algn="just">
              <a:spcBef>
                <a:spcPts val="1200"/>
              </a:spcBef>
            </a:pPr>
            <a:r>
              <a:rPr lang="ru-RU" sz="2000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 </a:t>
            </a:r>
            <a:r>
              <a:rPr lang="ru-RU" sz="20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одной и той же темы может быть несколько названий в зависимости от состава участников и поставленной задачи (например, обзорная экскурсия "Москва - столица России" может иметь и другое название: "Москва вечерняя" и др.).</a:t>
            </a:r>
          </a:p>
          <a:p>
            <a:pPr indent="457200" algn="just">
              <a:spcBef>
                <a:spcPts val="1200"/>
              </a:spcBef>
            </a:pPr>
            <a:r>
              <a:rPr lang="ru-RU" sz="20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0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20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425835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5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Выводы</a:t>
            </a:r>
            <a:endParaRPr lang="ru-RU" sz="35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1104900" y="1401830"/>
            <a:ext cx="9980682" cy="36317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7200" algn="just">
              <a:spcBef>
                <a:spcPts val="1200"/>
              </a:spcBef>
            </a:pPr>
            <a:r>
              <a:rPr lang="ru-RU" sz="20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Главная задача развития тематики экскурсий - наиболее полное удовлетворение спроса потребителей на экскурсионные услуги. Для выполнения этой задачи следует рассматривать тематику в трех планах: как тематику экскурсионного учреждения, которая построена на сумме специальностей экскурсоводов; как тематику конкретной методической секции, построенную на усилиях работников одной специальности (исторической, литературной, искусствоведческой, природоведческой и др.) и как тематику конкретного экскурсовода, которая построена на максимальном использовании его знаний и опыта, как специалиста определенной отрасли. </a:t>
            </a:r>
          </a:p>
          <a:p>
            <a:pPr indent="457200" algn="just">
              <a:spcBef>
                <a:spcPts val="1200"/>
              </a:spcBef>
            </a:pPr>
            <a:r>
              <a:rPr lang="ru-RU" sz="20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Постоянная разработка новых интересных тем, совершенствование действующей тематики являются одним из главных резервов роста объема экскурсионных услуг, предоставляемых потребителю.</a:t>
            </a:r>
          </a:p>
        </p:txBody>
      </p:sp>
    </p:spTree>
    <p:extLst>
      <p:ext uri="{BB962C8B-B14F-4D97-AF65-F5344CB8AC3E}">
        <p14:creationId xmlns:p14="http://schemas.microsoft.com/office/powerpoint/2010/main" val="5429184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500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Учебная литература</a:t>
            </a:r>
            <a:endParaRPr lang="ru-RU" sz="35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987380" y="1490582"/>
            <a:ext cx="10098201" cy="47089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 algn="just">
              <a:lnSpc>
                <a:spcPct val="150000"/>
              </a:lnSpc>
              <a:buFontTx/>
              <a:buAutoNum type="arabicPeriod"/>
            </a:pPr>
            <a:r>
              <a:rPr lang="ru-RU" sz="2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Биржаков М.Б. Введение в туризм. – СПб., – 192с. </a:t>
            </a:r>
          </a:p>
          <a:p>
            <a:pPr marL="457200" indent="-457200" algn="just">
              <a:lnSpc>
                <a:spcPct val="150000"/>
              </a:lnSpc>
              <a:buFontTx/>
              <a:buAutoNum type="arabicPeriod"/>
            </a:pPr>
            <a:r>
              <a:rPr lang="ru-RU" sz="20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Емельянов Б.В. Экскурсоведение: Учебник. – 5-е изд. – М.: Советский спорт, – 216 с. </a:t>
            </a:r>
          </a:p>
          <a:p>
            <a:pPr marL="457200" indent="-457200" algn="just">
              <a:lnSpc>
                <a:spcPct val="150000"/>
              </a:lnSpc>
              <a:buFontTx/>
              <a:buAutoNum type="arabicPeriod"/>
            </a:pPr>
            <a:r>
              <a:rPr lang="ru-RU" sz="2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Ильина Е.Н. </a:t>
            </a:r>
            <a:r>
              <a:rPr lang="ru-RU" sz="20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Туроперейтинг</a:t>
            </a:r>
            <a:r>
              <a:rPr lang="ru-RU" sz="2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организация деятельности. – М., 200 с. </a:t>
            </a:r>
          </a:p>
          <a:p>
            <a:pPr marL="457200" indent="-457200" algn="just">
              <a:lnSpc>
                <a:spcPct val="150000"/>
              </a:lnSpc>
              <a:buFontTx/>
              <a:buAutoNum type="arabicPeriod"/>
            </a:pPr>
            <a:r>
              <a:rPr lang="ru-RU" sz="20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Кайманова</a:t>
            </a:r>
            <a:r>
              <a:rPr lang="ru-RU" sz="2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Т.А. Экскурсоведение: учеб. пособие. – Пенза: ПГУ, 184 с.</a:t>
            </a:r>
          </a:p>
          <a:p>
            <a:pPr marL="457200" indent="-457200" algn="just">
              <a:lnSpc>
                <a:spcPct val="150000"/>
              </a:lnSpc>
              <a:buFontTx/>
              <a:buAutoNum type="arabicPeriod"/>
            </a:pPr>
            <a:r>
              <a:rPr lang="ru-RU" sz="20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Маслюкова</a:t>
            </a:r>
            <a:r>
              <a:rPr lang="ru-RU" sz="2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Т.А. Экскурсоведение: Методика подготовки и проведения экскурсии: Учеб. пособие. – Шахты, – 66 с. </a:t>
            </a:r>
          </a:p>
          <a:p>
            <a:pPr marL="457200" indent="-457200" algn="just">
              <a:lnSpc>
                <a:spcPct val="150000"/>
              </a:lnSpc>
              <a:buFontTx/>
              <a:buAutoNum type="arabicPeriod"/>
            </a:pPr>
            <a:r>
              <a:rPr lang="ru-RU" sz="20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Пузакова</a:t>
            </a:r>
            <a:r>
              <a:rPr lang="ru-RU" sz="2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Е.П. Чистякова В.А. Международный туристический бизнес. – М., 152 с.</a:t>
            </a:r>
          </a:p>
          <a:p>
            <a:pPr marL="457200" indent="-457200" algn="just">
              <a:lnSpc>
                <a:spcPct val="150000"/>
              </a:lnSpc>
              <a:buFontTx/>
              <a:buAutoNum type="arabicPeriod"/>
            </a:pPr>
            <a:r>
              <a:rPr lang="ru-RU" sz="2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Юренева Т. Ю. Музееведение: Учебник/Т. Ю. Юренева. М.: Академический проект, 169 с. </a:t>
            </a:r>
          </a:p>
        </p:txBody>
      </p:sp>
    </p:spTree>
    <p:extLst>
      <p:ext uri="{BB962C8B-B14F-4D97-AF65-F5344CB8AC3E}">
        <p14:creationId xmlns:p14="http://schemas.microsoft.com/office/powerpoint/2010/main" val="19281451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dirty="0" smtClean="0">
                <a:solidFill>
                  <a:schemeClr val="tx2"/>
                </a:solidFill>
              </a:rPr>
              <a:t>Спасибо за внимание!</a:t>
            </a:r>
            <a:endParaRPr lang="ru-RU" dirty="0">
              <a:solidFill>
                <a:schemeClr val="tx2"/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ru-RU" i="1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«Теория </a:t>
            </a:r>
            <a:r>
              <a:rPr lang="ru-RU" i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возникает на основе практики, но она не просто обобщает практический опыт, а идет значительно дальше, раскрывает новые связи, стороны </a:t>
            </a:r>
            <a:r>
              <a:rPr lang="ru-RU" i="1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предмета»</a:t>
            </a:r>
            <a:endParaRPr lang="ru-RU" i="1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  <p:pic>
        <p:nvPicPr>
          <p:cNvPr id="5" name="Рисунок 4"/>
          <p:cNvPicPr>
            <a:picLocks noGrp="1" noChangeAspect="1"/>
          </p:cNvPicPr>
          <p:nvPr>
            <p:ph type="pic" sz="quarter" idx="13"/>
          </p:nvPr>
        </p:nvPicPr>
        <p:blipFill>
          <a:blip r:embed="rId2"/>
          <a:srcRect t="13329" b="13329"/>
          <a:stretch>
            <a:fillRect/>
          </a:stretch>
        </p:blipFill>
        <p:spPr>
          <a:xfrm>
            <a:off x="6981063" y="1258745"/>
            <a:ext cx="5210937" cy="42086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52783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Научная литература 16 х 9">
  <a:themeElements>
    <a:clrScheme name="Academic Literature">
      <a:dk1>
        <a:srgbClr val="514843"/>
      </a:dk1>
      <a:lt1>
        <a:srgbClr val="FFFFFF"/>
      </a:lt1>
      <a:dk2>
        <a:srgbClr val="000000"/>
      </a:dk2>
      <a:lt2>
        <a:srgbClr val="FFFFF3"/>
      </a:lt2>
      <a:accent1>
        <a:srgbClr val="514843"/>
      </a:accent1>
      <a:accent2>
        <a:srgbClr val="6D7D66"/>
      </a:accent2>
      <a:accent3>
        <a:srgbClr val="525A6A"/>
      </a:accent3>
      <a:accent4>
        <a:srgbClr val="827266"/>
      </a:accent4>
      <a:accent5>
        <a:srgbClr val="AE9A7E"/>
      </a:accent5>
      <a:accent6>
        <a:srgbClr val="A8A39E"/>
      </a:accent6>
      <a:hlink>
        <a:srgbClr val="59704F"/>
      </a:hlink>
      <a:folHlink>
        <a:srgbClr val="A8A39E"/>
      </a:folHlink>
    </a:clrScheme>
    <a:fontScheme name="Plantagenet Cherokee-Euphemia">
      <a:majorFont>
        <a:latin typeface="Plantagenet Cherokee"/>
        <a:ea typeface=""/>
        <a:cs typeface=""/>
      </a:majorFont>
      <a:minorFont>
        <a:latin typeface="Euphemia"/>
        <a:ea typeface=""/>
        <a:cs typeface=""/>
      </a:minorFont>
    </a:fontScheme>
    <a:fmtScheme name="AcademicLiterature">
      <a:fillStyleLst>
        <a:solidFill>
          <a:schemeClr val="phClr"/>
        </a:solidFill>
        <a:gradFill rotWithShape="1">
          <a:gsLst>
            <a:gs pos="0">
              <a:schemeClr val="phClr">
                <a:tint val="58000"/>
                <a:satMod val="300000"/>
              </a:schemeClr>
            </a:gs>
            <a:gs pos="100000">
              <a:schemeClr val="phClr">
                <a:tint val="68000"/>
                <a:satMod val="300000"/>
              </a:schemeClr>
            </a:gs>
          </a:gsLst>
          <a:path path="rect">
            <a:fillToRect l="50000" t="50000" r="50000" b="50000"/>
          </a:path>
        </a:gradFill>
        <a:gradFill rotWithShape="1">
          <a:gsLst>
            <a:gs pos="0">
              <a:schemeClr val="phClr">
                <a:shade val="100000"/>
                <a:satMod val="137000"/>
              </a:schemeClr>
            </a:gs>
            <a:gs pos="71000">
              <a:schemeClr val="phClr">
                <a:shade val="98000"/>
                <a:satMod val="137000"/>
              </a:schemeClr>
            </a:gs>
            <a:gs pos="100000">
              <a:schemeClr val="phClr">
                <a:shade val="75000"/>
                <a:satMod val="137000"/>
              </a:schemeClr>
            </a:gs>
          </a:gsLst>
          <a:path path="rect">
            <a:fillToRect l="50000" t="50000" r="50000" b="50000"/>
          </a:path>
        </a:gradFill>
      </a:fillStyleLst>
      <a:lnStyleLst>
        <a:ln w="6350" cap="rnd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48000" cap="flat" cmpd="thickThin" algn="ctr">
          <a:solidFill>
            <a:schemeClr val="phClr"/>
          </a:solidFill>
          <a:prstDash val="solid"/>
        </a:ln>
        <a:ln w="48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5000" dist="25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9000" dist="254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90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800000"/>
            </a:lightRig>
          </a:scene3d>
          <a:sp3d prstMaterial="matte">
            <a:bevelT h="200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90000"/>
                <a:alpha val="80000"/>
                <a:satMod val="200000"/>
              </a:schemeClr>
            </a:gs>
          </a:gsLst>
          <a:path path="rect">
            <a:fillToRect l="20000" t="20000" r="20000" b="2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90000"/>
                <a:alpha val="80000"/>
                <a:satMod val="200000"/>
              </a:schemeClr>
            </a:gs>
          </a:gsLst>
          <a:path path="rect">
            <a:fillToRect l="5000" t="5000" r="5000" b="5000"/>
          </a:path>
        </a:gradFill>
      </a:bgFillStyleLst>
    </a:fmtScheme>
  </a:themeElements>
  <a:objectDefaults>
    <a:lnDef>
      <a:spPr>
        <a:ln>
          <a:solidFill>
            <a:schemeClr val="accent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_9411662_TF03431380_TF03431380.potx" id="{3442B1B1-FE9E-4009-A7C4-AC049039973C}" vid="{B3BD9ACF-76CB-44DC-AA6B-25949BA0423D}"/>
    </a:ext>
  </a:extLst>
</a:theme>
</file>

<file path=ppt/theme/theme2.xml><?xml version="1.0" encoding="utf-8"?>
<a:theme xmlns:a="http://schemas.openxmlformats.org/drawingml/2006/main" name="Тема Office">
  <a:themeElements>
    <a:clrScheme name="Academic Literature">
      <a:dk1>
        <a:srgbClr val="514843"/>
      </a:dk1>
      <a:lt1>
        <a:srgbClr val="FFFFFF"/>
      </a:lt1>
      <a:dk2>
        <a:srgbClr val="000000"/>
      </a:dk2>
      <a:lt2>
        <a:srgbClr val="FFFFF3"/>
      </a:lt2>
      <a:accent1>
        <a:srgbClr val="514843"/>
      </a:accent1>
      <a:accent2>
        <a:srgbClr val="6D7D66"/>
      </a:accent2>
      <a:accent3>
        <a:srgbClr val="525A6A"/>
      </a:accent3>
      <a:accent4>
        <a:srgbClr val="827266"/>
      </a:accent4>
      <a:accent5>
        <a:srgbClr val="AE9A7E"/>
      </a:accent5>
      <a:accent6>
        <a:srgbClr val="A8A39E"/>
      </a:accent6>
      <a:hlink>
        <a:srgbClr val="59704F"/>
      </a:hlink>
      <a:folHlink>
        <a:srgbClr val="A8A39E"/>
      </a:folHlink>
    </a:clrScheme>
    <a:fontScheme name="Plantagenet Cherokee-Euphemia">
      <a:majorFont>
        <a:latin typeface="Plantagenet Cherokee"/>
        <a:ea typeface=""/>
        <a:cs typeface=""/>
      </a:majorFont>
      <a:minorFont>
        <a:latin typeface="Euphemia"/>
        <a:ea typeface=""/>
        <a:cs typeface=""/>
      </a:minorFont>
    </a:fontScheme>
    <a:fmtScheme name="AcademicLiterature">
      <a:fillStyleLst>
        <a:solidFill>
          <a:schemeClr val="phClr"/>
        </a:solidFill>
        <a:gradFill rotWithShape="1">
          <a:gsLst>
            <a:gs pos="0">
              <a:schemeClr val="phClr">
                <a:tint val="58000"/>
                <a:satMod val="300000"/>
              </a:schemeClr>
            </a:gs>
            <a:gs pos="100000">
              <a:schemeClr val="phClr">
                <a:tint val="68000"/>
                <a:satMod val="300000"/>
              </a:schemeClr>
            </a:gs>
          </a:gsLst>
          <a:path path="rect">
            <a:fillToRect l="50000" t="50000" r="50000" b="50000"/>
          </a:path>
        </a:gradFill>
        <a:gradFill rotWithShape="1">
          <a:gsLst>
            <a:gs pos="0">
              <a:schemeClr val="phClr">
                <a:shade val="100000"/>
                <a:satMod val="137000"/>
              </a:schemeClr>
            </a:gs>
            <a:gs pos="71000">
              <a:schemeClr val="phClr">
                <a:shade val="98000"/>
                <a:satMod val="137000"/>
              </a:schemeClr>
            </a:gs>
            <a:gs pos="100000">
              <a:schemeClr val="phClr">
                <a:shade val="75000"/>
                <a:satMod val="137000"/>
              </a:schemeClr>
            </a:gs>
          </a:gsLst>
          <a:path path="rect">
            <a:fillToRect l="50000" t="50000" r="50000" b="50000"/>
          </a:path>
        </a:gradFill>
      </a:fillStyleLst>
      <a:lnStyleLst>
        <a:ln w="6350" cap="rnd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48000" cap="flat" cmpd="thickThin" algn="ctr">
          <a:solidFill>
            <a:schemeClr val="phClr"/>
          </a:solidFill>
          <a:prstDash val="solid"/>
        </a:ln>
        <a:ln w="48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5000" dist="25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9000" dist="254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90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800000"/>
            </a:lightRig>
          </a:scene3d>
          <a:sp3d prstMaterial="matte">
            <a:bevelT h="200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90000"/>
                <a:alpha val="80000"/>
                <a:satMod val="200000"/>
              </a:schemeClr>
            </a:gs>
          </a:gsLst>
          <a:path path="rect">
            <a:fillToRect l="20000" t="20000" r="20000" b="2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90000"/>
                <a:alpha val="80000"/>
                <a:satMod val="200000"/>
              </a:schemeClr>
            </a:gs>
          </a:gsLst>
          <a:path path="rect">
            <a:fillToRect l="5000" t="5000" r="5000" b="5000"/>
          </a:path>
        </a:gradFill>
      </a:bgFillStyleLst>
    </a:fmtScheme>
  </a:themeElements>
  <a:objectDefaults>
    <a:lnDef>
      <a:spPr>
        <a:ln>
          <a:solidFill>
            <a:schemeClr val="accent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Academic Literature">
      <a:dk1>
        <a:srgbClr val="514843"/>
      </a:dk1>
      <a:lt1>
        <a:srgbClr val="FFFFFF"/>
      </a:lt1>
      <a:dk2>
        <a:srgbClr val="000000"/>
      </a:dk2>
      <a:lt2>
        <a:srgbClr val="FFFFF3"/>
      </a:lt2>
      <a:accent1>
        <a:srgbClr val="514843"/>
      </a:accent1>
      <a:accent2>
        <a:srgbClr val="6D7D66"/>
      </a:accent2>
      <a:accent3>
        <a:srgbClr val="525A6A"/>
      </a:accent3>
      <a:accent4>
        <a:srgbClr val="827266"/>
      </a:accent4>
      <a:accent5>
        <a:srgbClr val="AE9A7E"/>
      </a:accent5>
      <a:accent6>
        <a:srgbClr val="A8A39E"/>
      </a:accent6>
      <a:hlink>
        <a:srgbClr val="59704F"/>
      </a:hlink>
      <a:folHlink>
        <a:srgbClr val="A8A39E"/>
      </a:folHlink>
    </a:clrScheme>
    <a:fontScheme name="Plantagenet Cherokee-Euphemia">
      <a:majorFont>
        <a:latin typeface="Plantagenet Cherokee"/>
        <a:ea typeface=""/>
        <a:cs typeface=""/>
      </a:majorFont>
      <a:minorFont>
        <a:latin typeface="Euphemia"/>
        <a:ea typeface=""/>
        <a:cs typeface=""/>
      </a:minorFont>
    </a:fontScheme>
    <a:fmtScheme name="AcademicLiterature">
      <a:fillStyleLst>
        <a:solidFill>
          <a:schemeClr val="phClr"/>
        </a:solidFill>
        <a:gradFill rotWithShape="1">
          <a:gsLst>
            <a:gs pos="0">
              <a:schemeClr val="phClr">
                <a:tint val="58000"/>
                <a:satMod val="300000"/>
              </a:schemeClr>
            </a:gs>
            <a:gs pos="100000">
              <a:schemeClr val="phClr">
                <a:tint val="68000"/>
                <a:satMod val="300000"/>
              </a:schemeClr>
            </a:gs>
          </a:gsLst>
          <a:path path="rect">
            <a:fillToRect l="50000" t="50000" r="50000" b="50000"/>
          </a:path>
        </a:gradFill>
        <a:gradFill rotWithShape="1">
          <a:gsLst>
            <a:gs pos="0">
              <a:schemeClr val="phClr">
                <a:shade val="100000"/>
                <a:satMod val="137000"/>
              </a:schemeClr>
            </a:gs>
            <a:gs pos="71000">
              <a:schemeClr val="phClr">
                <a:shade val="98000"/>
                <a:satMod val="137000"/>
              </a:schemeClr>
            </a:gs>
            <a:gs pos="100000">
              <a:schemeClr val="phClr">
                <a:shade val="75000"/>
                <a:satMod val="137000"/>
              </a:schemeClr>
            </a:gs>
          </a:gsLst>
          <a:path path="rect">
            <a:fillToRect l="50000" t="50000" r="50000" b="50000"/>
          </a:path>
        </a:gradFill>
      </a:fillStyleLst>
      <a:lnStyleLst>
        <a:ln w="6350" cap="rnd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48000" cap="flat" cmpd="thickThin" algn="ctr">
          <a:solidFill>
            <a:schemeClr val="phClr"/>
          </a:solidFill>
          <a:prstDash val="solid"/>
        </a:ln>
        <a:ln w="48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5000" dist="25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9000" dist="254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90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800000"/>
            </a:lightRig>
          </a:scene3d>
          <a:sp3d prstMaterial="matte">
            <a:bevelT h="200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90000"/>
                <a:alpha val="80000"/>
                <a:satMod val="200000"/>
              </a:schemeClr>
            </a:gs>
          </a:gsLst>
          <a:path path="rect">
            <a:fillToRect l="20000" t="20000" r="20000" b="2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90000"/>
                <a:alpha val="80000"/>
                <a:satMod val="200000"/>
              </a:schemeClr>
            </a:gs>
          </a:gsLst>
          <a:path path="rect">
            <a:fillToRect l="5000" t="5000" r="5000" b="5000"/>
          </a:path>
        </a:gradFill>
      </a:bgFillStyleLst>
    </a:fmtScheme>
  </a:themeElements>
  <a:objectDefaults>
    <a:lnDef>
      <a:spPr>
        <a:ln>
          <a:solidFill>
            <a:schemeClr val="accent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APDescription xmlns="4873beb7-5857-4685-be1f-d57550cc96cc" xsi:nil="true"/>
    <AssetExpire xmlns="4873beb7-5857-4685-be1f-d57550cc96cc">2029-01-01T08:00:00+00:00</AssetExpire>
    <CampaignTagsTaxHTField0 xmlns="4873beb7-5857-4685-be1f-d57550cc96cc">
      <Terms xmlns="http://schemas.microsoft.com/office/infopath/2007/PartnerControls"/>
    </CampaignTagsTaxHTField0>
    <IntlLangReviewDate xmlns="4873beb7-5857-4685-be1f-d57550cc96cc" xsi:nil="true"/>
    <TPFriendlyName xmlns="4873beb7-5857-4685-be1f-d57550cc96cc" xsi:nil="true"/>
    <IntlLangReview xmlns="4873beb7-5857-4685-be1f-d57550cc96cc">false</IntlLangReview>
    <LocLastLocAttemptVersionLookup xmlns="4873beb7-5857-4685-be1f-d57550cc96cc">855024</LocLastLocAttemptVersionLookup>
    <PolicheckWords xmlns="4873beb7-5857-4685-be1f-d57550cc96cc" xsi:nil="true"/>
    <SubmitterId xmlns="4873beb7-5857-4685-be1f-d57550cc96cc" xsi:nil="true"/>
    <AcquiredFrom xmlns="4873beb7-5857-4685-be1f-d57550cc96cc">Internal MS</AcquiredFrom>
    <EditorialStatus xmlns="4873beb7-5857-4685-be1f-d57550cc96cc">Complete</EditorialStatus>
    <Markets xmlns="4873beb7-5857-4685-be1f-d57550cc96cc"/>
    <OriginAsset xmlns="4873beb7-5857-4685-be1f-d57550cc96cc" xsi:nil="true"/>
    <AssetStart xmlns="4873beb7-5857-4685-be1f-d57550cc96cc">2012-08-31T08:50:00+00:00</AssetStart>
    <FriendlyTitle xmlns="4873beb7-5857-4685-be1f-d57550cc96cc" xsi:nil="true"/>
    <MarketSpecific xmlns="4873beb7-5857-4685-be1f-d57550cc96cc">false</MarketSpecific>
    <TPNamespace xmlns="4873beb7-5857-4685-be1f-d57550cc96cc" xsi:nil="true"/>
    <PublishStatusLookup xmlns="4873beb7-5857-4685-be1f-d57550cc96cc">
      <Value>1616423</Value>
    </PublishStatusLookup>
    <APAuthor xmlns="4873beb7-5857-4685-be1f-d57550cc96cc">
      <UserInfo>
        <DisplayName>REDMOND\kristaa</DisplayName>
        <AccountId>136</AccountId>
        <AccountType/>
      </UserInfo>
    </APAuthor>
    <TPCommandLine xmlns="4873beb7-5857-4685-be1f-d57550cc96cc" xsi:nil="true"/>
    <IntlLangReviewer xmlns="4873beb7-5857-4685-be1f-d57550cc96cc" xsi:nil="true"/>
    <OpenTemplate xmlns="4873beb7-5857-4685-be1f-d57550cc96cc">true</OpenTemplate>
    <CSXSubmissionDate xmlns="4873beb7-5857-4685-be1f-d57550cc96cc" xsi:nil="true"/>
    <TaxCatchAll xmlns="4873beb7-5857-4685-be1f-d57550cc96cc"/>
    <Manager xmlns="4873beb7-5857-4685-be1f-d57550cc96cc" xsi:nil="true"/>
    <NumericId xmlns="4873beb7-5857-4685-be1f-d57550cc96cc" xsi:nil="true"/>
    <ParentAssetId xmlns="4873beb7-5857-4685-be1f-d57550cc96cc" xsi:nil="true"/>
    <OriginalSourceMarket xmlns="4873beb7-5857-4685-be1f-d57550cc96cc" xsi:nil="true"/>
    <ApprovalStatus xmlns="4873beb7-5857-4685-be1f-d57550cc96cc">InProgress</ApprovalStatus>
    <TPComponent xmlns="4873beb7-5857-4685-be1f-d57550cc96cc" xsi:nil="true"/>
    <EditorialTags xmlns="4873beb7-5857-4685-be1f-d57550cc96cc" xsi:nil="true"/>
    <TPExecutable xmlns="4873beb7-5857-4685-be1f-d57550cc96cc" xsi:nil="true"/>
    <TPLaunchHelpLink xmlns="4873beb7-5857-4685-be1f-d57550cc96cc" xsi:nil="true"/>
    <LocComments xmlns="4873beb7-5857-4685-be1f-d57550cc96cc" xsi:nil="true"/>
    <LocRecommendedHandoff xmlns="4873beb7-5857-4685-be1f-d57550cc96cc" xsi:nil="true"/>
    <SourceTitle xmlns="4873beb7-5857-4685-be1f-d57550cc96cc" xsi:nil="true"/>
    <CSXUpdate xmlns="4873beb7-5857-4685-be1f-d57550cc96cc">false</CSXUpdate>
    <IntlLocPriority xmlns="4873beb7-5857-4685-be1f-d57550cc96cc" xsi:nil="true"/>
    <UAProjectedTotalWords xmlns="4873beb7-5857-4685-be1f-d57550cc96cc" xsi:nil="true"/>
    <AssetType xmlns="4873beb7-5857-4685-be1f-d57550cc96cc">TP</AssetType>
    <MachineTranslated xmlns="4873beb7-5857-4685-be1f-d57550cc96cc">false</MachineTranslated>
    <OutputCachingOn xmlns="4873beb7-5857-4685-be1f-d57550cc96cc">false</OutputCachingOn>
    <TemplateStatus xmlns="4873beb7-5857-4685-be1f-d57550cc96cc">Complete</TemplateStatus>
    <IsSearchable xmlns="4873beb7-5857-4685-be1f-d57550cc96cc">true</IsSearchable>
    <ContentItem xmlns="4873beb7-5857-4685-be1f-d57550cc96cc" xsi:nil="true"/>
    <HandoffToMSDN xmlns="4873beb7-5857-4685-be1f-d57550cc96cc" xsi:nil="true"/>
    <ShowIn xmlns="4873beb7-5857-4685-be1f-d57550cc96cc">Show everywhere</ShowIn>
    <ThumbnailAssetId xmlns="4873beb7-5857-4685-be1f-d57550cc96cc" xsi:nil="true"/>
    <UALocComments xmlns="4873beb7-5857-4685-be1f-d57550cc96cc" xsi:nil="true"/>
    <UALocRecommendation xmlns="4873beb7-5857-4685-be1f-d57550cc96cc">Localize</UALocRecommendation>
    <LastModifiedDateTime xmlns="4873beb7-5857-4685-be1f-d57550cc96cc" xsi:nil="true"/>
    <LegacyData xmlns="4873beb7-5857-4685-be1f-d57550cc96cc" xsi:nil="true"/>
    <LocManualTestRequired xmlns="4873beb7-5857-4685-be1f-d57550cc96cc">false</LocManualTestRequired>
    <LocMarketGroupTiers2 xmlns="4873beb7-5857-4685-be1f-d57550cc96cc" xsi:nil="true"/>
    <ClipArtFilename xmlns="4873beb7-5857-4685-be1f-d57550cc96cc" xsi:nil="true"/>
    <TPApplication xmlns="4873beb7-5857-4685-be1f-d57550cc96cc" xsi:nil="true"/>
    <CSXHash xmlns="4873beb7-5857-4685-be1f-d57550cc96cc" xsi:nil="true"/>
    <DirectSourceMarket xmlns="4873beb7-5857-4685-be1f-d57550cc96cc" xsi:nil="true"/>
    <PrimaryImageGen xmlns="4873beb7-5857-4685-be1f-d57550cc96cc">true</PrimaryImageGen>
    <PlannedPubDate xmlns="4873beb7-5857-4685-be1f-d57550cc96cc" xsi:nil="true"/>
    <CSXSubmissionMarket xmlns="4873beb7-5857-4685-be1f-d57550cc96cc" xsi:nil="true"/>
    <Downloads xmlns="4873beb7-5857-4685-be1f-d57550cc96cc">0</Downloads>
    <ArtSampleDocs xmlns="4873beb7-5857-4685-be1f-d57550cc96cc" xsi:nil="true"/>
    <TrustLevel xmlns="4873beb7-5857-4685-be1f-d57550cc96cc">1 Microsoft Managed Content</TrustLevel>
    <BlockPublish xmlns="4873beb7-5857-4685-be1f-d57550cc96cc">false</BlockPublish>
    <TPLaunchHelpLinkType xmlns="4873beb7-5857-4685-be1f-d57550cc96cc">Template</TPLaunchHelpLinkType>
    <LocalizationTagsTaxHTField0 xmlns="4873beb7-5857-4685-be1f-d57550cc96cc">
      <Terms xmlns="http://schemas.microsoft.com/office/infopath/2007/PartnerControls"/>
    </LocalizationTagsTaxHTField0>
    <BusinessGroup xmlns="4873beb7-5857-4685-be1f-d57550cc96cc" xsi:nil="true"/>
    <Providers xmlns="4873beb7-5857-4685-be1f-d57550cc96cc" xsi:nil="true"/>
    <TemplateTemplateType xmlns="4873beb7-5857-4685-be1f-d57550cc96cc">PowerPoint Presentation Template</TemplateTemplateType>
    <TimesCloned xmlns="4873beb7-5857-4685-be1f-d57550cc96cc" xsi:nil="true"/>
    <TPAppVersion xmlns="4873beb7-5857-4685-be1f-d57550cc96cc" xsi:nil="true"/>
    <VoteCount xmlns="4873beb7-5857-4685-be1f-d57550cc96cc" xsi:nil="true"/>
    <AverageRating xmlns="4873beb7-5857-4685-be1f-d57550cc96cc" xsi:nil="true"/>
    <FeatureTagsTaxHTField0 xmlns="4873beb7-5857-4685-be1f-d57550cc96cc">
      <Terms xmlns="http://schemas.microsoft.com/office/infopath/2007/PartnerControls"/>
    </FeatureTagsTaxHTField0>
    <Provider xmlns="4873beb7-5857-4685-be1f-d57550cc96cc" xsi:nil="true"/>
    <UACurrentWords xmlns="4873beb7-5857-4685-be1f-d57550cc96cc" xsi:nil="true"/>
    <AssetId xmlns="4873beb7-5857-4685-be1f-d57550cc96cc">TP103431361</AssetId>
    <TPClientViewer xmlns="4873beb7-5857-4685-be1f-d57550cc96cc" xsi:nil="true"/>
    <DSATActionTaken xmlns="4873beb7-5857-4685-be1f-d57550cc96cc" xsi:nil="true"/>
    <APEditor xmlns="4873beb7-5857-4685-be1f-d57550cc96cc">
      <UserInfo>
        <DisplayName/>
        <AccountId xsi:nil="true"/>
        <AccountType/>
      </UserInfo>
    </APEditor>
    <TPInstallLocation xmlns="4873beb7-5857-4685-be1f-d57550cc96cc" xsi:nil="true"/>
    <OOCacheId xmlns="4873beb7-5857-4685-be1f-d57550cc96cc" xsi:nil="true"/>
    <IsDeleted xmlns="4873beb7-5857-4685-be1f-d57550cc96cc">false</IsDeleted>
    <PublishTargets xmlns="4873beb7-5857-4685-be1f-d57550cc96cc">OfficeOnlineVNext</PublishTargets>
    <ApprovalLog xmlns="4873beb7-5857-4685-be1f-d57550cc96cc" xsi:nil="true"/>
    <BugNumber xmlns="4873beb7-5857-4685-be1f-d57550cc96cc" xsi:nil="true"/>
    <CrawlForDependencies xmlns="4873beb7-5857-4685-be1f-d57550cc96cc">false</CrawlForDependencies>
    <InternalTagsTaxHTField0 xmlns="4873beb7-5857-4685-be1f-d57550cc96cc">
      <Terms xmlns="http://schemas.microsoft.com/office/infopath/2007/PartnerControls"/>
    </InternalTagsTaxHTField0>
    <LastHandOff xmlns="4873beb7-5857-4685-be1f-d57550cc96cc" xsi:nil="true"/>
    <Milestone xmlns="4873beb7-5857-4685-be1f-d57550cc96cc" xsi:nil="true"/>
    <OriginalRelease xmlns="4873beb7-5857-4685-be1f-d57550cc96cc">15</OriginalRelease>
    <RecommendationsModifier xmlns="4873beb7-5857-4685-be1f-d57550cc96cc" xsi:nil="true"/>
    <ScenarioTagsTaxHTField0 xmlns="4873beb7-5857-4685-be1f-d57550cc96cc">
      <Terms xmlns="http://schemas.microsoft.com/office/infopath/2007/PartnerControls"/>
    </ScenarioTagsTaxHTField0>
    <UANotes xmlns="4873beb7-5857-4685-be1f-d57550cc96cc" xsi:nil="true"/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TemplateFile" ma:contentTypeID="0x0101006EDDDB5EE6D98C44930B742096920B300400F5B6D36B3EF94B4E9A635CDF2A18F5B8" ma:contentTypeVersion="72" ma:contentTypeDescription="Create a new document." ma:contentTypeScope="" ma:versionID="a23e56308344d904b51738559c3d67c9">
  <xsd:schema xmlns:xsd="http://www.w3.org/2001/XMLSchema" xmlns:xs="http://www.w3.org/2001/XMLSchema" xmlns:p="http://schemas.microsoft.com/office/2006/metadata/properties" xmlns:ns2="4873beb7-5857-4685-be1f-d57550cc96cc" targetNamespace="http://schemas.microsoft.com/office/2006/metadata/properties" ma:root="true" ma:fieldsID="cd0908cc4600e77bf5da051303e00c8d" ns2:_="">
    <xsd:import namespace="4873beb7-5857-4685-be1f-d57550cc96cc"/>
    <xsd:element name="properties">
      <xsd:complexType>
        <xsd:sequence>
          <xsd:element name="documentManagement">
            <xsd:complexType>
              <xsd:all>
                <xsd:element ref="ns2:AcquiredFrom" minOccurs="0"/>
                <xsd:element ref="ns2:UACurrentWords" minOccurs="0"/>
                <xsd:element ref="ns2:TPApplication" minOccurs="0"/>
                <xsd:element ref="ns2:ApprovalLog" minOccurs="0"/>
                <xsd:element ref="ns2:ApprovalStatus" minOccurs="0"/>
                <xsd:element ref="ns2:AssetStart" minOccurs="0"/>
                <xsd:element ref="ns2:AssetExpire" minOccurs="0"/>
                <xsd:element ref="ns2:AssetId" minOccurs="0"/>
                <xsd:element ref="ns2:IsSearchable" minOccurs="0"/>
                <xsd:element ref="ns2:AssetType" minOccurs="0"/>
                <xsd:element ref="ns2:APAuthor" minOccurs="0"/>
                <xsd:element ref="ns2:AverageRating" minOccurs="0"/>
                <xsd:element ref="ns2:BlockPublish" minOccurs="0"/>
                <xsd:element ref="ns2:BugNumber" minOccurs="0"/>
                <xsd:element ref="ns2:CampaignTagsTaxHTField0" minOccurs="0"/>
                <xsd:element ref="ns2:TPClientViewer" minOccurs="0"/>
                <xsd:element ref="ns2:ClipArtFilename" minOccurs="0"/>
                <xsd:element ref="ns2:TPCommandLine" minOccurs="0"/>
                <xsd:element ref="ns2:TPComponent" minOccurs="0"/>
                <xsd:element ref="ns2:ContentItem" minOccurs="0"/>
                <xsd:element ref="ns2:CrawlForDependencies" minOccurs="0"/>
                <xsd:element ref="ns2:CSXHash" minOccurs="0"/>
                <xsd:element ref="ns2:CSXSubmissionMarket" minOccurs="0"/>
                <xsd:element ref="ns2:CSXUpdate" minOccurs="0"/>
                <xsd:element ref="ns2:IntlLangReviewDate" minOccurs="0"/>
                <xsd:element ref="ns2:IsDeleted" minOccurs="0"/>
                <xsd:element ref="ns2:APDescription" minOccurs="0"/>
                <xsd:element ref="ns2:DirectSourceMarket" minOccurs="0"/>
                <xsd:element ref="ns2:Downloads" minOccurs="0"/>
                <xsd:element ref="ns2:DSATActionTaken" minOccurs="0"/>
                <xsd:element ref="ns2:APEditor" minOccurs="0"/>
                <xsd:element ref="ns2:EditorialStatus" minOccurs="0"/>
                <xsd:element ref="ns2:EditorialTags" minOccurs="0"/>
                <xsd:element ref="ns2:TPExecutable" minOccurs="0"/>
                <xsd:element ref="ns2:FeatureTagsTaxHTField0" minOccurs="0"/>
                <xsd:element ref="ns2:TPFriendlyName" minOccurs="0"/>
                <xsd:element ref="ns2:FriendlyTitle" minOccurs="0"/>
                <xsd:element ref="ns2:PrimaryImageGen" minOccurs="0"/>
                <xsd:element ref="ns2:HandoffToMSDN" minOccurs="0"/>
                <xsd:element ref="ns2:InProjectListLookup" minOccurs="0"/>
                <xsd:element ref="ns2:TPInstallLocation" minOccurs="0"/>
                <xsd:element ref="ns2:InternalTagsTaxHTField0" minOccurs="0"/>
                <xsd:element ref="ns2:IntlLangReview" minOccurs="0"/>
                <xsd:element ref="ns2:IntlLangReviewer" minOccurs="0"/>
                <xsd:element ref="ns2:MarketSpecific" minOccurs="0"/>
                <xsd:element ref="ns2:LastCompleteVersionLookup" minOccurs="0"/>
                <xsd:element ref="ns2:LastHandOff" minOccurs="0"/>
                <xsd:element ref="ns2:LastModifiedDateTime" minOccurs="0"/>
                <xsd:element ref="ns2:LastPreviewErrorLookup" minOccurs="0"/>
                <xsd:element ref="ns2:LastPreviewResultLookup" minOccurs="0"/>
                <xsd:element ref="ns2:LastPreviewAttemptDateLookup" minOccurs="0"/>
                <xsd:element ref="ns2:LastPreviewedByLookup" minOccurs="0"/>
                <xsd:element ref="ns2:LastPreviewTimeLookup" minOccurs="0"/>
                <xsd:element ref="ns2:LastPreviewVersionLookup" minOccurs="0"/>
                <xsd:element ref="ns2:LastPublishErrorLookup" minOccurs="0"/>
                <xsd:element ref="ns2:LastPublishResultLookup" minOccurs="0"/>
                <xsd:element ref="ns2:LastPublishAttemptDateLookup" minOccurs="0"/>
                <xsd:element ref="ns2:LastPublishedByLookup" minOccurs="0"/>
                <xsd:element ref="ns2:LastPublishTimeLookup" minOccurs="0"/>
                <xsd:element ref="ns2:LastPublishVersionLookup" minOccurs="0"/>
                <xsd:element ref="ns2:TPLaunchHelpLinkType" minOccurs="0"/>
                <xsd:element ref="ns2:LegacyData" minOccurs="0"/>
                <xsd:element ref="ns2:TPLaunchHelpLink" minOccurs="0"/>
                <xsd:element ref="ns2:LocComments" minOccurs="0"/>
                <xsd:element ref="ns2:LocLastLocAttemptVersionLookup" minOccurs="0"/>
                <xsd:element ref="ns2:LocLastLocAttemptVersionTypeLookup" minOccurs="0"/>
                <xsd:element ref="ns2:LocManualTestRequired" minOccurs="0"/>
                <xsd:element ref="ns2:LocMarketGroupTiers2" minOccurs="0"/>
                <xsd:element ref="ns2:LocNewPublishedVersionLookup" minOccurs="0"/>
                <xsd:element ref="ns2:LocOverallHandbackStatusLookup" minOccurs="0"/>
                <xsd:element ref="ns2:LocOverallLocStatusLookup" minOccurs="0"/>
                <xsd:element ref="ns2:LocOverallPreviewStatusLookup" minOccurs="0"/>
                <xsd:element ref="ns2:LocOverallPublishStatusLookup" minOccurs="0"/>
                <xsd:element ref="ns2:IntlLocPriority" minOccurs="0"/>
                <xsd:element ref="ns2:LocProcessedForHandoffsLookup" minOccurs="0"/>
                <xsd:element ref="ns2:LocProcessedForMarketsLookup" minOccurs="0"/>
                <xsd:element ref="ns2:LocPublishedDependentAssetsLookup" minOccurs="0"/>
                <xsd:element ref="ns2:LocPublishedLinkedAssetsLookup" minOccurs="0"/>
                <xsd:element ref="ns2:LocRecommendedHandoff" minOccurs="0"/>
                <xsd:element ref="ns2:LocalizationTagsTaxHTField0" minOccurs="0"/>
                <xsd:element ref="ns2:MachineTranslated" minOccurs="0"/>
                <xsd:element ref="ns2:Manager" minOccurs="0"/>
                <xsd:element ref="ns2:Markets" minOccurs="0"/>
                <xsd:element ref="ns2:Milestone" minOccurs="0"/>
                <xsd:element ref="ns2:TPNamespace" minOccurs="0"/>
                <xsd:element ref="ns2:NumericId" minOccurs="0"/>
                <xsd:element ref="ns2:NumOfRatingsLookup" minOccurs="0"/>
                <xsd:element ref="ns2:OOCacheId" minOccurs="0"/>
                <xsd:element ref="ns2:OpenTemplate" minOccurs="0"/>
                <xsd:element ref="ns2:OriginAsset" minOccurs="0"/>
                <xsd:element ref="ns2:OriginalRelease" minOccurs="0"/>
                <xsd:element ref="ns2:OriginalSourceMarket" minOccurs="0"/>
                <xsd:element ref="ns2:OutputCachingOn" minOccurs="0"/>
                <xsd:element ref="ns2:ParentAssetId" minOccurs="0"/>
                <xsd:element ref="ns2:PlannedPubDate" minOccurs="0"/>
                <xsd:element ref="ns2:PolicheckWords" minOccurs="0"/>
                <xsd:element ref="ns2:BusinessGroup" minOccurs="0"/>
                <xsd:element ref="ns2:UAProjectedTotalWords" minOccurs="0"/>
                <xsd:element ref="ns2:Provider" minOccurs="0"/>
                <xsd:element ref="ns2:Providers" minOccurs="0"/>
                <xsd:element ref="ns2:PublishStatusLookup" minOccurs="0"/>
                <xsd:element ref="ns2:PublishTargets" minOccurs="0"/>
                <xsd:element ref="ns2:RecommendationsModifier" minOccurs="0"/>
                <xsd:element ref="ns2:ArtSampleDocs" minOccurs="0"/>
                <xsd:element ref="ns2:ScenarioTagsTaxHTField0" minOccurs="0"/>
                <xsd:element ref="ns2:ShowIn" minOccurs="0"/>
                <xsd:element ref="ns2:SourceTitle" minOccurs="0"/>
                <xsd:element ref="ns2:CSXSubmissionDate" minOccurs="0"/>
                <xsd:element ref="ns2:SubmitterId" minOccurs="0"/>
                <xsd:element ref="ns2:TaxCatchAll" minOccurs="0"/>
                <xsd:element ref="ns2:TaxCatchAllLabel" minOccurs="0"/>
                <xsd:element ref="ns2:TemplateStatus" minOccurs="0"/>
                <xsd:element ref="ns2:TemplateTemplateType" minOccurs="0"/>
                <xsd:element ref="ns2:ThumbnailAssetId" minOccurs="0"/>
                <xsd:element ref="ns2:TimesCloned" minOccurs="0"/>
                <xsd:element ref="ns2:TrustLevel" minOccurs="0"/>
                <xsd:element ref="ns2:UALocComments" minOccurs="0"/>
                <xsd:element ref="ns2:UALocRecommendation" minOccurs="0"/>
                <xsd:element ref="ns2:UANotes" minOccurs="0"/>
                <xsd:element ref="ns2:TPAppVersion" minOccurs="0"/>
                <xsd:element ref="ns2:VoteCount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873beb7-5857-4685-be1f-d57550cc96cc" elementFormDefault="qualified">
    <xsd:import namespace="http://schemas.microsoft.com/office/2006/documentManagement/types"/>
    <xsd:import namespace="http://schemas.microsoft.com/office/infopath/2007/PartnerControls"/>
    <xsd:element name="AcquiredFrom" ma:index="1" nillable="true" ma:displayName="Acquired From" ma:default="Internal MS" ma:internalName="AcquiredFrom" ma:readOnly="false">
      <xsd:simpleType>
        <xsd:restriction base="dms:Choice">
          <xsd:enumeration value="Internal MS"/>
          <xsd:enumeration value="Community"/>
          <xsd:enumeration value="MVP"/>
          <xsd:enumeration value="Publisher"/>
          <xsd:enumeration value="Partner"/>
          <xsd:enumeration value="None"/>
        </xsd:restriction>
      </xsd:simpleType>
    </xsd:element>
    <xsd:element name="UACurrentWords" ma:index="2" nillable="true" ma:displayName="Actual Word Count" ma:default="" ma:internalName="UACurrentWords" ma:readOnly="false">
      <xsd:simpleType>
        <xsd:restriction base="dms:Unknown"/>
      </xsd:simpleType>
    </xsd:element>
    <xsd:element name="TPApplication" ma:index="3" nillable="true" ma:displayName="Application to Open Template With" ma:default="" ma:internalName="TPApplication">
      <xsd:simpleType>
        <xsd:restriction base="dms:Text"/>
      </xsd:simpleType>
    </xsd:element>
    <xsd:element name="ApprovalLog" ma:index="4" nillable="true" ma:displayName="Approval Log" ma:default="" ma:hidden="true" ma:internalName="ApprovalLog" ma:readOnly="false">
      <xsd:simpleType>
        <xsd:restriction base="dms:Note"/>
      </xsd:simpleType>
    </xsd:element>
    <xsd:element name="ApprovalStatus" ma:index="5" nillable="true" ma:displayName="Approval Status" ma:default="InProgress" ma:internalName="ApprovalStatus" ma:readOnly="false">
      <xsd:simpleType>
        <xsd:restriction base="dms:Choice">
          <xsd:enumeration value="InProgress"/>
          <xsd:enumeration value="Rejected"/>
          <xsd:enumeration value="Questionable"/>
          <xsd:enumeration value="ApprovedAutomatic"/>
          <xsd:enumeration value="ApprovedManual"/>
          <xsd:enumeration value="On Hold"/>
          <xsd:enumeration value="Needs Review"/>
          <xsd:enumeration value="A Violation"/>
          <xsd:enumeration value="Unpublished Violation"/>
        </xsd:restriction>
      </xsd:simpleType>
    </xsd:element>
    <xsd:element name="AssetStart" ma:index="6" nillable="true" ma:displayName="Asset Begin Date" ma:default="[Today]" ma:internalName="AssetStart" ma:readOnly="false">
      <xsd:simpleType>
        <xsd:restriction base="dms:DateTime"/>
      </xsd:simpleType>
    </xsd:element>
    <xsd:element name="AssetExpire" ma:index="7" nillable="true" ma:displayName="Asset End Date" ma:default="2029-01-01T08:00:00Z" ma:format="DateTime" ma:internalName="AssetExpire" ma:readOnly="false">
      <xsd:simpleType>
        <xsd:restriction base="dms:DateTime"/>
      </xsd:simpleType>
    </xsd:element>
    <xsd:element name="AssetId" ma:index="8" nillable="true" ma:displayName="Asset ID" ma:default="" ma:indexed="true" ma:internalName="AssetId" ma:readOnly="false">
      <xsd:simpleType>
        <xsd:restriction base="dms:Text">
          <xsd:maxLength value="255"/>
        </xsd:restriction>
      </xsd:simpleType>
    </xsd:element>
    <xsd:element name="IsSearchable" ma:index="9" nillable="true" ma:displayName="Asset Searchable?" ma:default="true" ma:internalName="IsSearchable" ma:readOnly="false">
      <xsd:simpleType>
        <xsd:restriction base="dms:Boolean"/>
      </xsd:simpleType>
    </xsd:element>
    <xsd:element name="AssetType" ma:index="10" nillable="true" ma:displayName="Asset Type" ma:default="" ma:internalName="AssetType" ma:readOnly="false">
      <xsd:simpleType>
        <xsd:restriction base="dms:Unknown"/>
      </xsd:simpleType>
    </xsd:element>
    <xsd:element name="APAuthor" ma:index="11" nillable="true" ma:displayName="Author" ma:default="" ma:list="UserInfo" ma:internalName="APAuthor" ma:readOnly="false">
      <xsd:complexType>
        <xsd:complexContent>
          <xsd:extension base="dms:User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AverageRating" ma:index="12" nillable="true" ma:displayName="Average Rating" ma:internalName="AverageRating" ma:readOnly="false">
      <xsd:simpleType>
        <xsd:restriction base="dms:Text"/>
      </xsd:simpleType>
    </xsd:element>
    <xsd:element name="BlockPublish" ma:index="13" nillable="true" ma:displayName="Block from Publishing?" ma:default="" ma:internalName="BlockPublish" ma:readOnly="false">
      <xsd:simpleType>
        <xsd:restriction base="dms:Boolean"/>
      </xsd:simpleType>
    </xsd:element>
    <xsd:element name="BugNumber" ma:index="14" nillable="true" ma:displayName="Bug Number" ma:default="" ma:internalName="BugNumber" ma:readOnly="false">
      <xsd:simpleType>
        <xsd:restriction base="dms:Text"/>
      </xsd:simpleType>
    </xsd:element>
    <xsd:element name="CampaignTagsTaxHTField0" ma:index="16" nillable="true" ma:taxonomy="true" ma:internalName="CampaignTagsTaxHTField0" ma:taxonomyFieldName="CampaignTags" ma:displayName="Campaigns" ma:readOnly="false" ma:default="" ma:fieldId="{1df42cc3-2301-4f11-a52a-6ead923c29ed}" ma:taxonomyMulti="true" ma:sspId="8f79753a-75d3-41f5-8ca3-40b843941b4f" ma:termSetId="ca0e50d4-faa1-44ce-961e-bb1441c60e66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TPClientViewer" ma:index="17" nillable="true" ma:displayName="Client Viewer" ma:default="" ma:internalName="TPClientViewer">
      <xsd:simpleType>
        <xsd:restriction base="dms:Text"/>
      </xsd:simpleType>
    </xsd:element>
    <xsd:element name="ClipArtFilename" ma:index="18" nillable="true" ma:displayName="Clip Art Name" ma:default="" ma:internalName="ClipArtFilename" ma:readOnly="false">
      <xsd:simpleType>
        <xsd:restriction base="dms:Text"/>
      </xsd:simpleType>
    </xsd:element>
    <xsd:element name="TPCommandLine" ma:index="19" nillable="true" ma:displayName="Command Line" ma:default="" ma:internalName="TPCommandLine">
      <xsd:simpleType>
        <xsd:restriction base="dms:Text"/>
      </xsd:simpleType>
    </xsd:element>
    <xsd:element name="TPComponent" ma:index="20" nillable="true" ma:displayName="Component" ma:default="" ma:internalName="TPComponent">
      <xsd:simpleType>
        <xsd:restriction base="dms:Text"/>
      </xsd:simpleType>
    </xsd:element>
    <xsd:element name="ContentItem" ma:index="21" nillable="true" ma:displayName="Content Item" ma:default="" ma:hidden="true" ma:internalName="ContentItem" ma:readOnly="false">
      <xsd:simpleType>
        <xsd:restriction base="dms:Unknown"/>
      </xsd:simpleType>
    </xsd:element>
    <xsd:element name="CrawlForDependencies" ma:index="23" nillable="true" ma:displayName="Crawl for Dependencies?" ma:default="true" ma:internalName="CrawlForDependencies" ma:readOnly="false">
      <xsd:simpleType>
        <xsd:restriction base="dms:Boolean"/>
      </xsd:simpleType>
    </xsd:element>
    <xsd:element name="CSXHash" ma:index="26" nillable="true" ma:displayName="CSX Hash" ma:default="" ma:indexed="true" ma:internalName="CSXHash" ma:readOnly="false">
      <xsd:simpleType>
        <xsd:restriction base="dms:Text"/>
      </xsd:simpleType>
    </xsd:element>
    <xsd:element name="CSXSubmissionMarket" ma:index="27" nillable="true" ma:displayName="CSX Submission Market" ma:default="" ma:list="{2FBD1B11-2ACE-4FDC-B5A3-635D4ADF6F1B}" ma:internalName="CSXSubmissionMarket" ma:readOnly="false" ma:showField="MarketName" ma:web="4873beb7-5857-4685-be1f-d57550cc96cc">
      <xsd:simpleType>
        <xsd:restriction base="dms:Lookup"/>
      </xsd:simpleType>
    </xsd:element>
    <xsd:element name="CSXUpdate" ma:index="28" nillable="true" ma:displayName="CSX Updated?" ma:default="false" ma:internalName="CSXUpdate" ma:readOnly="false">
      <xsd:simpleType>
        <xsd:restriction base="dms:Boolean"/>
      </xsd:simpleType>
    </xsd:element>
    <xsd:element name="IntlLangReviewDate" ma:index="29" nillable="true" ma:displayName="Date to Complete Intl QA" ma:default="" ma:internalName="IntlLangReviewDate" ma:readOnly="false">
      <xsd:simpleType>
        <xsd:restriction base="dms:DateTime"/>
      </xsd:simpleType>
    </xsd:element>
    <xsd:element name="IsDeleted" ma:index="30" nillable="true" ma:displayName="Deleted?" ma:default="" ma:internalName="IsDeleted" ma:readOnly="false">
      <xsd:simpleType>
        <xsd:restriction base="dms:Boolean"/>
      </xsd:simpleType>
    </xsd:element>
    <xsd:element name="APDescription" ma:index="31" nillable="true" ma:displayName="Description" ma:default="" ma:internalName="APDescription" ma:readOnly="false">
      <xsd:simpleType>
        <xsd:restriction base="dms:Note"/>
      </xsd:simpleType>
    </xsd:element>
    <xsd:element name="DirectSourceMarket" ma:index="32" nillable="true" ma:displayName="Direct Source Market Group" ma:default="" ma:internalName="DirectSourceMarket" ma:readOnly="false">
      <xsd:simpleType>
        <xsd:restriction base="dms:Text"/>
      </xsd:simpleType>
    </xsd:element>
    <xsd:element name="Downloads" ma:index="33" nillable="true" ma:displayName="Downloads" ma:default="0" ma:hidden="true" ma:internalName="Downloads" ma:readOnly="false">
      <xsd:simpleType>
        <xsd:restriction base="dms:Unknown"/>
      </xsd:simpleType>
    </xsd:element>
    <xsd:element name="DSATActionTaken" ma:index="34" nillable="true" ma:displayName="DSAT Action Taken" ma:default="" ma:internalName="DSATActionTaken" ma:readOnly="false">
      <xsd:simpleType>
        <xsd:restriction base="dms:Choice">
          <xsd:enumeration value="Best Bets"/>
          <xsd:enumeration value="Expire"/>
          <xsd:enumeration value="Hide"/>
          <xsd:enumeration value="None"/>
        </xsd:restriction>
      </xsd:simpleType>
    </xsd:element>
    <xsd:element name="APEditor" ma:index="35" nillable="true" ma:displayName="Editor" ma:default="" ma:list="UserInfo" ma:internalName="APEditor" ma:readOnly="false">
      <xsd:complexType>
        <xsd:complexContent>
          <xsd:extension base="dms:User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EditorialStatus" ma:index="36" nillable="true" ma:displayName="Editorial Status" ma:default="" ma:internalName="EditorialStatus" ma:readOnly="false">
      <xsd:simpleType>
        <xsd:restriction base="dms:Unknown"/>
      </xsd:simpleType>
    </xsd:element>
    <xsd:element name="EditorialTags" ma:index="37" nillable="true" ma:displayName="Editorial Tags" ma:default="" ma:internalName="EditorialTags">
      <xsd:simpleType>
        <xsd:restriction base="dms:Unknown"/>
      </xsd:simpleType>
    </xsd:element>
    <xsd:element name="TPExecutable" ma:index="38" nillable="true" ma:displayName="Executable" ma:default="" ma:internalName="TPExecutable">
      <xsd:simpleType>
        <xsd:restriction base="dms:Text"/>
      </xsd:simpleType>
    </xsd:element>
    <xsd:element name="FeatureTagsTaxHTField0" ma:index="40" nillable="true" ma:taxonomy="true" ma:internalName="FeatureTagsTaxHTField0" ma:taxonomyFieldName="FeatureTags" ma:displayName="Features" ma:readOnly="false" ma:default="" ma:fieldId="{7fc0d542-15c6-4882-a8e3-13bca44403fb}" ma:taxonomyMulti="true" ma:sspId="8f79753a-75d3-41f5-8ca3-40b843941b4f" ma:termSetId="f1ab6845-967d-4854-a0ba-4ec07f0f8113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TPFriendlyName" ma:index="41" nillable="true" ma:displayName="Friendly Name" ma:default="" ma:internalName="TPFriendlyName">
      <xsd:simpleType>
        <xsd:restriction base="dms:Text"/>
      </xsd:simpleType>
    </xsd:element>
    <xsd:element name="FriendlyTitle" ma:index="42" nillable="true" ma:displayName="Friendly Title" ma:default="" ma:description="Shorter title to be used when displaying search results" ma:internalName="FriendlyTitle" ma:readOnly="false">
      <xsd:simpleType>
        <xsd:restriction base="dms:Text"/>
      </xsd:simpleType>
    </xsd:element>
    <xsd:element name="PrimaryImageGen" ma:index="43" nillable="true" ma:displayName="Generate Images?" ma:default="true" ma:internalName="PrimaryImageGen">
      <xsd:simpleType>
        <xsd:restriction base="dms:Boolean"/>
      </xsd:simpleType>
    </xsd:element>
    <xsd:element name="HandoffToMSDN" ma:index="44" nillable="true" ma:displayName="Handoff To MSDN Date" ma:default="" ma:internalName="HandoffToMSDN" ma:readOnly="false">
      <xsd:simpleType>
        <xsd:restriction base="dms:DateTime"/>
      </xsd:simpleType>
    </xsd:element>
    <xsd:element name="InProjectListLookup" ma:index="45" nillable="true" ma:displayName="InProjectListLookup" ma:list="{9E343742-310B-4684-A24C-1D137CB4B230}" ma:internalName="InProjectListLookup" ma:readOnly="true" ma:showField="InProjectList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TPInstallLocation" ma:index="46" nillable="true" ma:displayName="Install Location" ma:default="" ma:internalName="TPInstallLocation">
      <xsd:simpleType>
        <xsd:restriction base="dms:Text"/>
      </xsd:simpleType>
    </xsd:element>
    <xsd:element name="InternalTagsTaxHTField0" ma:index="48" nillable="true" ma:taxonomy="true" ma:internalName="InternalTagsTaxHTField0" ma:taxonomyFieldName="InternalTags" ma:displayName="Internal Tags" ma:readOnly="false" ma:default="" ma:fieldId="{1490b8a4-2706-41ec-b5e3-73176dccf34e}" ma:taxonomyMulti="true" ma:sspId="8f79753a-75d3-41f5-8ca3-40b843941b4f" ma:termSetId="82b6639e-f7fc-4c18-ad2d-003a6e707765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IntlLangReview" ma:index="49" nillable="true" ma:displayName="Intl Lang QA Review Required?" ma:default="" ma:internalName="IntlLangReview" ma:readOnly="false">
      <xsd:simpleType>
        <xsd:restriction base="dms:Boolean"/>
      </xsd:simpleType>
    </xsd:element>
    <xsd:element name="IntlLangReviewer" ma:index="50" nillable="true" ma:displayName="Intl Lang QA Reviewer" ma:default="" ma:internalName="IntlLangReviewer" ma:readOnly="false">
      <xsd:simpleType>
        <xsd:restriction base="dms:Text"/>
      </xsd:simpleType>
    </xsd:element>
    <xsd:element name="MarketSpecific" ma:index="51" nillable="true" ma:displayName="Is Market Specific?" ma:default="" ma:internalName="MarketSpecific" ma:readOnly="false">
      <xsd:simpleType>
        <xsd:restriction base="dms:Boolean"/>
      </xsd:simpleType>
    </xsd:element>
    <xsd:element name="LastCompleteVersionLookup" ma:index="52" nillable="true" ma:displayName="Last Complete Version Lookup" ma:default="" ma:list="{9E343742-310B-4684-A24C-1D137CB4B230}" ma:internalName="LastCompleteVersionLookup" ma:readOnly="true" ma:showField="LastCompleteVersion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HandOff" ma:index="53" nillable="true" ma:displayName="Last Hand-off" ma:default="" ma:internalName="LastHandOff" ma:readOnly="false">
      <xsd:simpleType>
        <xsd:restriction base="dms:DateTime"/>
      </xsd:simpleType>
    </xsd:element>
    <xsd:element name="LastModifiedDateTime" ma:index="54" nillable="true" ma:displayName="Last Modified Date" ma:default="" ma:internalName="LastModifiedDateTime" ma:readOnly="false">
      <xsd:simpleType>
        <xsd:restriction base="dms:DateTime"/>
      </xsd:simpleType>
    </xsd:element>
    <xsd:element name="LastPreviewErrorLookup" ma:index="55" nillable="true" ma:displayName="Last Preview Attempt Error" ma:default="" ma:list="{9E343742-310B-4684-A24C-1D137CB4B230}" ma:internalName="LastPreviewErrorLookup" ma:readOnly="true" ma:showField="LastPreviewError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reviewResultLookup" ma:index="56" nillable="true" ma:displayName="Last Preview Attempt Result" ma:default="" ma:list="{9E343742-310B-4684-A24C-1D137CB4B230}" ma:internalName="LastPreviewResultLookup" ma:readOnly="true" ma:showField="LastPreviewResult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reviewAttemptDateLookup" ma:index="57" nillable="true" ma:displayName="Last Preview Attempted On" ma:default="" ma:list="{9E343742-310B-4684-A24C-1D137CB4B230}" ma:internalName="LastPreviewAttemptDateLookup" ma:readOnly="true" ma:showField="LastPreviewAttemptDate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reviewedByLookup" ma:index="58" nillable="true" ma:displayName="Last Previewed By" ma:default="" ma:list="{9E343742-310B-4684-A24C-1D137CB4B230}" ma:internalName="LastPreviewedByLookup" ma:readOnly="true" ma:showField="LastPreviewedBy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reviewTimeLookup" ma:index="59" nillable="true" ma:displayName="Last Previewed Date" ma:default="" ma:list="{9E343742-310B-4684-A24C-1D137CB4B230}" ma:internalName="LastPreviewTimeLookup" ma:readOnly="true" ma:showField="LastPreviewTime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reviewVersionLookup" ma:index="60" nillable="true" ma:displayName="Last Previewed Version" ma:default="" ma:list="{9E343742-310B-4684-A24C-1D137CB4B230}" ma:internalName="LastPreviewVersionLookup" ma:readOnly="true" ma:showField="LastPreviewVersion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ublishErrorLookup" ma:index="61" nillable="true" ma:displayName="Last Publish Attempt Error" ma:default="" ma:list="{9E343742-310B-4684-A24C-1D137CB4B230}" ma:internalName="LastPublishErrorLookup" ma:readOnly="true" ma:showField="LastPublishError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ublishResultLookup" ma:index="62" nillable="true" ma:displayName="Last Publish Attempt Result" ma:default="" ma:list="{9E343742-310B-4684-A24C-1D137CB4B230}" ma:internalName="LastPublishResultLookup" ma:readOnly="true" ma:showField="LastPublishResult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ublishAttemptDateLookup" ma:index="63" nillable="true" ma:displayName="Last Publish Attempted On" ma:default="" ma:list="{9E343742-310B-4684-A24C-1D137CB4B230}" ma:internalName="LastPublishAttemptDateLookup" ma:readOnly="true" ma:showField="LastPublishAttemptDate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ublishedByLookup" ma:index="64" nillable="true" ma:displayName="Last Published By" ma:default="" ma:list="{9E343742-310B-4684-A24C-1D137CB4B230}" ma:internalName="LastPublishedByLookup" ma:readOnly="true" ma:showField="LastPublishedBy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ublishTimeLookup" ma:index="65" nillable="true" ma:displayName="Last Published Date" ma:default="" ma:list="{9E343742-310B-4684-A24C-1D137CB4B230}" ma:internalName="LastPublishTimeLookup" ma:readOnly="true" ma:showField="LastPublishTime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ublishVersionLookup" ma:index="66" nillable="true" ma:displayName="Last Published Version" ma:default="" ma:list="{9E343742-310B-4684-A24C-1D137CB4B230}" ma:internalName="LastPublishVersionLookup" ma:readOnly="true" ma:showField="LastPublishVersion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TPLaunchHelpLinkType" ma:index="67" nillable="true" ma:displayName="Launch Help Link Type" ma:default="Template" ma:internalName="TPLaunchHelpLinkType">
      <xsd:simpleType>
        <xsd:restriction base="dms:Choice">
          <xsd:enumeration value="Template"/>
          <xsd:enumeration value="Training"/>
          <xsd:enumeration value="URL"/>
          <xsd:enumeration value="None"/>
        </xsd:restriction>
      </xsd:simpleType>
    </xsd:element>
    <xsd:element name="LegacyData" ma:index="68" nillable="true" ma:displayName="Legacy Data" ma:default="" ma:internalName="LegacyData" ma:readOnly="false">
      <xsd:simpleType>
        <xsd:restriction base="dms:Note"/>
      </xsd:simpleType>
    </xsd:element>
    <xsd:element name="TPLaunchHelpLink" ma:index="69" nillable="true" ma:displayName="Link to Launch Help Topic" ma:default="" ma:internalName="TPLaunchHelpLink">
      <xsd:simpleType>
        <xsd:restriction base="dms:Text"/>
      </xsd:simpleType>
    </xsd:element>
    <xsd:element name="LocComments" ma:index="70" nillable="true" ma:displayName="Loc Approval Comments" ma:default="" ma:internalName="LocComments" ma:readOnly="false">
      <xsd:simpleType>
        <xsd:restriction base="dms:Note"/>
      </xsd:simpleType>
    </xsd:element>
    <xsd:element name="LocLastLocAttemptVersionLookup" ma:index="71" nillable="true" ma:displayName="Loc Last Loc Attempt Version" ma:default="" ma:list="{7DD1DCEC-E449-43D3-891F-7DC62F62AD21}" ma:internalName="LocLastLocAttemptVersionLookup" ma:readOnly="false" ma:showField="LastLocAttemptVersion" ma:web="4873beb7-5857-4685-be1f-d57550cc96cc">
      <xsd:simpleType>
        <xsd:restriction base="dms:Lookup"/>
      </xsd:simpleType>
    </xsd:element>
    <xsd:element name="LocLastLocAttemptVersionTypeLookup" ma:index="72" nillable="true" ma:displayName="Loc Last Loc Attempt Version Type" ma:default="" ma:list="{7DD1DCEC-E449-43D3-891F-7DC62F62AD21}" ma:internalName="LocLastLocAttemptVersionTypeLookup" ma:readOnly="true" ma:showField="LastLocAttemptVersionType" ma:web="4873beb7-5857-4685-be1f-d57550cc96cc">
      <xsd:simpleType>
        <xsd:restriction base="dms:Lookup"/>
      </xsd:simpleType>
    </xsd:element>
    <xsd:element name="LocManualTestRequired" ma:index="73" nillable="true" ma:displayName="Loc Manual Test Required" ma:default="" ma:internalName="LocManualTestRequired" ma:readOnly="false">
      <xsd:simpleType>
        <xsd:restriction base="dms:Boolean"/>
      </xsd:simpleType>
    </xsd:element>
    <xsd:element name="LocMarketGroupTiers2" ma:index="74" nillable="true" ma:displayName="Loc Market Group Tiers" ma:internalName="LocMarketGroupTiers2" ma:readOnly="false">
      <xsd:simpleType>
        <xsd:restriction base="dms:Unknown"/>
      </xsd:simpleType>
    </xsd:element>
    <xsd:element name="LocNewPublishedVersionLookup" ma:index="75" nillable="true" ma:displayName="Loc New Published Version Lookup" ma:default="" ma:list="{7DD1DCEC-E449-43D3-891F-7DC62F62AD21}" ma:internalName="LocNewPublishedVersionLookup" ma:readOnly="true" ma:showField="NewPublishedVersion" ma:web="4873beb7-5857-4685-be1f-d57550cc96cc">
      <xsd:simpleType>
        <xsd:restriction base="dms:Lookup"/>
      </xsd:simpleType>
    </xsd:element>
    <xsd:element name="LocOverallHandbackStatusLookup" ma:index="76" nillable="true" ma:displayName="Loc Overall Handback Status" ma:default="" ma:list="{7DD1DCEC-E449-43D3-891F-7DC62F62AD21}" ma:internalName="LocOverallHandbackStatusLookup" ma:readOnly="true" ma:showField="OverallHandbackStatus" ma:web="4873beb7-5857-4685-be1f-d57550cc96cc">
      <xsd:simpleType>
        <xsd:restriction base="dms:Lookup"/>
      </xsd:simpleType>
    </xsd:element>
    <xsd:element name="LocOverallLocStatusLookup" ma:index="77" nillable="true" ma:displayName="Loc Overall Localize Status" ma:default="" ma:list="{7DD1DCEC-E449-43D3-891F-7DC62F62AD21}" ma:internalName="LocOverallLocStatusLookup" ma:readOnly="true" ma:showField="OverallLocStatus" ma:web="4873beb7-5857-4685-be1f-d57550cc96cc">
      <xsd:simpleType>
        <xsd:restriction base="dms:Lookup"/>
      </xsd:simpleType>
    </xsd:element>
    <xsd:element name="LocOverallPreviewStatusLookup" ma:index="78" nillable="true" ma:displayName="Loc Overall Preview Status" ma:default="" ma:list="{7DD1DCEC-E449-43D3-891F-7DC62F62AD21}" ma:internalName="LocOverallPreviewStatusLookup" ma:readOnly="true" ma:showField="OverallPreviewStatus" ma:web="4873beb7-5857-4685-be1f-d57550cc96cc">
      <xsd:simpleType>
        <xsd:restriction base="dms:Lookup"/>
      </xsd:simpleType>
    </xsd:element>
    <xsd:element name="LocOverallPublishStatusLookup" ma:index="79" nillable="true" ma:displayName="Loc Overall Publish Status" ma:default="" ma:list="{7DD1DCEC-E449-43D3-891F-7DC62F62AD21}" ma:internalName="LocOverallPublishStatusLookup" ma:readOnly="true" ma:showField="OverallPublishStatus" ma:web="4873beb7-5857-4685-be1f-d57550cc96cc">
      <xsd:simpleType>
        <xsd:restriction base="dms:Lookup"/>
      </xsd:simpleType>
    </xsd:element>
    <xsd:element name="IntlLocPriority" ma:index="80" nillable="true" ma:displayName="Loc Priority" ma:default="" ma:internalName="IntlLocPriority" ma:readOnly="false">
      <xsd:simpleType>
        <xsd:restriction base="dms:Unknown"/>
      </xsd:simpleType>
    </xsd:element>
    <xsd:element name="LocProcessedForHandoffsLookup" ma:index="81" nillable="true" ma:displayName="Loc Processed For Handoffs" ma:default="" ma:list="{7DD1DCEC-E449-43D3-891F-7DC62F62AD21}" ma:internalName="LocProcessedForHandoffsLookup" ma:readOnly="true" ma:showField="ProcessedForHandoffs" ma:web="4873beb7-5857-4685-be1f-d57550cc96cc">
      <xsd:simpleType>
        <xsd:restriction base="dms:Lookup"/>
      </xsd:simpleType>
    </xsd:element>
    <xsd:element name="LocProcessedForMarketsLookup" ma:index="82" nillable="true" ma:displayName="Loc Processed For Markets" ma:default="" ma:list="{7DD1DCEC-E449-43D3-891F-7DC62F62AD21}" ma:internalName="LocProcessedForMarketsLookup" ma:readOnly="true" ma:showField="ProcessedForMarkets" ma:web="4873beb7-5857-4685-be1f-d57550cc96cc">
      <xsd:simpleType>
        <xsd:restriction base="dms:Lookup"/>
      </xsd:simpleType>
    </xsd:element>
    <xsd:element name="LocPublishedDependentAssetsLookup" ma:index="83" nillable="true" ma:displayName="Loc Published Dependent Assets" ma:default="" ma:list="{7DD1DCEC-E449-43D3-891F-7DC62F62AD21}" ma:internalName="LocPublishedDependentAssetsLookup" ma:readOnly="true" ma:showField="PublishedDependentAssets" ma:web="4873beb7-5857-4685-be1f-d57550cc96cc">
      <xsd:simpleType>
        <xsd:restriction base="dms:Lookup"/>
      </xsd:simpleType>
    </xsd:element>
    <xsd:element name="LocPublishedLinkedAssetsLookup" ma:index="84" nillable="true" ma:displayName="Loc Published Linked Assets" ma:default="" ma:list="{7DD1DCEC-E449-43D3-891F-7DC62F62AD21}" ma:internalName="LocPublishedLinkedAssetsLookup" ma:readOnly="true" ma:showField="PublishedLinkedAssets" ma:web="4873beb7-5857-4685-be1f-d57550cc96cc">
      <xsd:simpleType>
        <xsd:restriction base="dms:Lookup"/>
      </xsd:simpleType>
    </xsd:element>
    <xsd:element name="LocRecommendedHandoff" ma:index="85" nillable="true" ma:displayName="Loc Recommended Handoff" ma:default="" ma:indexed="true" ma:internalName="LocRecommendedHandoff" ma:readOnly="false">
      <xsd:simpleType>
        <xsd:restriction base="dms:Text"/>
      </xsd:simpleType>
    </xsd:element>
    <xsd:element name="LocalizationTagsTaxHTField0" ma:index="87" nillable="true" ma:taxonomy="true" ma:internalName="LocalizationTagsTaxHTField0" ma:taxonomyFieldName="LocalizationTags" ma:displayName="Localization Tags" ma:readOnly="false" ma:default="" ma:fieldId="{00f02cb3-2c7c-424a-9c61-10e9b6878429}" ma:taxonomyMulti="true" ma:sspId="8f79753a-75d3-41f5-8ca3-40b843941b4f" ma:termSetId="5b7703a5-8e8b-4b58-8b31-1cea35331da3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MachineTranslated" ma:index="88" nillable="true" ma:displayName="Machine Translated" ma:default="" ma:internalName="MachineTranslated" ma:readOnly="false">
      <xsd:simpleType>
        <xsd:restriction base="dms:Boolean"/>
      </xsd:simpleType>
    </xsd:element>
    <xsd:element name="Manager" ma:index="89" nillable="true" ma:displayName="Manager" ma:hidden="true" ma:internalName="Manager" ma:readOnly="false">
      <xsd:simpleType>
        <xsd:restriction base="dms:Text"/>
      </xsd:simpleType>
    </xsd:element>
    <xsd:element name="Markets" ma:index="90" nillable="true" ma:displayName="Markets" ma:default="" ma:description="Leave blank to show in all markets" ma:list="{2FBD1B11-2ACE-4FDC-B5A3-635D4ADF6F1B}" ma:internalName="Markets" ma:readOnly="false" ma:showField="MarketName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Milestone" ma:index="91" nillable="true" ma:displayName="Milestone" ma:default="" ma:internalName="Milestone" ma:readOnly="false">
      <xsd:simpleType>
        <xsd:restriction base="dms:Unknown"/>
      </xsd:simpleType>
    </xsd:element>
    <xsd:element name="TPNamespace" ma:index="94" nillable="true" ma:displayName="Namespace" ma:default="" ma:internalName="TPNamespace">
      <xsd:simpleType>
        <xsd:restriction base="dms:Text"/>
      </xsd:simpleType>
    </xsd:element>
    <xsd:element name="NumericId" ma:index="95" nillable="true" ma:displayName="Numeric ID" ma:default="" ma:indexed="true" ma:internalName="NumericId" ma:readOnly="false">
      <xsd:simpleType>
        <xsd:restriction base="dms:Number"/>
      </xsd:simpleType>
    </xsd:element>
    <xsd:element name="NumOfRatingsLookup" ma:index="96" nillable="true" ma:displayName="NumOfRatings" ma:default="" ma:list="{9E343742-310B-4684-A24C-1D137CB4B230}" ma:internalName="NumOfRatingsLookup" ma:readOnly="true" ma:showField="NumOfRatings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OOCacheId" ma:index="97" nillable="true" ma:displayName="OOCacheId" ma:internalName="OOCacheId" ma:readOnly="false">
      <xsd:simpleType>
        <xsd:restriction base="dms:Text"/>
      </xsd:simpleType>
    </xsd:element>
    <xsd:element name="OpenTemplate" ma:index="98" nillable="true" ma:displayName="Open Template" ma:default="true" ma:internalName="OpenTemplate">
      <xsd:simpleType>
        <xsd:restriction base="dms:Boolean"/>
      </xsd:simpleType>
    </xsd:element>
    <xsd:element name="OriginAsset" ma:index="99" nillable="true" ma:displayName="Origin Asset" ma:default="" ma:internalName="OriginAsset" ma:readOnly="false">
      <xsd:simpleType>
        <xsd:restriction base="dms:Text"/>
      </xsd:simpleType>
    </xsd:element>
    <xsd:element name="OriginalRelease" ma:index="100" nillable="true" ma:displayName="Original Release" ma:default="15" ma:internalName="OriginalRelease" ma:readOnly="false">
      <xsd:simpleType>
        <xsd:restriction base="dms:Choice">
          <xsd:enumeration value="14"/>
          <xsd:enumeration value="15"/>
          <xsd:enumeration value="16"/>
        </xsd:restriction>
      </xsd:simpleType>
    </xsd:element>
    <xsd:element name="OriginalSourceMarket" ma:index="101" nillable="true" ma:displayName="Original Source Market Group" ma:default="" ma:internalName="OriginalSourceMarket" ma:readOnly="false">
      <xsd:simpleType>
        <xsd:restriction base="dms:Text"/>
      </xsd:simpleType>
    </xsd:element>
    <xsd:element name="OutputCachingOn" ma:index="102" nillable="true" ma:displayName="Output Caching" ma:default="true" ma:hidden="true" ma:internalName="OutputCachingOn" ma:readOnly="false">
      <xsd:simpleType>
        <xsd:restriction base="dms:Boolean"/>
      </xsd:simpleType>
    </xsd:element>
    <xsd:element name="ParentAssetId" ma:index="103" nillable="true" ma:displayName="Parent Asset Id" ma:default="" ma:internalName="ParentAssetId" ma:readOnly="false">
      <xsd:simpleType>
        <xsd:restriction base="dms:Text"/>
      </xsd:simpleType>
    </xsd:element>
    <xsd:element name="PlannedPubDate" ma:index="104" nillable="true" ma:displayName="Planned Publish Date" ma:default="" ma:indexed="true" ma:internalName="PlannedPubDate" ma:readOnly="false">
      <xsd:simpleType>
        <xsd:restriction base="dms:DateTime"/>
      </xsd:simpleType>
    </xsd:element>
    <xsd:element name="PolicheckWords" ma:index="105" nillable="true" ma:displayName="Policheck Words" ma:default="" ma:internalName="PolicheckWords" ma:readOnly="false">
      <xsd:simpleType>
        <xsd:restriction base="dms:Text"/>
      </xsd:simpleType>
    </xsd:element>
    <xsd:element name="BusinessGroup" ma:index="106" nillable="true" ma:displayName="Product Division Owner" ma:default="" ma:internalName="BusinessGroup" ma:readOnly="false">
      <xsd:simpleType>
        <xsd:restriction base="dms:Unknown"/>
      </xsd:simpleType>
    </xsd:element>
    <xsd:element name="UAProjectedTotalWords" ma:index="107" nillable="true" ma:displayName="Projected Word Count" ma:default="" ma:internalName="UAProjectedTotalWords" ma:readOnly="false">
      <xsd:simpleType>
        <xsd:restriction base="dms:Unknown"/>
      </xsd:simpleType>
    </xsd:element>
    <xsd:element name="Provider" ma:index="108" nillable="true" ma:displayName="Provider" ma:default="" ma:internalName="Provider" ma:readOnly="false">
      <xsd:simpleType>
        <xsd:restriction base="dms:Unknown"/>
      </xsd:simpleType>
    </xsd:element>
    <xsd:element name="Providers" ma:index="109" nillable="true" ma:displayName="Providers" ma:default="" ma:internalName="Providers">
      <xsd:simpleType>
        <xsd:restriction base="dms:Unknown"/>
      </xsd:simpleType>
    </xsd:element>
    <xsd:element name="PublishStatusLookup" ma:index="110" nillable="true" ma:displayName="Publish Status" ma:default="" ma:list="{9E343742-310B-4684-A24C-1D137CB4B230}" ma:internalName="PublishStatusLookup" ma:readOnly="false" ma:showField="PublishStatus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PublishTargets" ma:index="111" nillable="true" ma:displayName="Publish Target" ma:default="OfficeOnlineVNext" ma:internalName="PublishTargets" ma:readOnly="false">
      <xsd:simpleType>
        <xsd:restriction base="dms:Unknown"/>
      </xsd:simpleType>
    </xsd:element>
    <xsd:element name="RecommendationsModifier" ma:index="112" nillable="true" ma:displayName="Recommendations Modifier" ma:default="" ma:internalName="RecommendationsModifier" ma:readOnly="false">
      <xsd:simpleType>
        <xsd:restriction base="dms:Number"/>
      </xsd:simpleType>
    </xsd:element>
    <xsd:element name="ArtSampleDocs" ma:index="113" nillable="true" ma:displayName="Sample Docs" ma:default="" ma:hidden="true" ma:internalName="ArtSampleDocs" ma:readOnly="false">
      <xsd:simpleType>
        <xsd:restriction base="dms:Text"/>
      </xsd:simpleType>
    </xsd:element>
    <xsd:element name="ScenarioTagsTaxHTField0" ma:index="115" nillable="true" ma:taxonomy="true" ma:internalName="ScenarioTagsTaxHTField0" ma:taxonomyFieldName="ScenarioTags" ma:displayName="Scenarios" ma:readOnly="false" ma:default="" ma:fieldId="{93aef74d-6c78-4815-8310-51477dceeccc}" ma:taxonomyMulti="true" ma:sspId="8f79753a-75d3-41f5-8ca3-40b843941b4f" ma:termSetId="4b7d5f16-e2f2-4fc0-bab3-6e8b931e57d6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ShowIn" ma:index="117" nillable="true" ma:displayName="Show In" ma:default="Show everywhere" ma:internalName="ShowIn" ma:readOnly="false">
      <xsd:simpleType>
        <xsd:restriction base="dms:Choice">
          <xsd:enumeration value="Hide on web"/>
          <xsd:enumeration value="On Web no search"/>
          <xsd:enumeration value="Show everywhere"/>
          <xsd:enumeration value="Special use only"/>
        </xsd:restriction>
      </xsd:simpleType>
    </xsd:element>
    <xsd:element name="SourceTitle" ma:index="118" nillable="true" ma:displayName="Source Title" ma:default="" ma:indexed="true" ma:internalName="SourceTitle" ma:readOnly="false">
      <xsd:simpleType>
        <xsd:restriction base="dms:Text"/>
      </xsd:simpleType>
    </xsd:element>
    <xsd:element name="CSXSubmissionDate" ma:index="119" nillable="true" ma:displayName="Submission Date" ma:default="" ma:internalName="CSXSubmissionDate" ma:readOnly="false">
      <xsd:simpleType>
        <xsd:restriction base="dms:DateTime"/>
      </xsd:simpleType>
    </xsd:element>
    <xsd:element name="SubmitterId" ma:index="120" nillable="true" ma:displayName="Submitter ID" ma:default="" ma:internalName="SubmitterId" ma:readOnly="false">
      <xsd:simpleType>
        <xsd:restriction base="dms:Text"/>
      </xsd:simpleType>
    </xsd:element>
    <xsd:element name="TaxCatchAll" ma:index="121" nillable="true" ma:displayName="Taxonomy Catch All Column" ma:hidden="true" ma:list="{530f955b-6704-4601-bd83-f81d87f1e440}" ma:internalName="TaxCatchAll" ma:showField="CatchAllData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TaxCatchAllLabel" ma:index="122" nillable="true" ma:displayName="Taxonomy Catch All Column1" ma:hidden="true" ma:list="{530f955b-6704-4601-bd83-f81d87f1e440}" ma:internalName="TaxCatchAllLabel" ma:readOnly="true" ma:showField="CatchAllDataLabel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TemplateStatus" ma:index="123" nillable="true" ma:displayName="Template Status" ma:default="" ma:internalName="TemplateStatus">
      <xsd:simpleType>
        <xsd:restriction base="dms:Unknown"/>
      </xsd:simpleType>
    </xsd:element>
    <xsd:element name="TemplateTemplateType" ma:index="124" nillable="true" ma:displayName="Template Type" ma:default="" ma:internalName="TemplateTemplateType">
      <xsd:simpleType>
        <xsd:restriction base="dms:Unknown"/>
      </xsd:simpleType>
    </xsd:element>
    <xsd:element name="ThumbnailAssetId" ma:index="125" nillable="true" ma:displayName="Thumbnail Image Asset" ma:default="" ma:internalName="ThumbnailAssetId" ma:readOnly="false">
      <xsd:simpleType>
        <xsd:restriction base="dms:Text"/>
      </xsd:simpleType>
    </xsd:element>
    <xsd:element name="TimesCloned" ma:index="126" nillable="true" ma:displayName="Times Cloned" ma:default="" ma:internalName="TimesCloned" ma:readOnly="false">
      <xsd:simpleType>
        <xsd:restriction base="dms:Number"/>
      </xsd:simpleType>
    </xsd:element>
    <xsd:element name="TrustLevel" ma:index="128" nillable="true" ma:displayName="Trust Level" ma:default="1 Microsoft Managed Content" ma:internalName="TrustLevel" ma:readOnly="false">
      <xsd:simpleType>
        <xsd:restriction base="dms:Unknown"/>
      </xsd:simpleType>
    </xsd:element>
    <xsd:element name="UALocComments" ma:index="129" nillable="true" ma:displayName="UA Loc Comments" ma:default="" ma:internalName="UALocComments" ma:readOnly="false">
      <xsd:simpleType>
        <xsd:restriction base="dms:Note"/>
      </xsd:simpleType>
    </xsd:element>
    <xsd:element name="UALocRecommendation" ma:index="130" nillable="true" ma:displayName="UA Loc Recommendation" ma:default="Localize" ma:internalName="UALocRecommendation" ma:readOnly="false">
      <xsd:simpleType>
        <xsd:restriction base="dms:Choice">
          <xsd:enumeration value="Localize"/>
          <xsd:enumeration value="Never Localize"/>
          <xsd:enumeration value="Priority Localize"/>
        </xsd:restriction>
      </xsd:simpleType>
    </xsd:element>
    <xsd:element name="UANotes" ma:index="131" nillable="true" ma:displayName="UA Notes" ma:default="" ma:internalName="UANotes" ma:readOnly="false">
      <xsd:simpleType>
        <xsd:restriction base="dms:Note"/>
      </xsd:simpleType>
    </xsd:element>
    <xsd:element name="TPAppVersion" ma:index="132" nillable="true" ma:displayName="Version" ma:default="" ma:internalName="TPAppVersion">
      <xsd:simpleType>
        <xsd:restriction base="dms:Text"/>
      </xsd:simpleType>
    </xsd:element>
    <xsd:element name="VoteCount" ma:index="133" nillable="true" ma:displayName="Vote Count" ma:default="" ma:internalName="VoteCount" ma:readOnly="false">
      <xsd:simpleType>
        <xsd:restriction base="dms:Unknow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22" ma:displayName="Content Type"/>
        <xsd:element ref="dc:title" minOccurs="0" maxOccurs="1" ma:index="127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AssetEditForm</Edit>
  <New>DocumentLibraryForm</New>
</FormTemplates>
</file>

<file path=customXml/itemProps1.xml><?xml version="1.0" encoding="utf-8"?>
<ds:datastoreItem xmlns:ds="http://schemas.openxmlformats.org/officeDocument/2006/customXml" ds:itemID="{8CDDBB83-77C1-4099-A0AA-289882E745E2}">
  <ds:schemaRefs>
    <ds:schemaRef ds:uri="http://purl.org/dc/elements/1.1/"/>
    <ds:schemaRef ds:uri="http://www.w3.org/XML/1998/namespace"/>
    <ds:schemaRef ds:uri="http://schemas.microsoft.com/office/infopath/2007/PartnerControls"/>
    <ds:schemaRef ds:uri="http://purl.org/dc/terms/"/>
    <ds:schemaRef ds:uri="http://schemas.microsoft.com/office/2006/documentManagement/types"/>
    <ds:schemaRef ds:uri="4873beb7-5857-4685-be1f-d57550cc96cc"/>
    <ds:schemaRef ds:uri="http://schemas.openxmlformats.org/package/2006/metadata/core-properties"/>
    <ds:schemaRef ds:uri="http://schemas.microsoft.com/office/2006/metadata/properties"/>
    <ds:schemaRef ds:uri="http://purl.org/dc/dcmitype/"/>
  </ds:schemaRefs>
</ds:datastoreItem>
</file>

<file path=customXml/itemProps2.xml><?xml version="1.0" encoding="utf-8"?>
<ds:datastoreItem xmlns:ds="http://schemas.openxmlformats.org/officeDocument/2006/customXml" ds:itemID="{28C8B9CA-0273-4370-889A-FC05DA5C2FA5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4873beb7-5857-4685-be1f-d57550cc96cc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561E720F-F05D-4536-9C34-0CFCED65D3B7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Учебная презентация, макет с лентами и полосками (широкоэкранный формат)</Template>
  <TotalTime>0</TotalTime>
  <Words>1286</Words>
  <Application>Microsoft Office PowerPoint</Application>
  <PresentationFormat>Широкоэкранный</PresentationFormat>
  <Paragraphs>92</Paragraphs>
  <Slides>16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16</vt:i4>
      </vt:variant>
    </vt:vector>
  </HeadingPairs>
  <TitlesOfParts>
    <vt:vector size="22" baseType="lpstr">
      <vt:lpstr>Arial</vt:lpstr>
      <vt:lpstr>Euphemia</vt:lpstr>
      <vt:lpstr>Plantagenet Cherokee</vt:lpstr>
      <vt:lpstr>Times New Roman</vt:lpstr>
      <vt:lpstr>Wingdings</vt:lpstr>
      <vt:lpstr>Научная литература 16 х 9</vt:lpstr>
      <vt:lpstr>Сущность экскурсии. Часть 2.</vt:lpstr>
      <vt:lpstr>Содержание</vt:lpstr>
      <vt:lpstr>Экскурсия как педагогический процесс</vt:lpstr>
      <vt:lpstr>Экскурсия как педагогический процесс</vt:lpstr>
      <vt:lpstr>Педагогическое мастерство</vt:lpstr>
      <vt:lpstr>Этапы педагогической деятельности </vt:lpstr>
      <vt:lpstr>Компоненты деятельности</vt:lpstr>
      <vt:lpstr>Элементы педагогической техники</vt:lpstr>
      <vt:lpstr>Выводы</vt:lpstr>
      <vt:lpstr>Тематика и содержаний экскурсий</vt:lpstr>
      <vt:lpstr>Тематика и содержаний экскурсий</vt:lpstr>
      <vt:lpstr>Тематика и содержаний экскурсий</vt:lpstr>
      <vt:lpstr>Тематика и содержаний экскурсий</vt:lpstr>
      <vt:lpstr>Выводы</vt:lpstr>
      <vt:lpstr>Учебная литература</vt:lpstr>
      <vt:lpstr>Спасибо за внимание!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2017-06-19T09:08:03Z</dcterms:created>
  <dcterms:modified xsi:type="dcterms:W3CDTF">2017-08-24T04:34:19Z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0x0101006EDDDB5EE6D98C44930B742096920B300400F5B6D36B3EF94B4E9A635CDF2A18F5B8</vt:lpwstr>
  </property>
  <property fmtid="{D5CDD505-2E9C-101B-9397-08002B2CF9AE}" pid="3" name="InternalTags">
    <vt:lpwstr/>
  </property>
  <property fmtid="{D5CDD505-2E9C-101B-9397-08002B2CF9AE}" pid="4" name="FeatureTags">
    <vt:lpwstr/>
  </property>
  <property fmtid="{D5CDD505-2E9C-101B-9397-08002B2CF9AE}" pid="5" name="LocalizationTags">
    <vt:lpwstr/>
  </property>
  <property fmtid="{D5CDD505-2E9C-101B-9397-08002B2CF9AE}" pid="6" name="ScenarioTags">
    <vt:lpwstr/>
  </property>
  <property fmtid="{D5CDD505-2E9C-101B-9397-08002B2CF9AE}" pid="7" name="CampaignTags">
    <vt:lpwstr/>
  </property>
</Properties>
</file>