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70" r:id="rId3"/>
    <p:sldId id="272" r:id="rId4"/>
    <p:sldId id="271" r:id="rId5"/>
    <p:sldId id="275" r:id="rId6"/>
    <p:sldId id="285" r:id="rId7"/>
    <p:sldId id="286" r:id="rId8"/>
    <p:sldId id="287" r:id="rId9"/>
    <p:sldId id="288" r:id="rId10"/>
    <p:sldId id="290" r:id="rId11"/>
    <p:sldId id="289" r:id="rId12"/>
    <p:sldId id="291" r:id="rId13"/>
    <p:sldId id="265" r:id="rId14"/>
  </p:sldIdLst>
  <p:sldSz cx="9144000" cy="6858000" type="screen4x3"/>
  <p:notesSz cx="6858000" cy="9144000"/>
  <p:custDataLst>
    <p:tags r:id="rId16"/>
  </p:custDataLst>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5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 Id="rId5" Type="http://schemas.openxmlformats.org/officeDocument/2006/relationships/image" Target="../media/image6.jpeg"/><Relationship Id="rId4" Type="http://schemas.openxmlformats.org/officeDocument/2006/relationships/image" Target="../media/image5.jpeg"/></Relationships>
</file>

<file path=ppt/diagrams/_rels/data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image" Target="../media/image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 Id="rId5" Type="http://schemas.openxmlformats.org/officeDocument/2006/relationships/image" Target="../media/image6.jpeg"/><Relationship Id="rId4" Type="http://schemas.openxmlformats.org/officeDocument/2006/relationships/image" Target="../media/image5.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415CE6-1770-40FB-A9C7-085E89E024C6}" type="doc">
      <dgm:prSet loTypeId="urn:microsoft.com/office/officeart/2005/8/layout/vList4" loCatId="list" qsTypeId="urn:microsoft.com/office/officeart/2005/8/quickstyle/simple4" qsCatId="simple" csTypeId="urn:microsoft.com/office/officeart/2005/8/colors/accent1_2" csCatId="accent1" phldr="1"/>
      <dgm:spPr/>
      <dgm:t>
        <a:bodyPr/>
        <a:lstStyle/>
        <a:p>
          <a:endParaRPr lang="ru-RU"/>
        </a:p>
      </dgm:t>
    </dgm:pt>
    <dgm:pt modelId="{D84DFFB6-28BB-40FA-A16D-F7B0E037E544}">
      <dgm:prSet phldrT="[Текст]"/>
      <dgm:spPr/>
      <dgm:t>
        <a:bodyPr/>
        <a:lstStyle/>
        <a:p>
          <a:r>
            <a:rPr lang="ru-RU" dirty="0" smtClean="0"/>
            <a:t>Ухудшается профессиональный состав государственных служащих в связи с невысокой средней заработной платой.</a:t>
          </a:r>
          <a:endParaRPr lang="ru-RU" dirty="0"/>
        </a:p>
      </dgm:t>
    </dgm:pt>
    <dgm:pt modelId="{175F8175-F33C-4927-ACFE-AEABBD79F426}" type="parTrans" cxnId="{4D44CAED-5FB0-4788-80D8-1566796F94DD}">
      <dgm:prSet/>
      <dgm:spPr/>
      <dgm:t>
        <a:bodyPr/>
        <a:lstStyle/>
        <a:p>
          <a:endParaRPr lang="ru-RU"/>
        </a:p>
      </dgm:t>
    </dgm:pt>
    <dgm:pt modelId="{340A6B65-512E-4AF9-99E5-B65B542E06EE}" type="sibTrans" cxnId="{4D44CAED-5FB0-4788-80D8-1566796F94DD}">
      <dgm:prSet/>
      <dgm:spPr/>
      <dgm:t>
        <a:bodyPr/>
        <a:lstStyle/>
        <a:p>
          <a:endParaRPr lang="ru-RU"/>
        </a:p>
      </dgm:t>
    </dgm:pt>
    <dgm:pt modelId="{7410C0C3-3D9C-410C-8DD9-232796C376B5}">
      <dgm:prSet phldrT="[Текст]"/>
      <dgm:spPr/>
      <dgm:t>
        <a:bodyPr/>
        <a:lstStyle/>
        <a:p>
          <a:r>
            <a:rPr lang="ru-RU" dirty="0" smtClean="0"/>
            <a:t>Не хватает государственных служащих в возрасте до 45 лет, имеющих опыт работы в современных экономических условиях.</a:t>
          </a:r>
          <a:endParaRPr lang="ru-RU" dirty="0"/>
        </a:p>
      </dgm:t>
    </dgm:pt>
    <dgm:pt modelId="{3CA687E7-9A6E-4562-B776-7A215A8EE328}" type="parTrans" cxnId="{42EC824E-C1FF-418E-81E2-ACC40B679D76}">
      <dgm:prSet/>
      <dgm:spPr/>
      <dgm:t>
        <a:bodyPr/>
        <a:lstStyle/>
        <a:p>
          <a:endParaRPr lang="ru-RU"/>
        </a:p>
      </dgm:t>
    </dgm:pt>
    <dgm:pt modelId="{2C4F00C0-7340-40DB-BBB5-35AF77163121}" type="sibTrans" cxnId="{42EC824E-C1FF-418E-81E2-ACC40B679D76}">
      <dgm:prSet/>
      <dgm:spPr/>
      <dgm:t>
        <a:bodyPr/>
        <a:lstStyle/>
        <a:p>
          <a:endParaRPr lang="ru-RU"/>
        </a:p>
      </dgm:t>
    </dgm:pt>
    <dgm:pt modelId="{ABC50143-99AB-47D8-99E3-91E064372C66}">
      <dgm:prSet phldrT="[Текст]"/>
      <dgm:spPr/>
      <dgm:t>
        <a:bodyPr/>
        <a:lstStyle/>
        <a:p>
          <a:r>
            <a:rPr lang="ru-RU" dirty="0" smtClean="0"/>
            <a:t>Происходит снижение престижа государственной службы как вида профессиональной деятельности.</a:t>
          </a:r>
          <a:endParaRPr lang="ru-RU" dirty="0"/>
        </a:p>
      </dgm:t>
    </dgm:pt>
    <dgm:pt modelId="{F13F645F-9990-4D6F-A849-7EFC522AC580}" type="parTrans" cxnId="{DA6E1D2E-358E-4BD6-BB70-E1DDC5950CA9}">
      <dgm:prSet/>
      <dgm:spPr/>
      <dgm:t>
        <a:bodyPr/>
        <a:lstStyle/>
        <a:p>
          <a:endParaRPr lang="ru-RU"/>
        </a:p>
      </dgm:t>
    </dgm:pt>
    <dgm:pt modelId="{CBA19CAD-69D9-43B9-A832-635229DCCB76}" type="sibTrans" cxnId="{DA6E1D2E-358E-4BD6-BB70-E1DDC5950CA9}">
      <dgm:prSet/>
      <dgm:spPr/>
      <dgm:t>
        <a:bodyPr/>
        <a:lstStyle/>
        <a:p>
          <a:endParaRPr lang="ru-RU"/>
        </a:p>
      </dgm:t>
    </dgm:pt>
    <dgm:pt modelId="{9BCC9667-42FB-496D-8FF9-349B3378699A}">
      <dgm:prSet phldrT="[Текст]"/>
      <dgm:spPr/>
      <dgm:t>
        <a:bodyPr/>
        <a:lstStyle/>
        <a:p>
          <a:r>
            <a:rPr lang="ru-RU" dirty="0" smtClean="0"/>
            <a:t>Мужчины преобладают на должностях руководителей, женщины – на должностях специалистов.</a:t>
          </a:r>
          <a:endParaRPr lang="ru-RU" dirty="0"/>
        </a:p>
      </dgm:t>
    </dgm:pt>
    <dgm:pt modelId="{2455E048-24C6-4447-8831-532AA9B9F99B}" type="parTrans" cxnId="{C139AD5F-DA2F-4D4F-9410-675C4D5F8FEC}">
      <dgm:prSet/>
      <dgm:spPr/>
      <dgm:t>
        <a:bodyPr/>
        <a:lstStyle/>
        <a:p>
          <a:endParaRPr lang="ru-RU"/>
        </a:p>
      </dgm:t>
    </dgm:pt>
    <dgm:pt modelId="{8510E182-7E59-4E8C-9102-EB2FCEF148E1}" type="sibTrans" cxnId="{C139AD5F-DA2F-4D4F-9410-675C4D5F8FEC}">
      <dgm:prSet/>
      <dgm:spPr/>
      <dgm:t>
        <a:bodyPr/>
        <a:lstStyle/>
        <a:p>
          <a:endParaRPr lang="ru-RU"/>
        </a:p>
      </dgm:t>
    </dgm:pt>
    <dgm:pt modelId="{89B73561-F67D-47AA-9AC4-BD943690044F}">
      <dgm:prSet phldrT="[Текст]"/>
      <dgm:spPr/>
      <dgm:t>
        <a:bodyPr/>
        <a:lstStyle/>
        <a:p>
          <a:r>
            <a:rPr lang="ru-RU" dirty="0" smtClean="0"/>
            <a:t>Нехватка квалифицированных кадров сочетается с наличием вакансий, что, в первую очередь, связано с невысокой оплатой труда государственных служащих.</a:t>
          </a:r>
          <a:endParaRPr lang="ru-RU" dirty="0"/>
        </a:p>
      </dgm:t>
    </dgm:pt>
    <dgm:pt modelId="{4E65CD8C-7773-4081-BB5F-3479D2CB63A8}" type="parTrans" cxnId="{E58F534E-99A5-4E3D-BC29-04DF008077BD}">
      <dgm:prSet/>
      <dgm:spPr/>
      <dgm:t>
        <a:bodyPr/>
        <a:lstStyle/>
        <a:p>
          <a:endParaRPr lang="ru-RU"/>
        </a:p>
      </dgm:t>
    </dgm:pt>
    <dgm:pt modelId="{58C910E2-3998-4D2F-A04E-1533CCDD0C2A}" type="sibTrans" cxnId="{E58F534E-99A5-4E3D-BC29-04DF008077BD}">
      <dgm:prSet/>
      <dgm:spPr/>
      <dgm:t>
        <a:bodyPr/>
        <a:lstStyle/>
        <a:p>
          <a:endParaRPr lang="ru-RU"/>
        </a:p>
      </dgm:t>
    </dgm:pt>
    <dgm:pt modelId="{2BF687DA-7CD2-4353-BAA3-38E9E94C1592}" type="pres">
      <dgm:prSet presAssocID="{31415CE6-1770-40FB-A9C7-085E89E024C6}" presName="linear" presStyleCnt="0">
        <dgm:presLayoutVars>
          <dgm:dir/>
          <dgm:resizeHandles val="exact"/>
        </dgm:presLayoutVars>
      </dgm:prSet>
      <dgm:spPr/>
      <dgm:t>
        <a:bodyPr/>
        <a:lstStyle/>
        <a:p>
          <a:endParaRPr lang="ru-RU"/>
        </a:p>
      </dgm:t>
    </dgm:pt>
    <dgm:pt modelId="{032A8184-49D6-46FC-A7B2-D4F16D223E24}" type="pres">
      <dgm:prSet presAssocID="{D84DFFB6-28BB-40FA-A16D-F7B0E037E544}" presName="comp" presStyleCnt="0"/>
      <dgm:spPr/>
    </dgm:pt>
    <dgm:pt modelId="{B2B987F8-2828-4588-ACA4-301F61BCC710}" type="pres">
      <dgm:prSet presAssocID="{D84DFFB6-28BB-40FA-A16D-F7B0E037E544}" presName="box" presStyleLbl="node1" presStyleIdx="0" presStyleCnt="5"/>
      <dgm:spPr/>
      <dgm:t>
        <a:bodyPr/>
        <a:lstStyle/>
        <a:p>
          <a:endParaRPr lang="ru-RU"/>
        </a:p>
      </dgm:t>
    </dgm:pt>
    <dgm:pt modelId="{6D0E9B70-7203-4947-8302-F1AE4CECB923}" type="pres">
      <dgm:prSet presAssocID="{D84DFFB6-28BB-40FA-A16D-F7B0E037E544}" presName="img" presStyleLbl="fgImgPlace1" presStyleIdx="0" presStyleCnt="5"/>
      <dgm:spPr>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t="-37062" b="-37000"/>
          </a:stretch>
        </a:blipFill>
      </dgm:spPr>
    </dgm:pt>
    <dgm:pt modelId="{44D9F7BA-1D52-450B-8661-9AF51F0D8E05}" type="pres">
      <dgm:prSet presAssocID="{D84DFFB6-28BB-40FA-A16D-F7B0E037E544}" presName="text" presStyleLbl="node1" presStyleIdx="0" presStyleCnt="5">
        <dgm:presLayoutVars>
          <dgm:bulletEnabled val="1"/>
        </dgm:presLayoutVars>
      </dgm:prSet>
      <dgm:spPr/>
      <dgm:t>
        <a:bodyPr/>
        <a:lstStyle/>
        <a:p>
          <a:endParaRPr lang="ru-RU"/>
        </a:p>
      </dgm:t>
    </dgm:pt>
    <dgm:pt modelId="{5206FA58-E06F-4842-8752-7BA9B928F4A0}" type="pres">
      <dgm:prSet presAssocID="{340A6B65-512E-4AF9-99E5-B65B542E06EE}" presName="spacer" presStyleCnt="0"/>
      <dgm:spPr/>
    </dgm:pt>
    <dgm:pt modelId="{65B91ECC-F0B9-458C-A5D0-FAF4C89ABE83}" type="pres">
      <dgm:prSet presAssocID="{7410C0C3-3D9C-410C-8DD9-232796C376B5}" presName="comp" presStyleCnt="0"/>
      <dgm:spPr/>
    </dgm:pt>
    <dgm:pt modelId="{555D9894-D8B7-4C31-8324-39EFEAB73F02}" type="pres">
      <dgm:prSet presAssocID="{7410C0C3-3D9C-410C-8DD9-232796C376B5}" presName="box" presStyleLbl="node1" presStyleIdx="1" presStyleCnt="5"/>
      <dgm:spPr/>
      <dgm:t>
        <a:bodyPr/>
        <a:lstStyle/>
        <a:p>
          <a:endParaRPr lang="ru-RU"/>
        </a:p>
      </dgm:t>
    </dgm:pt>
    <dgm:pt modelId="{6089089D-7EC9-4A2E-A1C6-0033BF35044C}" type="pres">
      <dgm:prSet presAssocID="{7410C0C3-3D9C-410C-8DD9-232796C376B5}" presName="img" presStyleLbl="fgImgPlace1" presStyleIdx="1" presStyleCnt="5" custLinFactNeighborX="1021" custLinFactNeighborY="405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35000" b="-35000"/>
          </a:stretch>
        </a:blipFill>
      </dgm:spPr>
    </dgm:pt>
    <dgm:pt modelId="{3E7D605D-AF3D-4BE2-B922-8470F1983139}" type="pres">
      <dgm:prSet presAssocID="{7410C0C3-3D9C-410C-8DD9-232796C376B5}" presName="text" presStyleLbl="node1" presStyleIdx="1" presStyleCnt="5">
        <dgm:presLayoutVars>
          <dgm:bulletEnabled val="1"/>
        </dgm:presLayoutVars>
      </dgm:prSet>
      <dgm:spPr/>
      <dgm:t>
        <a:bodyPr/>
        <a:lstStyle/>
        <a:p>
          <a:endParaRPr lang="ru-RU"/>
        </a:p>
      </dgm:t>
    </dgm:pt>
    <dgm:pt modelId="{86979B2D-F495-493F-B21E-CEF6B0B085A2}" type="pres">
      <dgm:prSet presAssocID="{2C4F00C0-7340-40DB-BBB5-35AF77163121}" presName="spacer" presStyleCnt="0"/>
      <dgm:spPr/>
    </dgm:pt>
    <dgm:pt modelId="{F667E187-9B7D-4A15-AC87-FDDFC6D2F0E6}" type="pres">
      <dgm:prSet presAssocID="{ABC50143-99AB-47D8-99E3-91E064372C66}" presName="comp" presStyleCnt="0"/>
      <dgm:spPr/>
    </dgm:pt>
    <dgm:pt modelId="{A2086C3F-8E58-4061-A0DF-64C2D38B54E5}" type="pres">
      <dgm:prSet presAssocID="{ABC50143-99AB-47D8-99E3-91E064372C66}" presName="box" presStyleLbl="node1" presStyleIdx="2" presStyleCnt="5"/>
      <dgm:spPr/>
      <dgm:t>
        <a:bodyPr/>
        <a:lstStyle/>
        <a:p>
          <a:endParaRPr lang="ru-RU"/>
        </a:p>
      </dgm:t>
    </dgm:pt>
    <dgm:pt modelId="{8FAB38D7-8B8A-4B45-9C36-BB1118E18497}" type="pres">
      <dgm:prSet presAssocID="{ABC50143-99AB-47D8-99E3-91E064372C66}" presName="img" presStyleLbl="fgImgPlace1" presStyleIdx="2" presStyleCnt="5"/>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34000" b="-34000"/>
          </a:stretch>
        </a:blipFill>
      </dgm:spPr>
    </dgm:pt>
    <dgm:pt modelId="{5B59025C-EBB4-404F-A6ED-0EC10F8CA944}" type="pres">
      <dgm:prSet presAssocID="{ABC50143-99AB-47D8-99E3-91E064372C66}" presName="text" presStyleLbl="node1" presStyleIdx="2" presStyleCnt="5">
        <dgm:presLayoutVars>
          <dgm:bulletEnabled val="1"/>
        </dgm:presLayoutVars>
      </dgm:prSet>
      <dgm:spPr/>
      <dgm:t>
        <a:bodyPr/>
        <a:lstStyle/>
        <a:p>
          <a:endParaRPr lang="ru-RU"/>
        </a:p>
      </dgm:t>
    </dgm:pt>
    <dgm:pt modelId="{046F7C49-29B8-49E1-BEF4-DE9D8523B3FE}" type="pres">
      <dgm:prSet presAssocID="{CBA19CAD-69D9-43B9-A832-635229DCCB76}" presName="spacer" presStyleCnt="0"/>
      <dgm:spPr/>
    </dgm:pt>
    <dgm:pt modelId="{ACC57B05-5B33-4DA9-AC6B-0E33A29B0306}" type="pres">
      <dgm:prSet presAssocID="{9BCC9667-42FB-496D-8FF9-349B3378699A}" presName="comp" presStyleCnt="0"/>
      <dgm:spPr/>
    </dgm:pt>
    <dgm:pt modelId="{F9AE45B6-8356-4F95-B453-164D5F42A45D}" type="pres">
      <dgm:prSet presAssocID="{9BCC9667-42FB-496D-8FF9-349B3378699A}" presName="box" presStyleLbl="node1" presStyleIdx="3" presStyleCnt="5"/>
      <dgm:spPr/>
      <dgm:t>
        <a:bodyPr/>
        <a:lstStyle/>
        <a:p>
          <a:endParaRPr lang="ru-RU"/>
        </a:p>
      </dgm:t>
    </dgm:pt>
    <dgm:pt modelId="{09CAC1A3-72DD-40E6-B9D4-4727EEEC5E05}" type="pres">
      <dgm:prSet presAssocID="{9BCC9667-42FB-496D-8FF9-349B3378699A}" presName="img" presStyleLbl="fgImgPlace1" presStyleIdx="3" presStyleCnt="5"/>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40000" b="-40000"/>
          </a:stretch>
        </a:blipFill>
      </dgm:spPr>
    </dgm:pt>
    <dgm:pt modelId="{1AF60975-D2A1-4F9A-A6C1-12066B72FFC2}" type="pres">
      <dgm:prSet presAssocID="{9BCC9667-42FB-496D-8FF9-349B3378699A}" presName="text" presStyleLbl="node1" presStyleIdx="3" presStyleCnt="5">
        <dgm:presLayoutVars>
          <dgm:bulletEnabled val="1"/>
        </dgm:presLayoutVars>
      </dgm:prSet>
      <dgm:spPr/>
      <dgm:t>
        <a:bodyPr/>
        <a:lstStyle/>
        <a:p>
          <a:endParaRPr lang="ru-RU"/>
        </a:p>
      </dgm:t>
    </dgm:pt>
    <dgm:pt modelId="{C9A6F0F7-8D7A-4462-9713-D47189A81FD0}" type="pres">
      <dgm:prSet presAssocID="{8510E182-7E59-4E8C-9102-EB2FCEF148E1}" presName="spacer" presStyleCnt="0"/>
      <dgm:spPr/>
    </dgm:pt>
    <dgm:pt modelId="{F294BB2E-CAE9-4E89-A3CD-7F3BA721E4C2}" type="pres">
      <dgm:prSet presAssocID="{89B73561-F67D-47AA-9AC4-BD943690044F}" presName="comp" presStyleCnt="0"/>
      <dgm:spPr/>
    </dgm:pt>
    <dgm:pt modelId="{BEA9A54A-A089-4815-9A2C-DFBF3BD65183}" type="pres">
      <dgm:prSet presAssocID="{89B73561-F67D-47AA-9AC4-BD943690044F}" presName="box" presStyleLbl="node1" presStyleIdx="4" presStyleCnt="5"/>
      <dgm:spPr/>
      <dgm:t>
        <a:bodyPr/>
        <a:lstStyle/>
        <a:p>
          <a:endParaRPr lang="ru-RU"/>
        </a:p>
      </dgm:t>
    </dgm:pt>
    <dgm:pt modelId="{3E8A9EBC-BB13-4353-8418-D1F4F3131EF8}" type="pres">
      <dgm:prSet presAssocID="{89B73561-F67D-47AA-9AC4-BD943690044F}" presName="img" presStyleLbl="fgImgPlace1" presStyleIdx="4" presStyleCnt="5"/>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t="-113000" b="-113000"/>
          </a:stretch>
        </a:blipFill>
      </dgm:spPr>
    </dgm:pt>
    <dgm:pt modelId="{04E1ABE5-1E9A-47DA-A5D6-19D6941777E3}" type="pres">
      <dgm:prSet presAssocID="{89B73561-F67D-47AA-9AC4-BD943690044F}" presName="text" presStyleLbl="node1" presStyleIdx="4" presStyleCnt="5">
        <dgm:presLayoutVars>
          <dgm:bulletEnabled val="1"/>
        </dgm:presLayoutVars>
      </dgm:prSet>
      <dgm:spPr/>
      <dgm:t>
        <a:bodyPr/>
        <a:lstStyle/>
        <a:p>
          <a:endParaRPr lang="ru-RU"/>
        </a:p>
      </dgm:t>
    </dgm:pt>
  </dgm:ptLst>
  <dgm:cxnLst>
    <dgm:cxn modelId="{5345CA4C-F5F2-48E4-995A-E25345B1ED59}" type="presOf" srcId="{9BCC9667-42FB-496D-8FF9-349B3378699A}" destId="{1AF60975-D2A1-4F9A-A6C1-12066B72FFC2}" srcOrd="1" destOrd="0" presId="urn:microsoft.com/office/officeart/2005/8/layout/vList4"/>
    <dgm:cxn modelId="{C139AD5F-DA2F-4D4F-9410-675C4D5F8FEC}" srcId="{31415CE6-1770-40FB-A9C7-085E89E024C6}" destId="{9BCC9667-42FB-496D-8FF9-349B3378699A}" srcOrd="3" destOrd="0" parTransId="{2455E048-24C6-4447-8831-532AA9B9F99B}" sibTransId="{8510E182-7E59-4E8C-9102-EB2FCEF148E1}"/>
    <dgm:cxn modelId="{95B3C6D4-7C9B-473B-AB9E-9EFFB1E1E552}" type="presOf" srcId="{7410C0C3-3D9C-410C-8DD9-232796C376B5}" destId="{555D9894-D8B7-4C31-8324-39EFEAB73F02}" srcOrd="0" destOrd="0" presId="urn:microsoft.com/office/officeart/2005/8/layout/vList4"/>
    <dgm:cxn modelId="{4D44CAED-5FB0-4788-80D8-1566796F94DD}" srcId="{31415CE6-1770-40FB-A9C7-085E89E024C6}" destId="{D84DFFB6-28BB-40FA-A16D-F7B0E037E544}" srcOrd="0" destOrd="0" parTransId="{175F8175-F33C-4927-ACFE-AEABBD79F426}" sibTransId="{340A6B65-512E-4AF9-99E5-B65B542E06EE}"/>
    <dgm:cxn modelId="{21E5251D-8D91-49EB-813B-CE52B12BD627}" type="presOf" srcId="{ABC50143-99AB-47D8-99E3-91E064372C66}" destId="{A2086C3F-8E58-4061-A0DF-64C2D38B54E5}" srcOrd="0" destOrd="0" presId="urn:microsoft.com/office/officeart/2005/8/layout/vList4"/>
    <dgm:cxn modelId="{E58F534E-99A5-4E3D-BC29-04DF008077BD}" srcId="{31415CE6-1770-40FB-A9C7-085E89E024C6}" destId="{89B73561-F67D-47AA-9AC4-BD943690044F}" srcOrd="4" destOrd="0" parTransId="{4E65CD8C-7773-4081-BB5F-3479D2CB63A8}" sibTransId="{58C910E2-3998-4D2F-A04E-1533CCDD0C2A}"/>
    <dgm:cxn modelId="{505BF807-EB08-453C-B3D2-62420AECCF75}" type="presOf" srcId="{D84DFFB6-28BB-40FA-A16D-F7B0E037E544}" destId="{B2B987F8-2828-4588-ACA4-301F61BCC710}" srcOrd="0" destOrd="0" presId="urn:microsoft.com/office/officeart/2005/8/layout/vList4"/>
    <dgm:cxn modelId="{35875B21-DF68-4665-994C-775EE4305EA2}" type="presOf" srcId="{89B73561-F67D-47AA-9AC4-BD943690044F}" destId="{04E1ABE5-1E9A-47DA-A5D6-19D6941777E3}" srcOrd="1" destOrd="0" presId="urn:microsoft.com/office/officeart/2005/8/layout/vList4"/>
    <dgm:cxn modelId="{4EC5D9E2-7735-4909-91D4-5EA29DC2F532}" type="presOf" srcId="{ABC50143-99AB-47D8-99E3-91E064372C66}" destId="{5B59025C-EBB4-404F-A6ED-0EC10F8CA944}" srcOrd="1" destOrd="0" presId="urn:microsoft.com/office/officeart/2005/8/layout/vList4"/>
    <dgm:cxn modelId="{75D68D77-FE09-48F3-BACF-5E5E236157C7}" type="presOf" srcId="{9BCC9667-42FB-496D-8FF9-349B3378699A}" destId="{F9AE45B6-8356-4F95-B453-164D5F42A45D}" srcOrd="0" destOrd="0" presId="urn:microsoft.com/office/officeart/2005/8/layout/vList4"/>
    <dgm:cxn modelId="{42EC824E-C1FF-418E-81E2-ACC40B679D76}" srcId="{31415CE6-1770-40FB-A9C7-085E89E024C6}" destId="{7410C0C3-3D9C-410C-8DD9-232796C376B5}" srcOrd="1" destOrd="0" parTransId="{3CA687E7-9A6E-4562-B776-7A215A8EE328}" sibTransId="{2C4F00C0-7340-40DB-BBB5-35AF77163121}"/>
    <dgm:cxn modelId="{33E84450-C1B7-4F6E-81CB-093564BB9E1C}" type="presOf" srcId="{31415CE6-1770-40FB-A9C7-085E89E024C6}" destId="{2BF687DA-7CD2-4353-BAA3-38E9E94C1592}" srcOrd="0" destOrd="0" presId="urn:microsoft.com/office/officeart/2005/8/layout/vList4"/>
    <dgm:cxn modelId="{A8E0B719-BEA8-47F2-BE98-9A32FE01C920}" type="presOf" srcId="{89B73561-F67D-47AA-9AC4-BD943690044F}" destId="{BEA9A54A-A089-4815-9A2C-DFBF3BD65183}" srcOrd="0" destOrd="0" presId="urn:microsoft.com/office/officeart/2005/8/layout/vList4"/>
    <dgm:cxn modelId="{D8F5B8BE-C023-4833-9067-74D8DF2410EA}" type="presOf" srcId="{7410C0C3-3D9C-410C-8DD9-232796C376B5}" destId="{3E7D605D-AF3D-4BE2-B922-8470F1983139}" srcOrd="1" destOrd="0" presId="urn:microsoft.com/office/officeart/2005/8/layout/vList4"/>
    <dgm:cxn modelId="{DA6E1D2E-358E-4BD6-BB70-E1DDC5950CA9}" srcId="{31415CE6-1770-40FB-A9C7-085E89E024C6}" destId="{ABC50143-99AB-47D8-99E3-91E064372C66}" srcOrd="2" destOrd="0" parTransId="{F13F645F-9990-4D6F-A849-7EFC522AC580}" sibTransId="{CBA19CAD-69D9-43B9-A832-635229DCCB76}"/>
    <dgm:cxn modelId="{D0D402CC-CFEB-4773-A320-0D55F6C25FB2}" type="presOf" srcId="{D84DFFB6-28BB-40FA-A16D-F7B0E037E544}" destId="{44D9F7BA-1D52-450B-8661-9AF51F0D8E05}" srcOrd="1" destOrd="0" presId="urn:microsoft.com/office/officeart/2005/8/layout/vList4"/>
    <dgm:cxn modelId="{9FBF4F7F-36ED-4A7E-A679-99CFDE8B2F09}" type="presParOf" srcId="{2BF687DA-7CD2-4353-BAA3-38E9E94C1592}" destId="{032A8184-49D6-46FC-A7B2-D4F16D223E24}" srcOrd="0" destOrd="0" presId="urn:microsoft.com/office/officeart/2005/8/layout/vList4"/>
    <dgm:cxn modelId="{5F0EF9F1-7536-44F3-B0BE-D337E9B66335}" type="presParOf" srcId="{032A8184-49D6-46FC-A7B2-D4F16D223E24}" destId="{B2B987F8-2828-4588-ACA4-301F61BCC710}" srcOrd="0" destOrd="0" presId="urn:microsoft.com/office/officeart/2005/8/layout/vList4"/>
    <dgm:cxn modelId="{9F86DFB6-C4FC-46C5-9F0C-DE6FC2B9B95B}" type="presParOf" srcId="{032A8184-49D6-46FC-A7B2-D4F16D223E24}" destId="{6D0E9B70-7203-4947-8302-F1AE4CECB923}" srcOrd="1" destOrd="0" presId="urn:microsoft.com/office/officeart/2005/8/layout/vList4"/>
    <dgm:cxn modelId="{D4387E85-BC2A-4024-8A3F-CD0C991B11A2}" type="presParOf" srcId="{032A8184-49D6-46FC-A7B2-D4F16D223E24}" destId="{44D9F7BA-1D52-450B-8661-9AF51F0D8E05}" srcOrd="2" destOrd="0" presId="urn:microsoft.com/office/officeart/2005/8/layout/vList4"/>
    <dgm:cxn modelId="{C605DA04-0C6D-48C0-BF8C-E3F8B8E30843}" type="presParOf" srcId="{2BF687DA-7CD2-4353-BAA3-38E9E94C1592}" destId="{5206FA58-E06F-4842-8752-7BA9B928F4A0}" srcOrd="1" destOrd="0" presId="urn:microsoft.com/office/officeart/2005/8/layout/vList4"/>
    <dgm:cxn modelId="{7A4F8ADB-5FC4-49FD-9FDB-9184378472F0}" type="presParOf" srcId="{2BF687DA-7CD2-4353-BAA3-38E9E94C1592}" destId="{65B91ECC-F0B9-458C-A5D0-FAF4C89ABE83}" srcOrd="2" destOrd="0" presId="urn:microsoft.com/office/officeart/2005/8/layout/vList4"/>
    <dgm:cxn modelId="{CB6B6515-FD4D-4EDC-A50B-FF57E35811AC}" type="presParOf" srcId="{65B91ECC-F0B9-458C-A5D0-FAF4C89ABE83}" destId="{555D9894-D8B7-4C31-8324-39EFEAB73F02}" srcOrd="0" destOrd="0" presId="urn:microsoft.com/office/officeart/2005/8/layout/vList4"/>
    <dgm:cxn modelId="{29AE7D86-5828-4E89-9874-F61DCEF77CB7}" type="presParOf" srcId="{65B91ECC-F0B9-458C-A5D0-FAF4C89ABE83}" destId="{6089089D-7EC9-4A2E-A1C6-0033BF35044C}" srcOrd="1" destOrd="0" presId="urn:microsoft.com/office/officeart/2005/8/layout/vList4"/>
    <dgm:cxn modelId="{D0F413FD-291E-42EB-BF4A-A7D4C2D70EA6}" type="presParOf" srcId="{65B91ECC-F0B9-458C-A5D0-FAF4C89ABE83}" destId="{3E7D605D-AF3D-4BE2-B922-8470F1983139}" srcOrd="2" destOrd="0" presId="urn:microsoft.com/office/officeart/2005/8/layout/vList4"/>
    <dgm:cxn modelId="{F5630156-E050-4CB7-8DA0-922C18DEE8A9}" type="presParOf" srcId="{2BF687DA-7CD2-4353-BAA3-38E9E94C1592}" destId="{86979B2D-F495-493F-B21E-CEF6B0B085A2}" srcOrd="3" destOrd="0" presId="urn:microsoft.com/office/officeart/2005/8/layout/vList4"/>
    <dgm:cxn modelId="{85DC918E-17CC-4046-B012-65DC95CF3C93}" type="presParOf" srcId="{2BF687DA-7CD2-4353-BAA3-38E9E94C1592}" destId="{F667E187-9B7D-4A15-AC87-FDDFC6D2F0E6}" srcOrd="4" destOrd="0" presId="urn:microsoft.com/office/officeart/2005/8/layout/vList4"/>
    <dgm:cxn modelId="{A5A56527-91BB-43B2-BD15-C31AF6E25BFD}" type="presParOf" srcId="{F667E187-9B7D-4A15-AC87-FDDFC6D2F0E6}" destId="{A2086C3F-8E58-4061-A0DF-64C2D38B54E5}" srcOrd="0" destOrd="0" presId="urn:microsoft.com/office/officeart/2005/8/layout/vList4"/>
    <dgm:cxn modelId="{0F4CD374-939F-437C-A2B2-B7A17AFB09C8}" type="presParOf" srcId="{F667E187-9B7D-4A15-AC87-FDDFC6D2F0E6}" destId="{8FAB38D7-8B8A-4B45-9C36-BB1118E18497}" srcOrd="1" destOrd="0" presId="urn:microsoft.com/office/officeart/2005/8/layout/vList4"/>
    <dgm:cxn modelId="{C190AB0F-7586-4495-B01A-BC460B490E3F}" type="presParOf" srcId="{F667E187-9B7D-4A15-AC87-FDDFC6D2F0E6}" destId="{5B59025C-EBB4-404F-A6ED-0EC10F8CA944}" srcOrd="2" destOrd="0" presId="urn:microsoft.com/office/officeart/2005/8/layout/vList4"/>
    <dgm:cxn modelId="{8EA74594-4499-414D-A051-1063F0FC8309}" type="presParOf" srcId="{2BF687DA-7CD2-4353-BAA3-38E9E94C1592}" destId="{046F7C49-29B8-49E1-BEF4-DE9D8523B3FE}" srcOrd="5" destOrd="0" presId="urn:microsoft.com/office/officeart/2005/8/layout/vList4"/>
    <dgm:cxn modelId="{8563E32F-6646-453F-BBB7-974C7B74B937}" type="presParOf" srcId="{2BF687DA-7CD2-4353-BAA3-38E9E94C1592}" destId="{ACC57B05-5B33-4DA9-AC6B-0E33A29B0306}" srcOrd="6" destOrd="0" presId="urn:microsoft.com/office/officeart/2005/8/layout/vList4"/>
    <dgm:cxn modelId="{C449E473-2143-45A8-B51D-7CFA21673D59}" type="presParOf" srcId="{ACC57B05-5B33-4DA9-AC6B-0E33A29B0306}" destId="{F9AE45B6-8356-4F95-B453-164D5F42A45D}" srcOrd="0" destOrd="0" presId="urn:microsoft.com/office/officeart/2005/8/layout/vList4"/>
    <dgm:cxn modelId="{B7464BFF-1A70-4499-B843-154A61AF7AA4}" type="presParOf" srcId="{ACC57B05-5B33-4DA9-AC6B-0E33A29B0306}" destId="{09CAC1A3-72DD-40E6-B9D4-4727EEEC5E05}" srcOrd="1" destOrd="0" presId="urn:microsoft.com/office/officeart/2005/8/layout/vList4"/>
    <dgm:cxn modelId="{97DBDE15-258E-4CEA-8487-53857E573983}" type="presParOf" srcId="{ACC57B05-5B33-4DA9-AC6B-0E33A29B0306}" destId="{1AF60975-D2A1-4F9A-A6C1-12066B72FFC2}" srcOrd="2" destOrd="0" presId="urn:microsoft.com/office/officeart/2005/8/layout/vList4"/>
    <dgm:cxn modelId="{A6C5E711-C69B-4E05-86D8-6B1CF562B93B}" type="presParOf" srcId="{2BF687DA-7CD2-4353-BAA3-38E9E94C1592}" destId="{C9A6F0F7-8D7A-4462-9713-D47189A81FD0}" srcOrd="7" destOrd="0" presId="urn:microsoft.com/office/officeart/2005/8/layout/vList4"/>
    <dgm:cxn modelId="{15BA99FA-3200-49BC-A8C2-6B6CE0051BB0}" type="presParOf" srcId="{2BF687DA-7CD2-4353-BAA3-38E9E94C1592}" destId="{F294BB2E-CAE9-4E89-A3CD-7F3BA721E4C2}" srcOrd="8" destOrd="0" presId="urn:microsoft.com/office/officeart/2005/8/layout/vList4"/>
    <dgm:cxn modelId="{28422841-92A1-48B2-BE74-C2D6C8CC3390}" type="presParOf" srcId="{F294BB2E-CAE9-4E89-A3CD-7F3BA721E4C2}" destId="{BEA9A54A-A089-4815-9A2C-DFBF3BD65183}" srcOrd="0" destOrd="0" presId="urn:microsoft.com/office/officeart/2005/8/layout/vList4"/>
    <dgm:cxn modelId="{3AEC85E3-AAB4-4B8E-A3C2-884C606D7C1E}" type="presParOf" srcId="{F294BB2E-CAE9-4E89-A3CD-7F3BA721E4C2}" destId="{3E8A9EBC-BB13-4353-8418-D1F4F3131EF8}" srcOrd="1" destOrd="0" presId="urn:microsoft.com/office/officeart/2005/8/layout/vList4"/>
    <dgm:cxn modelId="{48FD1B35-0BE6-45B9-83C2-DFBC5014AAA4}" type="presParOf" srcId="{F294BB2E-CAE9-4E89-A3CD-7F3BA721E4C2}" destId="{04E1ABE5-1E9A-47DA-A5D6-19D6941777E3}"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415CE6-1770-40FB-A9C7-085E89E024C6}" type="doc">
      <dgm:prSet loTypeId="urn:microsoft.com/office/officeart/2005/8/layout/vList4" loCatId="list" qsTypeId="urn:microsoft.com/office/officeart/2005/8/quickstyle/simple4" qsCatId="simple" csTypeId="urn:microsoft.com/office/officeart/2005/8/colors/accent1_2" csCatId="accent1" phldr="1"/>
      <dgm:spPr/>
      <dgm:t>
        <a:bodyPr/>
        <a:lstStyle/>
        <a:p>
          <a:endParaRPr lang="ru-RU"/>
        </a:p>
      </dgm:t>
    </dgm:pt>
    <dgm:pt modelId="{2BF687DA-7CD2-4353-BAA3-38E9E94C1592}" type="pres">
      <dgm:prSet presAssocID="{31415CE6-1770-40FB-A9C7-085E89E024C6}" presName="linear" presStyleCnt="0">
        <dgm:presLayoutVars>
          <dgm:dir/>
          <dgm:resizeHandles val="exact"/>
        </dgm:presLayoutVars>
      </dgm:prSet>
      <dgm:spPr/>
      <dgm:t>
        <a:bodyPr/>
        <a:lstStyle/>
        <a:p>
          <a:endParaRPr lang="ru-RU"/>
        </a:p>
      </dgm:t>
    </dgm:pt>
  </dgm:ptLst>
  <dgm:cxnLst>
    <dgm:cxn modelId="{33E84450-C1B7-4F6E-81CB-093564BB9E1C}" type="presOf" srcId="{31415CE6-1770-40FB-A9C7-085E89E024C6}" destId="{2BF687DA-7CD2-4353-BAA3-38E9E94C1592}" srcOrd="0"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039257A-D8E8-4690-B3D8-11A96953BF6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B63D564F-DBB5-4269-BD48-AE62CEA44008}">
      <dgm:prSet phldrT="[Текст]" custT="1"/>
      <dgm:spPr/>
      <dgm:t>
        <a:bodyPr/>
        <a:lstStyle/>
        <a:p>
          <a:r>
            <a:rPr lang="ru-RU" sz="1600" dirty="0" smtClean="0"/>
            <a:t>Неоправданное сокращение в связи со сменой руководства</a:t>
          </a:r>
          <a:endParaRPr lang="ru-RU" sz="1600" dirty="0"/>
        </a:p>
      </dgm:t>
    </dgm:pt>
    <dgm:pt modelId="{4546C3E4-655B-4CD0-9B5F-45DE9C94248D}" type="parTrans" cxnId="{94457F2F-1E61-4A1F-978C-8EE0472ED393}">
      <dgm:prSet/>
      <dgm:spPr/>
      <dgm:t>
        <a:bodyPr/>
        <a:lstStyle/>
        <a:p>
          <a:endParaRPr lang="ru-RU"/>
        </a:p>
      </dgm:t>
    </dgm:pt>
    <dgm:pt modelId="{04F52941-95DE-4A3F-BA3B-2B2068C4A42E}" type="sibTrans" cxnId="{94457F2F-1E61-4A1F-978C-8EE0472ED393}">
      <dgm:prSet/>
      <dgm:spPr/>
      <dgm:t>
        <a:bodyPr/>
        <a:lstStyle/>
        <a:p>
          <a:endParaRPr lang="ru-RU"/>
        </a:p>
      </dgm:t>
    </dgm:pt>
    <dgm:pt modelId="{8A540618-35AF-4A17-8672-038C8F82B3AA}">
      <dgm:prSet phldrT="[Текст]" custT="1"/>
      <dgm:spPr/>
      <dgm:t>
        <a:bodyPr/>
        <a:lstStyle/>
        <a:p>
          <a:pPr algn="ctr"/>
          <a:r>
            <a:rPr lang="ru-RU" sz="1600" dirty="0" smtClean="0"/>
            <a:t>Качество подготавливаемых государственным служащими документов является неудовлетворительным</a:t>
          </a:r>
          <a:endParaRPr lang="ru-RU" sz="1600" dirty="0"/>
        </a:p>
      </dgm:t>
    </dgm:pt>
    <dgm:pt modelId="{A5A77142-5FC7-4896-8E19-52835DAE831C}" type="parTrans" cxnId="{2326B036-26A9-45CA-BF93-386478ED4C73}">
      <dgm:prSet/>
      <dgm:spPr/>
      <dgm:t>
        <a:bodyPr/>
        <a:lstStyle/>
        <a:p>
          <a:endParaRPr lang="ru-RU"/>
        </a:p>
      </dgm:t>
    </dgm:pt>
    <dgm:pt modelId="{B2EAADE1-447C-4F39-912E-3F7EC21E542D}" type="sibTrans" cxnId="{2326B036-26A9-45CA-BF93-386478ED4C73}">
      <dgm:prSet/>
      <dgm:spPr/>
      <dgm:t>
        <a:bodyPr/>
        <a:lstStyle/>
        <a:p>
          <a:endParaRPr lang="ru-RU"/>
        </a:p>
      </dgm:t>
    </dgm:pt>
    <dgm:pt modelId="{1364B40B-A0D1-4E3D-84AE-8215FF4ADE54}">
      <dgm:prSet phldrT="[Текст]" custT="1"/>
      <dgm:spPr/>
      <dgm:t>
        <a:bodyPr/>
        <a:lstStyle/>
        <a:p>
          <a:r>
            <a:rPr lang="ru-RU" sz="1600" dirty="0" smtClean="0"/>
            <a:t>Нарушения исполнительской дисциплины</a:t>
          </a:r>
          <a:endParaRPr lang="ru-RU" sz="1600" dirty="0"/>
        </a:p>
      </dgm:t>
    </dgm:pt>
    <dgm:pt modelId="{B4BD71B1-0DC9-416D-AA80-29D13A50564E}" type="parTrans" cxnId="{A7236F59-6F88-4358-AE6D-5351719EE82C}">
      <dgm:prSet/>
      <dgm:spPr/>
      <dgm:t>
        <a:bodyPr/>
        <a:lstStyle/>
        <a:p>
          <a:endParaRPr lang="ru-RU"/>
        </a:p>
      </dgm:t>
    </dgm:pt>
    <dgm:pt modelId="{5C575214-F33F-4849-B6FA-B5082F968766}" type="sibTrans" cxnId="{A7236F59-6F88-4358-AE6D-5351719EE82C}">
      <dgm:prSet/>
      <dgm:spPr/>
      <dgm:t>
        <a:bodyPr/>
        <a:lstStyle/>
        <a:p>
          <a:endParaRPr lang="ru-RU"/>
        </a:p>
      </dgm:t>
    </dgm:pt>
    <dgm:pt modelId="{30A16DDE-FCBA-497E-B9EE-D11CA4DE525C}">
      <dgm:prSet phldrT="[Текст]" custT="1"/>
      <dgm:spPr/>
      <dgm:t>
        <a:bodyPr/>
        <a:lstStyle/>
        <a:p>
          <a:r>
            <a:rPr lang="ru-RU" sz="1600" dirty="0" smtClean="0"/>
            <a:t>Утратили силу нормы морали и идеологического воздействия</a:t>
          </a:r>
          <a:endParaRPr lang="ru-RU" sz="1600" dirty="0"/>
        </a:p>
      </dgm:t>
    </dgm:pt>
    <dgm:pt modelId="{D00295D0-B2A0-4841-83E4-1229665DCF3E}" type="parTrans" cxnId="{246DD80A-DDBF-4776-AD45-37668AFBF777}">
      <dgm:prSet/>
      <dgm:spPr/>
      <dgm:t>
        <a:bodyPr/>
        <a:lstStyle/>
        <a:p>
          <a:endParaRPr lang="ru-RU"/>
        </a:p>
      </dgm:t>
    </dgm:pt>
    <dgm:pt modelId="{00F54E45-CE99-4A73-8136-7BE60416AF2D}" type="sibTrans" cxnId="{246DD80A-DDBF-4776-AD45-37668AFBF777}">
      <dgm:prSet/>
      <dgm:spPr/>
      <dgm:t>
        <a:bodyPr/>
        <a:lstStyle/>
        <a:p>
          <a:endParaRPr lang="ru-RU"/>
        </a:p>
      </dgm:t>
    </dgm:pt>
    <dgm:pt modelId="{76353DB0-822E-4229-8F36-4AA0EB54B99E}">
      <dgm:prSet phldrT="[Текст]" custT="1"/>
      <dgm:spPr/>
      <dgm:t>
        <a:bodyPr/>
        <a:lstStyle/>
        <a:p>
          <a:r>
            <a:rPr lang="ru-RU" sz="1600" dirty="0" smtClean="0"/>
            <a:t>Не устранены недостатки в области подготовки и переподготовки кадров</a:t>
          </a:r>
          <a:endParaRPr lang="ru-RU" sz="1600" dirty="0"/>
        </a:p>
      </dgm:t>
    </dgm:pt>
    <dgm:pt modelId="{8F97880C-BCD5-4A66-AB32-9BB52379A6EC}" type="parTrans" cxnId="{4778930A-C5A9-4023-BBBD-0D7439787E5C}">
      <dgm:prSet/>
      <dgm:spPr/>
      <dgm:t>
        <a:bodyPr/>
        <a:lstStyle/>
        <a:p>
          <a:endParaRPr lang="ru-RU"/>
        </a:p>
      </dgm:t>
    </dgm:pt>
    <dgm:pt modelId="{B30BBB8F-9E22-4488-A62A-844775340775}" type="sibTrans" cxnId="{4778930A-C5A9-4023-BBBD-0D7439787E5C}">
      <dgm:prSet/>
      <dgm:spPr/>
      <dgm:t>
        <a:bodyPr/>
        <a:lstStyle/>
        <a:p>
          <a:endParaRPr lang="ru-RU"/>
        </a:p>
      </dgm:t>
    </dgm:pt>
    <dgm:pt modelId="{11F3994F-2863-449F-B512-0379DBD06E46}">
      <dgm:prSet phldrT="[Текст]" custT="1"/>
      <dgm:spPr/>
      <dgm:t>
        <a:bodyPr/>
        <a:lstStyle/>
        <a:p>
          <a:r>
            <a:rPr lang="ru-RU" sz="1600" dirty="0" smtClean="0"/>
            <a:t>Недостаточно используется зарубежный опыт развития государственной службы</a:t>
          </a:r>
          <a:endParaRPr lang="ru-RU" sz="1600" dirty="0"/>
        </a:p>
      </dgm:t>
    </dgm:pt>
    <dgm:pt modelId="{D5A0D44B-4EE9-4CD3-A9D0-28D763B0354D}" type="parTrans" cxnId="{DD1B83F2-C160-44B9-9ED0-8CBF066DEDE9}">
      <dgm:prSet/>
      <dgm:spPr/>
      <dgm:t>
        <a:bodyPr/>
        <a:lstStyle/>
        <a:p>
          <a:endParaRPr lang="ru-RU"/>
        </a:p>
      </dgm:t>
    </dgm:pt>
    <dgm:pt modelId="{4F270566-D2F8-43F5-8DA8-70021D7CB395}" type="sibTrans" cxnId="{DD1B83F2-C160-44B9-9ED0-8CBF066DEDE9}">
      <dgm:prSet/>
      <dgm:spPr/>
      <dgm:t>
        <a:bodyPr/>
        <a:lstStyle/>
        <a:p>
          <a:endParaRPr lang="ru-RU"/>
        </a:p>
      </dgm:t>
    </dgm:pt>
    <dgm:pt modelId="{99AB2CC8-0927-4A21-B948-0C9670DEB118}">
      <dgm:prSet phldrT="[Текст]" custT="1"/>
      <dgm:spPr/>
      <dgm:t>
        <a:bodyPr/>
        <a:lstStyle/>
        <a:p>
          <a:pPr algn="ctr"/>
          <a:r>
            <a:rPr lang="ru-RU" sz="1600" dirty="0" smtClean="0"/>
            <a:t>Поступление на службу и карьерный рост связан с личными взаимоотношениями</a:t>
          </a:r>
          <a:endParaRPr lang="ru-RU" sz="1600" dirty="0"/>
        </a:p>
      </dgm:t>
    </dgm:pt>
    <dgm:pt modelId="{D80AB28E-59AD-4DC7-AF89-549ADF75E631}" type="parTrans" cxnId="{3BA52EBA-A384-4EB3-B851-D8A19197FB8D}">
      <dgm:prSet/>
      <dgm:spPr/>
      <dgm:t>
        <a:bodyPr/>
        <a:lstStyle/>
        <a:p>
          <a:endParaRPr lang="ru-RU"/>
        </a:p>
      </dgm:t>
    </dgm:pt>
    <dgm:pt modelId="{B3136669-2027-4FFB-ABC3-213EBF43564E}" type="sibTrans" cxnId="{3BA52EBA-A384-4EB3-B851-D8A19197FB8D}">
      <dgm:prSet/>
      <dgm:spPr/>
      <dgm:t>
        <a:bodyPr/>
        <a:lstStyle/>
        <a:p>
          <a:endParaRPr lang="ru-RU"/>
        </a:p>
      </dgm:t>
    </dgm:pt>
    <dgm:pt modelId="{E2ABCE2C-DCB6-4896-9BA0-E6A673C91E07}" type="pres">
      <dgm:prSet presAssocID="{4039257A-D8E8-4690-B3D8-11A96953BF6C}" presName="diagram" presStyleCnt="0">
        <dgm:presLayoutVars>
          <dgm:dir/>
          <dgm:resizeHandles val="exact"/>
        </dgm:presLayoutVars>
      </dgm:prSet>
      <dgm:spPr/>
      <dgm:t>
        <a:bodyPr/>
        <a:lstStyle/>
        <a:p>
          <a:endParaRPr lang="ru-RU"/>
        </a:p>
      </dgm:t>
    </dgm:pt>
    <dgm:pt modelId="{2E388A70-86DF-400B-958E-E00F9326AE4D}" type="pres">
      <dgm:prSet presAssocID="{B63D564F-DBB5-4269-BD48-AE62CEA44008}" presName="node" presStyleLbl="node1" presStyleIdx="0" presStyleCnt="7">
        <dgm:presLayoutVars>
          <dgm:bulletEnabled val="1"/>
        </dgm:presLayoutVars>
      </dgm:prSet>
      <dgm:spPr/>
      <dgm:t>
        <a:bodyPr/>
        <a:lstStyle/>
        <a:p>
          <a:endParaRPr lang="ru-RU"/>
        </a:p>
      </dgm:t>
    </dgm:pt>
    <dgm:pt modelId="{626E0665-EDD8-46EE-A76A-06966C299FC5}" type="pres">
      <dgm:prSet presAssocID="{04F52941-95DE-4A3F-BA3B-2B2068C4A42E}" presName="sibTrans" presStyleCnt="0"/>
      <dgm:spPr/>
    </dgm:pt>
    <dgm:pt modelId="{941AD46F-FD0C-4205-8570-17AE261FC611}" type="pres">
      <dgm:prSet presAssocID="{99AB2CC8-0927-4A21-B948-0C9670DEB118}" presName="node" presStyleLbl="node1" presStyleIdx="1" presStyleCnt="7">
        <dgm:presLayoutVars>
          <dgm:bulletEnabled val="1"/>
        </dgm:presLayoutVars>
      </dgm:prSet>
      <dgm:spPr/>
      <dgm:t>
        <a:bodyPr/>
        <a:lstStyle/>
        <a:p>
          <a:endParaRPr lang="ru-RU"/>
        </a:p>
      </dgm:t>
    </dgm:pt>
    <dgm:pt modelId="{6FF91F48-5241-4DA9-B6D9-456A6CE3BA46}" type="pres">
      <dgm:prSet presAssocID="{B3136669-2027-4FFB-ABC3-213EBF43564E}" presName="sibTrans" presStyleCnt="0"/>
      <dgm:spPr/>
    </dgm:pt>
    <dgm:pt modelId="{2F1BE8ED-6B53-4C9F-B831-A22594784DA3}" type="pres">
      <dgm:prSet presAssocID="{8A540618-35AF-4A17-8672-038C8F82B3AA}" presName="node" presStyleLbl="node1" presStyleIdx="2" presStyleCnt="7" custScaleX="127739" custScaleY="115129" custLinFactNeighborX="-2305" custLinFactNeighborY="3842">
        <dgm:presLayoutVars>
          <dgm:bulletEnabled val="1"/>
        </dgm:presLayoutVars>
      </dgm:prSet>
      <dgm:spPr/>
      <dgm:t>
        <a:bodyPr/>
        <a:lstStyle/>
        <a:p>
          <a:endParaRPr lang="ru-RU"/>
        </a:p>
      </dgm:t>
    </dgm:pt>
    <dgm:pt modelId="{790F7AF7-99F4-4CD4-BA1F-0301C92AB536}" type="pres">
      <dgm:prSet presAssocID="{B2EAADE1-447C-4F39-912E-3F7EC21E542D}" presName="sibTrans" presStyleCnt="0"/>
      <dgm:spPr/>
    </dgm:pt>
    <dgm:pt modelId="{C55CFE44-145C-436F-A25C-3A01C60169AC}" type="pres">
      <dgm:prSet presAssocID="{1364B40B-A0D1-4E3D-84AE-8215FF4ADE54}" presName="node" presStyleLbl="node1" presStyleIdx="3" presStyleCnt="7">
        <dgm:presLayoutVars>
          <dgm:bulletEnabled val="1"/>
        </dgm:presLayoutVars>
      </dgm:prSet>
      <dgm:spPr/>
      <dgm:t>
        <a:bodyPr/>
        <a:lstStyle/>
        <a:p>
          <a:endParaRPr lang="ru-RU"/>
        </a:p>
      </dgm:t>
    </dgm:pt>
    <dgm:pt modelId="{6EB57E8B-9C01-4322-AAB1-4A966BD8411F}" type="pres">
      <dgm:prSet presAssocID="{5C575214-F33F-4849-B6FA-B5082F968766}" presName="sibTrans" presStyleCnt="0"/>
      <dgm:spPr/>
    </dgm:pt>
    <dgm:pt modelId="{9450479E-81D5-4B07-A7F3-E836971FA1B6}" type="pres">
      <dgm:prSet presAssocID="{30A16DDE-FCBA-497E-B9EE-D11CA4DE525C}" presName="node" presStyleLbl="node1" presStyleIdx="4" presStyleCnt="7">
        <dgm:presLayoutVars>
          <dgm:bulletEnabled val="1"/>
        </dgm:presLayoutVars>
      </dgm:prSet>
      <dgm:spPr/>
      <dgm:t>
        <a:bodyPr/>
        <a:lstStyle/>
        <a:p>
          <a:endParaRPr lang="ru-RU"/>
        </a:p>
      </dgm:t>
    </dgm:pt>
    <dgm:pt modelId="{C868562A-5817-4869-B99F-3BF4927C5A51}" type="pres">
      <dgm:prSet presAssocID="{00F54E45-CE99-4A73-8136-7BE60416AF2D}" presName="sibTrans" presStyleCnt="0"/>
      <dgm:spPr/>
    </dgm:pt>
    <dgm:pt modelId="{B88E2AF6-3DFA-46AD-B40B-68A1F270B505}" type="pres">
      <dgm:prSet presAssocID="{76353DB0-822E-4229-8F36-4AA0EB54B99E}" presName="node" presStyleLbl="node1" presStyleIdx="5" presStyleCnt="7">
        <dgm:presLayoutVars>
          <dgm:bulletEnabled val="1"/>
        </dgm:presLayoutVars>
      </dgm:prSet>
      <dgm:spPr/>
      <dgm:t>
        <a:bodyPr/>
        <a:lstStyle/>
        <a:p>
          <a:endParaRPr lang="ru-RU"/>
        </a:p>
      </dgm:t>
    </dgm:pt>
    <dgm:pt modelId="{2E877EA0-5B98-41A6-955F-78E197C52B8C}" type="pres">
      <dgm:prSet presAssocID="{B30BBB8F-9E22-4488-A62A-844775340775}" presName="sibTrans" presStyleCnt="0"/>
      <dgm:spPr/>
    </dgm:pt>
    <dgm:pt modelId="{6A07C8FC-758F-4824-BBCF-7CFADFD73F1D}" type="pres">
      <dgm:prSet presAssocID="{11F3994F-2863-449F-B512-0379DBD06E46}" presName="node" presStyleLbl="node1" presStyleIdx="6" presStyleCnt="7" custScaleX="122669">
        <dgm:presLayoutVars>
          <dgm:bulletEnabled val="1"/>
        </dgm:presLayoutVars>
      </dgm:prSet>
      <dgm:spPr/>
      <dgm:t>
        <a:bodyPr/>
        <a:lstStyle/>
        <a:p>
          <a:endParaRPr lang="ru-RU"/>
        </a:p>
      </dgm:t>
    </dgm:pt>
  </dgm:ptLst>
  <dgm:cxnLst>
    <dgm:cxn modelId="{4778930A-C5A9-4023-BBBD-0D7439787E5C}" srcId="{4039257A-D8E8-4690-B3D8-11A96953BF6C}" destId="{76353DB0-822E-4229-8F36-4AA0EB54B99E}" srcOrd="5" destOrd="0" parTransId="{8F97880C-BCD5-4A66-AB32-9BB52379A6EC}" sibTransId="{B30BBB8F-9E22-4488-A62A-844775340775}"/>
    <dgm:cxn modelId="{94457F2F-1E61-4A1F-978C-8EE0472ED393}" srcId="{4039257A-D8E8-4690-B3D8-11A96953BF6C}" destId="{B63D564F-DBB5-4269-BD48-AE62CEA44008}" srcOrd="0" destOrd="0" parTransId="{4546C3E4-655B-4CD0-9B5F-45DE9C94248D}" sibTransId="{04F52941-95DE-4A3F-BA3B-2B2068C4A42E}"/>
    <dgm:cxn modelId="{73FB06EA-7AFE-497C-B19A-7F8D0179BA18}" type="presOf" srcId="{B63D564F-DBB5-4269-BD48-AE62CEA44008}" destId="{2E388A70-86DF-400B-958E-E00F9326AE4D}" srcOrd="0" destOrd="0" presId="urn:microsoft.com/office/officeart/2005/8/layout/default"/>
    <dgm:cxn modelId="{A7236F59-6F88-4358-AE6D-5351719EE82C}" srcId="{4039257A-D8E8-4690-B3D8-11A96953BF6C}" destId="{1364B40B-A0D1-4E3D-84AE-8215FF4ADE54}" srcOrd="3" destOrd="0" parTransId="{B4BD71B1-0DC9-416D-AA80-29D13A50564E}" sibTransId="{5C575214-F33F-4849-B6FA-B5082F968766}"/>
    <dgm:cxn modelId="{BD276B85-B0A9-479D-879A-F3634797B802}" type="presOf" srcId="{11F3994F-2863-449F-B512-0379DBD06E46}" destId="{6A07C8FC-758F-4824-BBCF-7CFADFD73F1D}" srcOrd="0" destOrd="0" presId="urn:microsoft.com/office/officeart/2005/8/layout/default"/>
    <dgm:cxn modelId="{3BA52EBA-A384-4EB3-B851-D8A19197FB8D}" srcId="{4039257A-D8E8-4690-B3D8-11A96953BF6C}" destId="{99AB2CC8-0927-4A21-B948-0C9670DEB118}" srcOrd="1" destOrd="0" parTransId="{D80AB28E-59AD-4DC7-AF89-549ADF75E631}" sibTransId="{B3136669-2027-4FFB-ABC3-213EBF43564E}"/>
    <dgm:cxn modelId="{C303B37E-C52B-415E-A4E2-49B4774781E9}" type="presOf" srcId="{30A16DDE-FCBA-497E-B9EE-D11CA4DE525C}" destId="{9450479E-81D5-4B07-A7F3-E836971FA1B6}" srcOrd="0" destOrd="0" presId="urn:microsoft.com/office/officeart/2005/8/layout/default"/>
    <dgm:cxn modelId="{8D31402A-EF6F-44D4-9D29-450DF0052512}" type="presOf" srcId="{4039257A-D8E8-4690-B3D8-11A96953BF6C}" destId="{E2ABCE2C-DCB6-4896-9BA0-E6A673C91E07}" srcOrd="0" destOrd="0" presId="urn:microsoft.com/office/officeart/2005/8/layout/default"/>
    <dgm:cxn modelId="{BCF9744F-6703-443B-8AF6-AA8A26574C2E}" type="presOf" srcId="{99AB2CC8-0927-4A21-B948-0C9670DEB118}" destId="{941AD46F-FD0C-4205-8570-17AE261FC611}" srcOrd="0" destOrd="0" presId="urn:microsoft.com/office/officeart/2005/8/layout/default"/>
    <dgm:cxn modelId="{2F694362-CA0B-4865-A21C-ECCB2611495F}" type="presOf" srcId="{8A540618-35AF-4A17-8672-038C8F82B3AA}" destId="{2F1BE8ED-6B53-4C9F-B831-A22594784DA3}" srcOrd="0" destOrd="0" presId="urn:microsoft.com/office/officeart/2005/8/layout/default"/>
    <dgm:cxn modelId="{04900F41-7F32-4ECD-A4F1-B671D36A5D64}" type="presOf" srcId="{76353DB0-822E-4229-8F36-4AA0EB54B99E}" destId="{B88E2AF6-3DFA-46AD-B40B-68A1F270B505}" srcOrd="0" destOrd="0" presId="urn:microsoft.com/office/officeart/2005/8/layout/default"/>
    <dgm:cxn modelId="{2326B036-26A9-45CA-BF93-386478ED4C73}" srcId="{4039257A-D8E8-4690-B3D8-11A96953BF6C}" destId="{8A540618-35AF-4A17-8672-038C8F82B3AA}" srcOrd="2" destOrd="0" parTransId="{A5A77142-5FC7-4896-8E19-52835DAE831C}" sibTransId="{B2EAADE1-447C-4F39-912E-3F7EC21E542D}"/>
    <dgm:cxn modelId="{DD1B83F2-C160-44B9-9ED0-8CBF066DEDE9}" srcId="{4039257A-D8E8-4690-B3D8-11A96953BF6C}" destId="{11F3994F-2863-449F-B512-0379DBD06E46}" srcOrd="6" destOrd="0" parTransId="{D5A0D44B-4EE9-4CD3-A9D0-28D763B0354D}" sibTransId="{4F270566-D2F8-43F5-8DA8-70021D7CB395}"/>
    <dgm:cxn modelId="{246DD80A-DDBF-4776-AD45-37668AFBF777}" srcId="{4039257A-D8E8-4690-B3D8-11A96953BF6C}" destId="{30A16DDE-FCBA-497E-B9EE-D11CA4DE525C}" srcOrd="4" destOrd="0" parTransId="{D00295D0-B2A0-4841-83E4-1229665DCF3E}" sibTransId="{00F54E45-CE99-4A73-8136-7BE60416AF2D}"/>
    <dgm:cxn modelId="{81827B52-F907-4C23-BC38-67F26F842751}" type="presOf" srcId="{1364B40B-A0D1-4E3D-84AE-8215FF4ADE54}" destId="{C55CFE44-145C-436F-A25C-3A01C60169AC}" srcOrd="0" destOrd="0" presId="urn:microsoft.com/office/officeart/2005/8/layout/default"/>
    <dgm:cxn modelId="{1B660969-9153-4E5C-B659-0DBDFBE14394}" type="presParOf" srcId="{E2ABCE2C-DCB6-4896-9BA0-E6A673C91E07}" destId="{2E388A70-86DF-400B-958E-E00F9326AE4D}" srcOrd="0" destOrd="0" presId="urn:microsoft.com/office/officeart/2005/8/layout/default"/>
    <dgm:cxn modelId="{01473638-5F3C-4E76-B5A6-6D856BE47AD7}" type="presParOf" srcId="{E2ABCE2C-DCB6-4896-9BA0-E6A673C91E07}" destId="{626E0665-EDD8-46EE-A76A-06966C299FC5}" srcOrd="1" destOrd="0" presId="urn:microsoft.com/office/officeart/2005/8/layout/default"/>
    <dgm:cxn modelId="{E0291689-0B02-41A4-8884-1CF33F1E8AB7}" type="presParOf" srcId="{E2ABCE2C-DCB6-4896-9BA0-E6A673C91E07}" destId="{941AD46F-FD0C-4205-8570-17AE261FC611}" srcOrd="2" destOrd="0" presId="urn:microsoft.com/office/officeart/2005/8/layout/default"/>
    <dgm:cxn modelId="{F026E15E-D44A-473C-87F2-2CEADA4EBD5F}" type="presParOf" srcId="{E2ABCE2C-DCB6-4896-9BA0-E6A673C91E07}" destId="{6FF91F48-5241-4DA9-B6D9-456A6CE3BA46}" srcOrd="3" destOrd="0" presId="urn:microsoft.com/office/officeart/2005/8/layout/default"/>
    <dgm:cxn modelId="{0B007897-D5F9-4BF7-B95D-922486A47D60}" type="presParOf" srcId="{E2ABCE2C-DCB6-4896-9BA0-E6A673C91E07}" destId="{2F1BE8ED-6B53-4C9F-B831-A22594784DA3}" srcOrd="4" destOrd="0" presId="urn:microsoft.com/office/officeart/2005/8/layout/default"/>
    <dgm:cxn modelId="{18D41B38-2CFF-48F7-BF8F-C448297F3571}" type="presParOf" srcId="{E2ABCE2C-DCB6-4896-9BA0-E6A673C91E07}" destId="{790F7AF7-99F4-4CD4-BA1F-0301C92AB536}" srcOrd="5" destOrd="0" presId="urn:microsoft.com/office/officeart/2005/8/layout/default"/>
    <dgm:cxn modelId="{973A788E-81D0-455A-B11F-C0AD8C9A6B5D}" type="presParOf" srcId="{E2ABCE2C-DCB6-4896-9BA0-E6A673C91E07}" destId="{C55CFE44-145C-436F-A25C-3A01C60169AC}" srcOrd="6" destOrd="0" presId="urn:microsoft.com/office/officeart/2005/8/layout/default"/>
    <dgm:cxn modelId="{9384585D-7C7E-4054-BB63-9269BD35BF22}" type="presParOf" srcId="{E2ABCE2C-DCB6-4896-9BA0-E6A673C91E07}" destId="{6EB57E8B-9C01-4322-AAB1-4A966BD8411F}" srcOrd="7" destOrd="0" presId="urn:microsoft.com/office/officeart/2005/8/layout/default"/>
    <dgm:cxn modelId="{EC390A5C-163A-474F-8AEA-AA65526647B5}" type="presParOf" srcId="{E2ABCE2C-DCB6-4896-9BA0-E6A673C91E07}" destId="{9450479E-81D5-4B07-A7F3-E836971FA1B6}" srcOrd="8" destOrd="0" presId="urn:microsoft.com/office/officeart/2005/8/layout/default"/>
    <dgm:cxn modelId="{CD29C6BA-2832-415B-8347-DBDD4F55F881}" type="presParOf" srcId="{E2ABCE2C-DCB6-4896-9BA0-E6A673C91E07}" destId="{C868562A-5817-4869-B99F-3BF4927C5A51}" srcOrd="9" destOrd="0" presId="urn:microsoft.com/office/officeart/2005/8/layout/default"/>
    <dgm:cxn modelId="{BC1F77F5-8278-4C9E-8805-92395B5D850A}" type="presParOf" srcId="{E2ABCE2C-DCB6-4896-9BA0-E6A673C91E07}" destId="{B88E2AF6-3DFA-46AD-B40B-68A1F270B505}" srcOrd="10" destOrd="0" presId="urn:microsoft.com/office/officeart/2005/8/layout/default"/>
    <dgm:cxn modelId="{D46E7B24-668D-4E18-90C9-B06BB06E8399}" type="presParOf" srcId="{E2ABCE2C-DCB6-4896-9BA0-E6A673C91E07}" destId="{2E877EA0-5B98-41A6-955F-78E197C52B8C}" srcOrd="11" destOrd="0" presId="urn:microsoft.com/office/officeart/2005/8/layout/default"/>
    <dgm:cxn modelId="{640E85A4-B19E-4A4A-A10A-83B1BAEB274D}" type="presParOf" srcId="{E2ABCE2C-DCB6-4896-9BA0-E6A673C91E07}" destId="{6A07C8FC-758F-4824-BBCF-7CFADFD73F1D}" srcOrd="12"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F5E3E2D-8EFF-4917-9E56-1500D31197E5}" type="doc">
      <dgm:prSet loTypeId="urn:microsoft.com/office/officeart/2005/8/layout/bList2" loCatId="list" qsTypeId="urn:microsoft.com/office/officeart/2005/8/quickstyle/simple1" qsCatId="simple" csTypeId="urn:microsoft.com/office/officeart/2005/8/colors/accent1_2" csCatId="accent1" phldr="1"/>
      <dgm:spPr/>
    </dgm:pt>
    <dgm:pt modelId="{EFDEEB24-F1B9-4115-A822-3043CCB30B5F}">
      <dgm:prSet phldrT="[Текст]"/>
      <dgm:spPr/>
      <dgm:t>
        <a:bodyPr/>
        <a:lstStyle/>
        <a:p>
          <a:r>
            <a:rPr lang="ru-RU" dirty="0" smtClean="0"/>
            <a:t>Франция</a:t>
          </a:r>
          <a:endParaRPr lang="ru-RU" dirty="0"/>
        </a:p>
      </dgm:t>
    </dgm:pt>
    <dgm:pt modelId="{177F9B40-9308-4CD6-AB80-96A277E9186B}" type="parTrans" cxnId="{0674A08A-6AC7-4922-AFBC-821D1AD81A9D}">
      <dgm:prSet/>
      <dgm:spPr/>
      <dgm:t>
        <a:bodyPr/>
        <a:lstStyle/>
        <a:p>
          <a:endParaRPr lang="ru-RU"/>
        </a:p>
      </dgm:t>
    </dgm:pt>
    <dgm:pt modelId="{5684EE7C-A4FD-40EA-8EC2-4362E347506F}" type="sibTrans" cxnId="{0674A08A-6AC7-4922-AFBC-821D1AD81A9D}">
      <dgm:prSet/>
      <dgm:spPr/>
      <dgm:t>
        <a:bodyPr/>
        <a:lstStyle/>
        <a:p>
          <a:endParaRPr lang="ru-RU"/>
        </a:p>
      </dgm:t>
    </dgm:pt>
    <dgm:pt modelId="{AEF72DB4-04D6-481E-97D8-A1DE4125CF70}">
      <dgm:prSet phldrT="[Текст]"/>
      <dgm:spPr/>
      <dgm:t>
        <a:bodyPr/>
        <a:lstStyle/>
        <a:p>
          <a:r>
            <a:rPr lang="ru-RU" dirty="0" smtClean="0"/>
            <a:t>Германия</a:t>
          </a:r>
          <a:endParaRPr lang="ru-RU" dirty="0"/>
        </a:p>
      </dgm:t>
    </dgm:pt>
    <dgm:pt modelId="{4D29FD13-9D43-41CE-A145-761707DB8B3A}" type="parTrans" cxnId="{83EA4D69-1A5A-4644-A667-99153FB654E7}">
      <dgm:prSet/>
      <dgm:spPr/>
      <dgm:t>
        <a:bodyPr/>
        <a:lstStyle/>
        <a:p>
          <a:endParaRPr lang="ru-RU"/>
        </a:p>
      </dgm:t>
    </dgm:pt>
    <dgm:pt modelId="{53D352E9-7988-4C6B-B895-67F0D3D16374}" type="sibTrans" cxnId="{83EA4D69-1A5A-4644-A667-99153FB654E7}">
      <dgm:prSet/>
      <dgm:spPr/>
      <dgm:t>
        <a:bodyPr/>
        <a:lstStyle/>
        <a:p>
          <a:endParaRPr lang="ru-RU"/>
        </a:p>
      </dgm:t>
    </dgm:pt>
    <dgm:pt modelId="{C1EDD8A8-51AB-48FD-BBAD-87E46F1D515A}">
      <dgm:prSet custT="1"/>
      <dgm:spPr/>
      <dgm:t>
        <a:bodyPr/>
        <a:lstStyle/>
        <a:p>
          <a:r>
            <a:rPr lang="ru-RU" sz="1800" dirty="0" smtClean="0"/>
            <a:t>Составление Ежегодной таблицы дисциплинарных санкций</a:t>
          </a:r>
          <a:endParaRPr lang="ru-RU" sz="1800" dirty="0"/>
        </a:p>
      </dgm:t>
    </dgm:pt>
    <dgm:pt modelId="{3C9B7054-28FC-4EBA-AA3F-A68715621E58}" type="parTrans" cxnId="{79EC0D72-DAFE-4C47-AE47-3205F1723F13}">
      <dgm:prSet/>
      <dgm:spPr/>
      <dgm:t>
        <a:bodyPr/>
        <a:lstStyle/>
        <a:p>
          <a:endParaRPr lang="ru-RU"/>
        </a:p>
      </dgm:t>
    </dgm:pt>
    <dgm:pt modelId="{E83E5D69-232A-4629-8D1B-DBB6E6017025}" type="sibTrans" cxnId="{79EC0D72-DAFE-4C47-AE47-3205F1723F13}">
      <dgm:prSet/>
      <dgm:spPr/>
      <dgm:t>
        <a:bodyPr/>
        <a:lstStyle/>
        <a:p>
          <a:endParaRPr lang="ru-RU"/>
        </a:p>
      </dgm:t>
    </dgm:pt>
    <dgm:pt modelId="{50A30149-C9E3-4702-8CEB-DCAEB57C1B67}">
      <dgm:prSet custT="1"/>
      <dgm:spPr/>
      <dgm:t>
        <a:bodyPr/>
        <a:lstStyle/>
        <a:p>
          <a:r>
            <a:rPr lang="ru-RU" sz="1800" dirty="0" smtClean="0"/>
            <a:t>Составление ежегодного обзора судебных решений</a:t>
          </a:r>
          <a:endParaRPr lang="ru-RU" sz="1800" dirty="0"/>
        </a:p>
      </dgm:t>
    </dgm:pt>
    <dgm:pt modelId="{8810A426-148D-4323-8147-654300C8111F}" type="parTrans" cxnId="{55AA2AD3-638B-4BDD-91A5-2DD9BA9A56BA}">
      <dgm:prSet/>
      <dgm:spPr/>
      <dgm:t>
        <a:bodyPr/>
        <a:lstStyle/>
        <a:p>
          <a:endParaRPr lang="ru-RU"/>
        </a:p>
      </dgm:t>
    </dgm:pt>
    <dgm:pt modelId="{9762A3C7-26D8-49AD-A31A-B9812859297E}" type="sibTrans" cxnId="{55AA2AD3-638B-4BDD-91A5-2DD9BA9A56BA}">
      <dgm:prSet/>
      <dgm:spPr/>
      <dgm:t>
        <a:bodyPr/>
        <a:lstStyle/>
        <a:p>
          <a:endParaRPr lang="ru-RU"/>
        </a:p>
      </dgm:t>
    </dgm:pt>
    <dgm:pt modelId="{98EE08D6-8707-409D-B934-864CB4C184B6}">
      <dgm:prSet custT="1"/>
      <dgm:spPr/>
      <dgm:t>
        <a:bodyPr/>
        <a:lstStyle/>
        <a:p>
          <a:r>
            <a:rPr lang="ru-RU" sz="1800" dirty="0" smtClean="0"/>
            <a:t>Ранжирование заработной платы государственных служащих</a:t>
          </a:r>
          <a:endParaRPr lang="ru-RU" sz="1800" dirty="0"/>
        </a:p>
      </dgm:t>
    </dgm:pt>
    <dgm:pt modelId="{709B49BB-2814-4490-BF2B-6FF7CEFF3481}" type="parTrans" cxnId="{9BC6B6BB-394A-4DD9-B5BD-F38B61C5FD6D}">
      <dgm:prSet/>
      <dgm:spPr/>
      <dgm:t>
        <a:bodyPr/>
        <a:lstStyle/>
        <a:p>
          <a:endParaRPr lang="ru-RU"/>
        </a:p>
      </dgm:t>
    </dgm:pt>
    <dgm:pt modelId="{E3A3E323-9063-458A-B8D4-420629F6FB9A}" type="sibTrans" cxnId="{9BC6B6BB-394A-4DD9-B5BD-F38B61C5FD6D}">
      <dgm:prSet/>
      <dgm:spPr/>
      <dgm:t>
        <a:bodyPr/>
        <a:lstStyle/>
        <a:p>
          <a:endParaRPr lang="ru-RU"/>
        </a:p>
      </dgm:t>
    </dgm:pt>
    <dgm:pt modelId="{722ACEC2-D058-4CD2-B873-EE375EEECF57}">
      <dgm:prSet phldrT="[Текст]"/>
      <dgm:spPr/>
      <dgm:t>
        <a:bodyPr/>
        <a:lstStyle/>
        <a:p>
          <a:r>
            <a:rPr lang="ru-RU" dirty="0" smtClean="0"/>
            <a:t>Япония</a:t>
          </a:r>
          <a:endParaRPr lang="ru-RU" dirty="0"/>
        </a:p>
      </dgm:t>
    </dgm:pt>
    <dgm:pt modelId="{932054E8-47EC-4604-928A-F570FB7EC087}" type="sibTrans" cxnId="{F2DB6BC4-CE05-4276-BDCE-112F8F8B20A6}">
      <dgm:prSet/>
      <dgm:spPr/>
      <dgm:t>
        <a:bodyPr/>
        <a:lstStyle/>
        <a:p>
          <a:endParaRPr lang="ru-RU"/>
        </a:p>
      </dgm:t>
    </dgm:pt>
    <dgm:pt modelId="{D600D467-B203-4B11-B8A7-66A2E7EC2FF4}" type="parTrans" cxnId="{F2DB6BC4-CE05-4276-BDCE-112F8F8B20A6}">
      <dgm:prSet/>
      <dgm:spPr/>
      <dgm:t>
        <a:bodyPr/>
        <a:lstStyle/>
        <a:p>
          <a:endParaRPr lang="ru-RU"/>
        </a:p>
      </dgm:t>
    </dgm:pt>
    <dgm:pt modelId="{652EF260-D299-4D77-AAF7-4A98A9E3492E}">
      <dgm:prSet custT="1"/>
      <dgm:spPr/>
      <dgm:t>
        <a:bodyPr/>
        <a:lstStyle/>
        <a:p>
          <a:r>
            <a:rPr lang="ru-RU" sz="1800" dirty="0" smtClean="0"/>
            <a:t>Функциональный подход к дифференциации и классификации должностей.</a:t>
          </a:r>
          <a:endParaRPr lang="ru-RU" sz="1800" dirty="0"/>
        </a:p>
      </dgm:t>
    </dgm:pt>
    <dgm:pt modelId="{6FA79DAA-61A2-4F8D-9AA7-E3568B6601B8}" type="parTrans" cxnId="{408D16A0-B222-4B64-95B2-5EE0BC1AF8F1}">
      <dgm:prSet/>
      <dgm:spPr/>
      <dgm:t>
        <a:bodyPr/>
        <a:lstStyle/>
        <a:p>
          <a:endParaRPr lang="ru-RU"/>
        </a:p>
      </dgm:t>
    </dgm:pt>
    <dgm:pt modelId="{0D7366A9-4912-4B19-894D-7C10A8D50AD6}" type="sibTrans" cxnId="{408D16A0-B222-4B64-95B2-5EE0BC1AF8F1}">
      <dgm:prSet/>
      <dgm:spPr/>
      <dgm:t>
        <a:bodyPr/>
        <a:lstStyle/>
        <a:p>
          <a:endParaRPr lang="ru-RU"/>
        </a:p>
      </dgm:t>
    </dgm:pt>
    <dgm:pt modelId="{02FEEABD-8822-4846-96F4-72BE715D45CD}">
      <dgm:prSet/>
      <dgm:spPr/>
      <dgm:t>
        <a:bodyPr/>
        <a:lstStyle/>
        <a:p>
          <a:r>
            <a:rPr lang="ru-RU" dirty="0" smtClean="0"/>
            <a:t>Создание надежного фундамента власти, опирающегося на единые, действующие по всей стране законы и подкрепленный воспитанием общественной нетерпимости к нарушениям морально-этических норм со стороны чиновничества.</a:t>
          </a:r>
          <a:endParaRPr lang="ru-RU" dirty="0"/>
        </a:p>
      </dgm:t>
    </dgm:pt>
    <dgm:pt modelId="{5310C0AA-A646-43A6-A6D8-F343D3503F5B}" type="parTrans" cxnId="{825E7C69-2D33-481E-B2B4-553D80071B6C}">
      <dgm:prSet/>
      <dgm:spPr/>
      <dgm:t>
        <a:bodyPr/>
        <a:lstStyle/>
        <a:p>
          <a:endParaRPr lang="ru-RU"/>
        </a:p>
      </dgm:t>
    </dgm:pt>
    <dgm:pt modelId="{3297700D-0C96-4E6B-B187-A41340DAADB6}" type="sibTrans" cxnId="{825E7C69-2D33-481E-B2B4-553D80071B6C}">
      <dgm:prSet/>
      <dgm:spPr/>
      <dgm:t>
        <a:bodyPr/>
        <a:lstStyle/>
        <a:p>
          <a:endParaRPr lang="ru-RU"/>
        </a:p>
      </dgm:t>
    </dgm:pt>
    <dgm:pt modelId="{DC99C6A6-3EA4-498C-A74E-62FE8DBA097A}" type="pres">
      <dgm:prSet presAssocID="{4F5E3E2D-8EFF-4917-9E56-1500D31197E5}" presName="diagram" presStyleCnt="0">
        <dgm:presLayoutVars>
          <dgm:dir/>
          <dgm:animLvl val="lvl"/>
          <dgm:resizeHandles val="exact"/>
        </dgm:presLayoutVars>
      </dgm:prSet>
      <dgm:spPr/>
    </dgm:pt>
    <dgm:pt modelId="{85321821-23BF-4439-8A9B-446A4ECAE4CC}" type="pres">
      <dgm:prSet presAssocID="{EFDEEB24-F1B9-4115-A822-3043CCB30B5F}" presName="compNode" presStyleCnt="0"/>
      <dgm:spPr/>
    </dgm:pt>
    <dgm:pt modelId="{A5C5E040-8183-4272-9B3A-7BD672915D8B}" type="pres">
      <dgm:prSet presAssocID="{EFDEEB24-F1B9-4115-A822-3043CCB30B5F}" presName="childRect" presStyleLbl="bgAcc1" presStyleIdx="0" presStyleCnt="3" custScaleY="150369">
        <dgm:presLayoutVars>
          <dgm:bulletEnabled val="1"/>
        </dgm:presLayoutVars>
      </dgm:prSet>
      <dgm:spPr/>
      <dgm:t>
        <a:bodyPr/>
        <a:lstStyle/>
        <a:p>
          <a:endParaRPr lang="ru-RU"/>
        </a:p>
      </dgm:t>
    </dgm:pt>
    <dgm:pt modelId="{41051EEC-49AE-4B7D-A537-D3CD2AD33B2F}" type="pres">
      <dgm:prSet presAssocID="{EFDEEB24-F1B9-4115-A822-3043CCB30B5F}" presName="parentText" presStyleLbl="node1" presStyleIdx="0" presStyleCnt="0">
        <dgm:presLayoutVars>
          <dgm:chMax val="0"/>
          <dgm:bulletEnabled val="1"/>
        </dgm:presLayoutVars>
      </dgm:prSet>
      <dgm:spPr/>
      <dgm:t>
        <a:bodyPr/>
        <a:lstStyle/>
        <a:p>
          <a:endParaRPr lang="ru-RU"/>
        </a:p>
      </dgm:t>
    </dgm:pt>
    <dgm:pt modelId="{5FF18221-B61D-4032-86DD-DF350AC1A70E}" type="pres">
      <dgm:prSet presAssocID="{EFDEEB24-F1B9-4115-A822-3043CCB30B5F}" presName="parentRect" presStyleLbl="alignNode1" presStyleIdx="0" presStyleCnt="3" custLinFactNeighborX="-232" custLinFactNeighborY="40774"/>
      <dgm:spPr/>
      <dgm:t>
        <a:bodyPr/>
        <a:lstStyle/>
        <a:p>
          <a:endParaRPr lang="ru-RU"/>
        </a:p>
      </dgm:t>
    </dgm:pt>
    <dgm:pt modelId="{19D04CF4-C4D9-4A38-9117-F6BAB701BE47}" type="pres">
      <dgm:prSet presAssocID="{EFDEEB24-F1B9-4115-A822-3043CCB30B5F}" presName="adorn" presStyleLbl="fgAccFollowNod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pt>
    <dgm:pt modelId="{297E4AE5-8F82-415A-9D37-4EFF2A68C100}" type="pres">
      <dgm:prSet presAssocID="{5684EE7C-A4FD-40EA-8EC2-4362E347506F}" presName="sibTrans" presStyleLbl="sibTrans2D1" presStyleIdx="0" presStyleCnt="0"/>
      <dgm:spPr/>
      <dgm:t>
        <a:bodyPr/>
        <a:lstStyle/>
        <a:p>
          <a:endParaRPr lang="ru-RU"/>
        </a:p>
      </dgm:t>
    </dgm:pt>
    <dgm:pt modelId="{AE2067A6-3DFC-4BD8-AFE1-79610D550CA5}" type="pres">
      <dgm:prSet presAssocID="{AEF72DB4-04D6-481E-97D8-A1DE4125CF70}" presName="compNode" presStyleCnt="0"/>
      <dgm:spPr/>
    </dgm:pt>
    <dgm:pt modelId="{D4BEA9DF-D745-4759-8866-1749530843BC}" type="pres">
      <dgm:prSet presAssocID="{AEF72DB4-04D6-481E-97D8-A1DE4125CF70}" presName="childRect" presStyleLbl="bgAcc1" presStyleIdx="1" presStyleCnt="3" custScaleY="154319">
        <dgm:presLayoutVars>
          <dgm:bulletEnabled val="1"/>
        </dgm:presLayoutVars>
      </dgm:prSet>
      <dgm:spPr/>
      <dgm:t>
        <a:bodyPr/>
        <a:lstStyle/>
        <a:p>
          <a:endParaRPr lang="ru-RU"/>
        </a:p>
      </dgm:t>
    </dgm:pt>
    <dgm:pt modelId="{9A01B617-04E5-408B-A3ED-682633E63762}" type="pres">
      <dgm:prSet presAssocID="{AEF72DB4-04D6-481E-97D8-A1DE4125CF70}" presName="parentText" presStyleLbl="node1" presStyleIdx="0" presStyleCnt="0">
        <dgm:presLayoutVars>
          <dgm:chMax val="0"/>
          <dgm:bulletEnabled val="1"/>
        </dgm:presLayoutVars>
      </dgm:prSet>
      <dgm:spPr/>
      <dgm:t>
        <a:bodyPr/>
        <a:lstStyle/>
        <a:p>
          <a:endParaRPr lang="ru-RU"/>
        </a:p>
      </dgm:t>
    </dgm:pt>
    <dgm:pt modelId="{75EFC6FA-D9BF-4BA7-A1DF-13ABC9F6AE7B}" type="pres">
      <dgm:prSet presAssocID="{AEF72DB4-04D6-481E-97D8-A1DE4125CF70}" presName="parentRect" presStyleLbl="alignNode1" presStyleIdx="1" presStyleCnt="3" custLinFactNeighborX="-233" custLinFactNeighborY="45865"/>
      <dgm:spPr/>
      <dgm:t>
        <a:bodyPr/>
        <a:lstStyle/>
        <a:p>
          <a:endParaRPr lang="ru-RU"/>
        </a:p>
      </dgm:t>
    </dgm:pt>
    <dgm:pt modelId="{A700727B-A18D-4183-9F1C-7255C4FB8688}" type="pres">
      <dgm:prSet presAssocID="{AEF72DB4-04D6-481E-97D8-A1DE4125CF70}" presName="adorn" presStyleLbl="fgAccFollowNod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33000" r="-33000"/>
          </a:stretch>
        </a:blipFill>
      </dgm:spPr>
    </dgm:pt>
    <dgm:pt modelId="{7124B951-44A5-451C-88F5-4D90F270989B}" type="pres">
      <dgm:prSet presAssocID="{53D352E9-7988-4C6B-B895-67F0D3D16374}" presName="sibTrans" presStyleLbl="sibTrans2D1" presStyleIdx="0" presStyleCnt="0"/>
      <dgm:spPr/>
      <dgm:t>
        <a:bodyPr/>
        <a:lstStyle/>
        <a:p>
          <a:endParaRPr lang="ru-RU"/>
        </a:p>
      </dgm:t>
    </dgm:pt>
    <dgm:pt modelId="{DF66161A-083C-4535-BBED-7D97FED70B2A}" type="pres">
      <dgm:prSet presAssocID="{722ACEC2-D058-4CD2-B873-EE375EEECF57}" presName="compNode" presStyleCnt="0"/>
      <dgm:spPr/>
    </dgm:pt>
    <dgm:pt modelId="{7F8FFBE9-6EDC-44CB-BE73-E3651B16706A}" type="pres">
      <dgm:prSet presAssocID="{722ACEC2-D058-4CD2-B873-EE375EEECF57}" presName="childRect" presStyleLbl="bgAcc1" presStyleIdx="2" presStyleCnt="3" custScaleY="194898" custLinFactNeighborX="-1113" custLinFactNeighborY="-501">
        <dgm:presLayoutVars>
          <dgm:bulletEnabled val="1"/>
        </dgm:presLayoutVars>
      </dgm:prSet>
      <dgm:spPr/>
      <dgm:t>
        <a:bodyPr/>
        <a:lstStyle/>
        <a:p>
          <a:endParaRPr lang="ru-RU"/>
        </a:p>
      </dgm:t>
    </dgm:pt>
    <dgm:pt modelId="{FE2F1DEC-5A4E-4931-8BBC-A7D0315CA8D5}" type="pres">
      <dgm:prSet presAssocID="{722ACEC2-D058-4CD2-B873-EE375EEECF57}" presName="parentText" presStyleLbl="node1" presStyleIdx="0" presStyleCnt="0">
        <dgm:presLayoutVars>
          <dgm:chMax val="0"/>
          <dgm:bulletEnabled val="1"/>
        </dgm:presLayoutVars>
      </dgm:prSet>
      <dgm:spPr/>
      <dgm:t>
        <a:bodyPr/>
        <a:lstStyle/>
        <a:p>
          <a:endParaRPr lang="ru-RU"/>
        </a:p>
      </dgm:t>
    </dgm:pt>
    <dgm:pt modelId="{4F5E87AF-AAFD-4059-93D5-BD00EED2FD24}" type="pres">
      <dgm:prSet presAssocID="{722ACEC2-D058-4CD2-B873-EE375EEECF57}" presName="parentRect" presStyleLbl="alignNode1" presStyleIdx="2" presStyleCnt="3" custLinFactNeighborX="-1113" custLinFactNeighborY="76488"/>
      <dgm:spPr/>
      <dgm:t>
        <a:bodyPr/>
        <a:lstStyle/>
        <a:p>
          <a:endParaRPr lang="ru-RU"/>
        </a:p>
      </dgm:t>
    </dgm:pt>
    <dgm:pt modelId="{B1055DFA-AB9C-4F44-9F78-10A7E14E9D2E}" type="pres">
      <dgm:prSet presAssocID="{722ACEC2-D058-4CD2-B873-EE375EEECF57}" presName="adorn" presStyleLbl="fgAccFollow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Lst>
  <dgm:cxnLst>
    <dgm:cxn modelId="{5FE4A2D7-0C99-4A67-AFCB-23C848A2A366}" type="presOf" srcId="{4F5E3E2D-8EFF-4917-9E56-1500D31197E5}" destId="{DC99C6A6-3EA4-498C-A74E-62FE8DBA097A}" srcOrd="0" destOrd="0" presId="urn:microsoft.com/office/officeart/2005/8/layout/bList2"/>
    <dgm:cxn modelId="{1635A82B-D551-40C4-B093-C46F26E200AE}" type="presOf" srcId="{5684EE7C-A4FD-40EA-8EC2-4362E347506F}" destId="{297E4AE5-8F82-415A-9D37-4EFF2A68C100}" srcOrd="0" destOrd="0" presId="urn:microsoft.com/office/officeart/2005/8/layout/bList2"/>
    <dgm:cxn modelId="{BD3C8CB4-B9CD-447F-B212-FCDF4F46DE90}" type="presOf" srcId="{722ACEC2-D058-4CD2-B873-EE375EEECF57}" destId="{4F5E87AF-AAFD-4059-93D5-BD00EED2FD24}" srcOrd="1" destOrd="0" presId="urn:microsoft.com/office/officeart/2005/8/layout/bList2"/>
    <dgm:cxn modelId="{766A341B-AED0-402C-B249-841DA9EF8A16}" type="presOf" srcId="{AEF72DB4-04D6-481E-97D8-A1DE4125CF70}" destId="{9A01B617-04E5-408B-A3ED-682633E63762}" srcOrd="0" destOrd="0" presId="urn:microsoft.com/office/officeart/2005/8/layout/bList2"/>
    <dgm:cxn modelId="{C00504F3-49BD-4B6F-86A6-C8F9CC32EB87}" type="presOf" srcId="{98EE08D6-8707-409D-B934-864CB4C184B6}" destId="{D4BEA9DF-D745-4759-8866-1749530843BC}" srcOrd="0" destOrd="0" presId="urn:microsoft.com/office/officeart/2005/8/layout/bList2"/>
    <dgm:cxn modelId="{825E7C69-2D33-481E-B2B4-553D80071B6C}" srcId="{722ACEC2-D058-4CD2-B873-EE375EEECF57}" destId="{02FEEABD-8822-4846-96F4-72BE715D45CD}" srcOrd="0" destOrd="0" parTransId="{5310C0AA-A646-43A6-A6D8-F343D3503F5B}" sibTransId="{3297700D-0C96-4E6B-B187-A41340DAADB6}"/>
    <dgm:cxn modelId="{83EA4D69-1A5A-4644-A667-99153FB654E7}" srcId="{4F5E3E2D-8EFF-4917-9E56-1500D31197E5}" destId="{AEF72DB4-04D6-481E-97D8-A1DE4125CF70}" srcOrd="1" destOrd="0" parTransId="{4D29FD13-9D43-41CE-A145-761707DB8B3A}" sibTransId="{53D352E9-7988-4C6B-B895-67F0D3D16374}"/>
    <dgm:cxn modelId="{ECDE156E-F4D5-4007-9241-DA925EE7F7C9}" type="presOf" srcId="{02FEEABD-8822-4846-96F4-72BE715D45CD}" destId="{7F8FFBE9-6EDC-44CB-BE73-E3651B16706A}" srcOrd="0" destOrd="0" presId="urn:microsoft.com/office/officeart/2005/8/layout/bList2"/>
    <dgm:cxn modelId="{0674A08A-6AC7-4922-AFBC-821D1AD81A9D}" srcId="{4F5E3E2D-8EFF-4917-9E56-1500D31197E5}" destId="{EFDEEB24-F1B9-4115-A822-3043CCB30B5F}" srcOrd="0" destOrd="0" parTransId="{177F9B40-9308-4CD6-AB80-96A277E9186B}" sibTransId="{5684EE7C-A4FD-40EA-8EC2-4362E347506F}"/>
    <dgm:cxn modelId="{9BC6B6BB-394A-4DD9-B5BD-F38B61C5FD6D}" srcId="{AEF72DB4-04D6-481E-97D8-A1DE4125CF70}" destId="{98EE08D6-8707-409D-B934-864CB4C184B6}" srcOrd="0" destOrd="0" parTransId="{709B49BB-2814-4490-BF2B-6FF7CEFF3481}" sibTransId="{E3A3E323-9063-458A-B8D4-420629F6FB9A}"/>
    <dgm:cxn modelId="{79EC0D72-DAFE-4C47-AE47-3205F1723F13}" srcId="{EFDEEB24-F1B9-4115-A822-3043CCB30B5F}" destId="{C1EDD8A8-51AB-48FD-BBAD-87E46F1D515A}" srcOrd="0" destOrd="0" parTransId="{3C9B7054-28FC-4EBA-AA3F-A68715621E58}" sibTransId="{E83E5D69-232A-4629-8D1B-DBB6E6017025}"/>
    <dgm:cxn modelId="{1EACFF2A-18C2-46DE-93DD-43AAB05E4982}" type="presOf" srcId="{50A30149-C9E3-4702-8CEB-DCAEB57C1B67}" destId="{A5C5E040-8183-4272-9B3A-7BD672915D8B}" srcOrd="0" destOrd="1" presId="urn:microsoft.com/office/officeart/2005/8/layout/bList2"/>
    <dgm:cxn modelId="{0FA6EE29-F669-41C3-B8BD-146C19032059}" type="presOf" srcId="{EFDEEB24-F1B9-4115-A822-3043CCB30B5F}" destId="{41051EEC-49AE-4B7D-A537-D3CD2AD33B2F}" srcOrd="0" destOrd="0" presId="urn:microsoft.com/office/officeart/2005/8/layout/bList2"/>
    <dgm:cxn modelId="{C47D887B-37CD-4ADF-BEF8-BB86EFBD1714}" type="presOf" srcId="{53D352E9-7988-4C6B-B895-67F0D3D16374}" destId="{7124B951-44A5-451C-88F5-4D90F270989B}" srcOrd="0" destOrd="0" presId="urn:microsoft.com/office/officeart/2005/8/layout/bList2"/>
    <dgm:cxn modelId="{3330B991-2D98-4884-996A-A73123477798}" type="presOf" srcId="{C1EDD8A8-51AB-48FD-BBAD-87E46F1D515A}" destId="{A5C5E040-8183-4272-9B3A-7BD672915D8B}" srcOrd="0" destOrd="0" presId="urn:microsoft.com/office/officeart/2005/8/layout/bList2"/>
    <dgm:cxn modelId="{9A8FA019-B4AA-4174-B411-C2CE395D3D7E}" type="presOf" srcId="{EFDEEB24-F1B9-4115-A822-3043CCB30B5F}" destId="{5FF18221-B61D-4032-86DD-DF350AC1A70E}" srcOrd="1" destOrd="0" presId="urn:microsoft.com/office/officeart/2005/8/layout/bList2"/>
    <dgm:cxn modelId="{ED9F0DCC-8A60-4A72-A89B-E1A20487A301}" type="presOf" srcId="{652EF260-D299-4D77-AAF7-4A98A9E3492E}" destId="{D4BEA9DF-D745-4759-8866-1749530843BC}" srcOrd="0" destOrd="1" presId="urn:microsoft.com/office/officeart/2005/8/layout/bList2"/>
    <dgm:cxn modelId="{F6FEF492-0389-4F23-8A4D-43C83DFEDFFE}" type="presOf" srcId="{AEF72DB4-04D6-481E-97D8-A1DE4125CF70}" destId="{75EFC6FA-D9BF-4BA7-A1DF-13ABC9F6AE7B}" srcOrd="1" destOrd="0" presId="urn:microsoft.com/office/officeart/2005/8/layout/bList2"/>
    <dgm:cxn modelId="{408D16A0-B222-4B64-95B2-5EE0BC1AF8F1}" srcId="{AEF72DB4-04D6-481E-97D8-A1DE4125CF70}" destId="{652EF260-D299-4D77-AAF7-4A98A9E3492E}" srcOrd="1" destOrd="0" parTransId="{6FA79DAA-61A2-4F8D-9AA7-E3568B6601B8}" sibTransId="{0D7366A9-4912-4B19-894D-7C10A8D50AD6}"/>
    <dgm:cxn modelId="{F2DB6BC4-CE05-4276-BDCE-112F8F8B20A6}" srcId="{4F5E3E2D-8EFF-4917-9E56-1500D31197E5}" destId="{722ACEC2-D058-4CD2-B873-EE375EEECF57}" srcOrd="2" destOrd="0" parTransId="{D600D467-B203-4B11-B8A7-66A2E7EC2FF4}" sibTransId="{932054E8-47EC-4604-928A-F570FB7EC087}"/>
    <dgm:cxn modelId="{55AA2AD3-638B-4BDD-91A5-2DD9BA9A56BA}" srcId="{EFDEEB24-F1B9-4115-A822-3043CCB30B5F}" destId="{50A30149-C9E3-4702-8CEB-DCAEB57C1B67}" srcOrd="1" destOrd="0" parTransId="{8810A426-148D-4323-8147-654300C8111F}" sibTransId="{9762A3C7-26D8-49AD-A31A-B9812859297E}"/>
    <dgm:cxn modelId="{B6FD9055-4889-4406-90D2-3BD9B80C7A10}" type="presOf" srcId="{722ACEC2-D058-4CD2-B873-EE375EEECF57}" destId="{FE2F1DEC-5A4E-4931-8BBC-A7D0315CA8D5}" srcOrd="0" destOrd="0" presId="urn:microsoft.com/office/officeart/2005/8/layout/bList2"/>
    <dgm:cxn modelId="{BCB3F087-8DBC-4498-8B90-1F9458861522}" type="presParOf" srcId="{DC99C6A6-3EA4-498C-A74E-62FE8DBA097A}" destId="{85321821-23BF-4439-8A9B-446A4ECAE4CC}" srcOrd="0" destOrd="0" presId="urn:microsoft.com/office/officeart/2005/8/layout/bList2"/>
    <dgm:cxn modelId="{69F06908-80BF-44D9-B132-594329FE9B26}" type="presParOf" srcId="{85321821-23BF-4439-8A9B-446A4ECAE4CC}" destId="{A5C5E040-8183-4272-9B3A-7BD672915D8B}" srcOrd="0" destOrd="0" presId="urn:microsoft.com/office/officeart/2005/8/layout/bList2"/>
    <dgm:cxn modelId="{4CAC5C2A-4534-4298-9AE1-5167E41263B3}" type="presParOf" srcId="{85321821-23BF-4439-8A9B-446A4ECAE4CC}" destId="{41051EEC-49AE-4B7D-A537-D3CD2AD33B2F}" srcOrd="1" destOrd="0" presId="urn:microsoft.com/office/officeart/2005/8/layout/bList2"/>
    <dgm:cxn modelId="{B6DBDDE1-D16C-4089-A98E-A2D5FD84AD0A}" type="presParOf" srcId="{85321821-23BF-4439-8A9B-446A4ECAE4CC}" destId="{5FF18221-B61D-4032-86DD-DF350AC1A70E}" srcOrd="2" destOrd="0" presId="urn:microsoft.com/office/officeart/2005/8/layout/bList2"/>
    <dgm:cxn modelId="{2C638342-0568-44AC-B0D4-7BD543598190}" type="presParOf" srcId="{85321821-23BF-4439-8A9B-446A4ECAE4CC}" destId="{19D04CF4-C4D9-4A38-9117-F6BAB701BE47}" srcOrd="3" destOrd="0" presId="urn:microsoft.com/office/officeart/2005/8/layout/bList2"/>
    <dgm:cxn modelId="{AF766319-4AB3-4070-8722-694832E25DA5}" type="presParOf" srcId="{DC99C6A6-3EA4-498C-A74E-62FE8DBA097A}" destId="{297E4AE5-8F82-415A-9D37-4EFF2A68C100}" srcOrd="1" destOrd="0" presId="urn:microsoft.com/office/officeart/2005/8/layout/bList2"/>
    <dgm:cxn modelId="{381A19D2-E49A-40E9-8935-96DA86FCF1D7}" type="presParOf" srcId="{DC99C6A6-3EA4-498C-A74E-62FE8DBA097A}" destId="{AE2067A6-3DFC-4BD8-AFE1-79610D550CA5}" srcOrd="2" destOrd="0" presId="urn:microsoft.com/office/officeart/2005/8/layout/bList2"/>
    <dgm:cxn modelId="{009D6BC4-AFCA-4806-96CB-485925082109}" type="presParOf" srcId="{AE2067A6-3DFC-4BD8-AFE1-79610D550CA5}" destId="{D4BEA9DF-D745-4759-8866-1749530843BC}" srcOrd="0" destOrd="0" presId="urn:microsoft.com/office/officeart/2005/8/layout/bList2"/>
    <dgm:cxn modelId="{DF6E662E-B0D1-4386-8EBA-E6F61CCE3A8A}" type="presParOf" srcId="{AE2067A6-3DFC-4BD8-AFE1-79610D550CA5}" destId="{9A01B617-04E5-408B-A3ED-682633E63762}" srcOrd="1" destOrd="0" presId="urn:microsoft.com/office/officeart/2005/8/layout/bList2"/>
    <dgm:cxn modelId="{F29A193D-5232-4B4E-BF61-606D19E359CE}" type="presParOf" srcId="{AE2067A6-3DFC-4BD8-AFE1-79610D550CA5}" destId="{75EFC6FA-D9BF-4BA7-A1DF-13ABC9F6AE7B}" srcOrd="2" destOrd="0" presId="urn:microsoft.com/office/officeart/2005/8/layout/bList2"/>
    <dgm:cxn modelId="{EFEA46E3-863E-4028-85D0-BEE8BDE5E1DB}" type="presParOf" srcId="{AE2067A6-3DFC-4BD8-AFE1-79610D550CA5}" destId="{A700727B-A18D-4183-9F1C-7255C4FB8688}" srcOrd="3" destOrd="0" presId="urn:microsoft.com/office/officeart/2005/8/layout/bList2"/>
    <dgm:cxn modelId="{D0ED1464-5AEE-427D-997D-3FA786E5204F}" type="presParOf" srcId="{DC99C6A6-3EA4-498C-A74E-62FE8DBA097A}" destId="{7124B951-44A5-451C-88F5-4D90F270989B}" srcOrd="3" destOrd="0" presId="urn:microsoft.com/office/officeart/2005/8/layout/bList2"/>
    <dgm:cxn modelId="{4B7B95D6-9628-40B6-A451-9DC38375EE03}" type="presParOf" srcId="{DC99C6A6-3EA4-498C-A74E-62FE8DBA097A}" destId="{DF66161A-083C-4535-BBED-7D97FED70B2A}" srcOrd="4" destOrd="0" presId="urn:microsoft.com/office/officeart/2005/8/layout/bList2"/>
    <dgm:cxn modelId="{F962A1E2-101A-4DBE-AD6A-84D96BD30B70}" type="presParOf" srcId="{DF66161A-083C-4535-BBED-7D97FED70B2A}" destId="{7F8FFBE9-6EDC-44CB-BE73-E3651B16706A}" srcOrd="0" destOrd="0" presId="urn:microsoft.com/office/officeart/2005/8/layout/bList2"/>
    <dgm:cxn modelId="{01F72ECC-71F2-4680-A1C4-CBC9E630FA6D}" type="presParOf" srcId="{DF66161A-083C-4535-BBED-7D97FED70B2A}" destId="{FE2F1DEC-5A4E-4931-8BBC-A7D0315CA8D5}" srcOrd="1" destOrd="0" presId="urn:microsoft.com/office/officeart/2005/8/layout/bList2"/>
    <dgm:cxn modelId="{F650B42A-0C82-4670-B870-68E476BDECDE}" type="presParOf" srcId="{DF66161A-083C-4535-BBED-7D97FED70B2A}" destId="{4F5E87AF-AAFD-4059-93D5-BD00EED2FD24}" srcOrd="2" destOrd="0" presId="urn:microsoft.com/office/officeart/2005/8/layout/bList2"/>
    <dgm:cxn modelId="{0E90CEEC-495E-45C6-8EFE-5940E60096A5}" type="presParOf" srcId="{DF66161A-083C-4535-BBED-7D97FED70B2A}" destId="{B1055DFA-AB9C-4F44-9F78-10A7E14E9D2E}"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BA976E5-D990-4C6D-9A10-6DFC2517F324}" type="doc">
      <dgm:prSet loTypeId="urn:microsoft.com/office/officeart/2008/layout/LinedList" loCatId="hierarchy" qsTypeId="urn:microsoft.com/office/officeart/2005/8/quickstyle/simple1" qsCatId="simple" csTypeId="urn:microsoft.com/office/officeart/2005/8/colors/accent1_2" csCatId="accent1" phldr="1"/>
      <dgm:spPr/>
      <dgm:t>
        <a:bodyPr/>
        <a:lstStyle/>
        <a:p>
          <a:endParaRPr lang="ru-RU"/>
        </a:p>
      </dgm:t>
    </dgm:pt>
    <dgm:pt modelId="{2354D0F0-19E3-4480-8354-8B2C624A365A}">
      <dgm:prSet phldrT="[Текст]" custT="1"/>
      <dgm:spPr/>
      <dgm:t>
        <a:bodyPr/>
        <a:lstStyle/>
        <a:p>
          <a:r>
            <a:rPr lang="ru-RU" sz="1600" b="1" dirty="0" smtClean="0">
              <a:solidFill>
                <a:schemeClr val="tx1"/>
              </a:solidFill>
              <a:latin typeface="Times New Roman" panose="02020603050405020304" pitchFamily="18" charset="0"/>
              <a:cs typeface="Times New Roman" panose="02020603050405020304" pitchFamily="18" charset="0"/>
            </a:rPr>
            <a:t>Пути повышения этики государственных служащих:</a:t>
          </a:r>
          <a:endParaRPr lang="ru-RU" sz="1600" b="1" dirty="0">
            <a:solidFill>
              <a:schemeClr val="tx1"/>
            </a:solidFill>
          </a:endParaRPr>
        </a:p>
      </dgm:t>
    </dgm:pt>
    <dgm:pt modelId="{AC06E55A-4073-4C72-BF52-55A7C76B0EC4}" type="parTrans" cxnId="{3D34361A-C357-4426-9215-DCBB0C46ADFF}">
      <dgm:prSet/>
      <dgm:spPr/>
      <dgm:t>
        <a:bodyPr/>
        <a:lstStyle/>
        <a:p>
          <a:endParaRPr lang="ru-RU"/>
        </a:p>
      </dgm:t>
    </dgm:pt>
    <dgm:pt modelId="{364FD822-D3CB-4037-8FF0-522A3AEB5F8D}" type="sibTrans" cxnId="{3D34361A-C357-4426-9215-DCBB0C46ADFF}">
      <dgm:prSet/>
      <dgm:spPr/>
      <dgm:t>
        <a:bodyPr/>
        <a:lstStyle/>
        <a:p>
          <a:endParaRPr lang="ru-RU"/>
        </a:p>
      </dgm:t>
    </dgm:pt>
    <dgm:pt modelId="{A53F4311-9DBE-48F6-8945-4BCAC98EA7FB}">
      <dgm:prSet phldrT="[Текст]" custT="1"/>
      <dgm:spPr/>
      <dgm:t>
        <a:bodyPr/>
        <a:lstStyle/>
        <a:p>
          <a:pPr algn="l"/>
          <a:r>
            <a:rPr lang="ru-RU" sz="1800" dirty="0" smtClean="0"/>
            <a:t>Создать эффективный механизм подбора кадров для государственной службы</a:t>
          </a:r>
          <a:endParaRPr lang="ru-RU" sz="1800" dirty="0"/>
        </a:p>
      </dgm:t>
    </dgm:pt>
    <dgm:pt modelId="{31834B67-9A91-4AB9-82AD-88D7639F3AB5}" type="parTrans" cxnId="{7BE62DB5-B41C-4E83-8E7E-4623B650178E}">
      <dgm:prSet/>
      <dgm:spPr/>
      <dgm:t>
        <a:bodyPr/>
        <a:lstStyle/>
        <a:p>
          <a:endParaRPr lang="ru-RU"/>
        </a:p>
      </dgm:t>
    </dgm:pt>
    <dgm:pt modelId="{E9803502-0E83-441D-AAEA-4ED85F42EFC4}" type="sibTrans" cxnId="{7BE62DB5-B41C-4E83-8E7E-4623B650178E}">
      <dgm:prSet/>
      <dgm:spPr/>
      <dgm:t>
        <a:bodyPr/>
        <a:lstStyle/>
        <a:p>
          <a:endParaRPr lang="ru-RU"/>
        </a:p>
      </dgm:t>
    </dgm:pt>
    <dgm:pt modelId="{9B8E240C-4D63-4176-A971-4CDE4B58A49E}">
      <dgm:prSet phldrT="[Текст]" custT="1"/>
      <dgm:spPr/>
      <dgm:t>
        <a:bodyPr/>
        <a:lstStyle/>
        <a:p>
          <a:r>
            <a:rPr lang="ru-RU" sz="1800" dirty="0" smtClean="0"/>
            <a:t>Повысить престиж государственной службы и авторитет государственного служащего</a:t>
          </a:r>
          <a:endParaRPr lang="ru-RU" sz="1800" dirty="0"/>
        </a:p>
      </dgm:t>
    </dgm:pt>
    <dgm:pt modelId="{2F11DB92-9434-4E44-89BC-3781FC933F0F}" type="parTrans" cxnId="{2F18BA20-7DAB-45FA-B7CC-CBA70EFE0912}">
      <dgm:prSet/>
      <dgm:spPr/>
      <dgm:t>
        <a:bodyPr/>
        <a:lstStyle/>
        <a:p>
          <a:endParaRPr lang="ru-RU"/>
        </a:p>
      </dgm:t>
    </dgm:pt>
    <dgm:pt modelId="{667D43BF-377C-4ACA-80E4-C24CF74865D0}" type="sibTrans" cxnId="{2F18BA20-7DAB-45FA-B7CC-CBA70EFE0912}">
      <dgm:prSet/>
      <dgm:spPr/>
      <dgm:t>
        <a:bodyPr/>
        <a:lstStyle/>
        <a:p>
          <a:endParaRPr lang="ru-RU"/>
        </a:p>
      </dgm:t>
    </dgm:pt>
    <dgm:pt modelId="{80D474CA-0F47-4046-BEC4-8C99CCC15B16}">
      <dgm:prSet phldrT="[Текст]" custT="1"/>
      <dgm:spPr/>
      <dgm:t>
        <a:bodyPr/>
        <a:lstStyle/>
        <a:p>
          <a:r>
            <a:rPr lang="ru-RU" sz="1800" dirty="0" smtClean="0"/>
            <a:t>Создать систему непрерывного профессионального образования государственных служащих</a:t>
          </a:r>
          <a:endParaRPr lang="ru-RU" sz="1800" dirty="0"/>
        </a:p>
      </dgm:t>
    </dgm:pt>
    <dgm:pt modelId="{B3CDE733-CC79-43D2-AF11-85979783FD31}" type="parTrans" cxnId="{29035004-DFC5-4B5D-A6E4-B38EE2485C34}">
      <dgm:prSet/>
      <dgm:spPr/>
      <dgm:t>
        <a:bodyPr/>
        <a:lstStyle/>
        <a:p>
          <a:endParaRPr lang="ru-RU"/>
        </a:p>
      </dgm:t>
    </dgm:pt>
    <dgm:pt modelId="{068AEC09-72A5-4DE4-B79F-12D5385B7E11}" type="sibTrans" cxnId="{29035004-DFC5-4B5D-A6E4-B38EE2485C34}">
      <dgm:prSet/>
      <dgm:spPr/>
      <dgm:t>
        <a:bodyPr/>
        <a:lstStyle/>
        <a:p>
          <a:endParaRPr lang="ru-RU"/>
        </a:p>
      </dgm:t>
    </dgm:pt>
    <dgm:pt modelId="{9D30C1F4-E900-48CB-AEDA-DCB8B5CBB37A}">
      <dgm:prSet phldrT="[Текст]" custT="1"/>
      <dgm:spPr/>
      <dgm:t>
        <a:bodyPr/>
        <a:lstStyle/>
        <a:p>
          <a:r>
            <a:rPr lang="ru-RU" sz="1800" dirty="0" smtClean="0"/>
            <a:t>Осуществить управление развитием профессиональных качеств государственных служащих</a:t>
          </a:r>
          <a:endParaRPr lang="ru-RU" sz="1800" dirty="0"/>
        </a:p>
      </dgm:t>
    </dgm:pt>
    <dgm:pt modelId="{2C8A4108-7713-42EC-828F-2271BAE6E152}" type="parTrans" cxnId="{5FFDE48D-8DB2-415E-8B1B-8D64785E89BD}">
      <dgm:prSet/>
      <dgm:spPr/>
      <dgm:t>
        <a:bodyPr/>
        <a:lstStyle/>
        <a:p>
          <a:endParaRPr lang="ru-RU"/>
        </a:p>
      </dgm:t>
    </dgm:pt>
    <dgm:pt modelId="{C7C57D2E-8A71-41DF-99F8-DBC07E621052}" type="sibTrans" cxnId="{5FFDE48D-8DB2-415E-8B1B-8D64785E89BD}">
      <dgm:prSet/>
      <dgm:spPr/>
      <dgm:t>
        <a:bodyPr/>
        <a:lstStyle/>
        <a:p>
          <a:endParaRPr lang="ru-RU"/>
        </a:p>
      </dgm:t>
    </dgm:pt>
    <dgm:pt modelId="{65C5FC3C-DDD2-44CC-BB70-A28B0CABA6CF}">
      <dgm:prSet phldrT="[Текст]" custT="1"/>
      <dgm:spPr/>
      <dgm:t>
        <a:bodyPr/>
        <a:lstStyle/>
        <a:p>
          <a:r>
            <a:rPr lang="ru-RU" sz="1800" dirty="0" smtClean="0"/>
            <a:t>Обеспечить обновление и плановую ротацию кадрового состава государственной службы</a:t>
          </a:r>
          <a:endParaRPr lang="ru-RU" sz="1800" dirty="0"/>
        </a:p>
      </dgm:t>
    </dgm:pt>
    <dgm:pt modelId="{96EB0883-AFFC-445A-9547-265901C62CB8}" type="parTrans" cxnId="{1F169177-E14F-4307-82A0-B64619D37ED8}">
      <dgm:prSet/>
      <dgm:spPr/>
      <dgm:t>
        <a:bodyPr/>
        <a:lstStyle/>
        <a:p>
          <a:endParaRPr lang="ru-RU"/>
        </a:p>
      </dgm:t>
    </dgm:pt>
    <dgm:pt modelId="{E21D02B6-90BC-41D9-9516-1212F6A7EEE1}" type="sibTrans" cxnId="{1F169177-E14F-4307-82A0-B64619D37ED8}">
      <dgm:prSet/>
      <dgm:spPr/>
      <dgm:t>
        <a:bodyPr/>
        <a:lstStyle/>
        <a:p>
          <a:endParaRPr lang="ru-RU"/>
        </a:p>
      </dgm:t>
    </dgm:pt>
    <dgm:pt modelId="{D254EF80-84D0-4C9C-B5E6-2A3939B2494D}">
      <dgm:prSet phldrT="[Текст]" custT="1"/>
      <dgm:spPr/>
      <dgm:t>
        <a:bodyPr/>
        <a:lstStyle/>
        <a:p>
          <a:r>
            <a:rPr lang="ru-RU" sz="1800" dirty="0" smtClean="0"/>
            <a:t>Формировать на конкурсной основе кадровый резерв государственной службы</a:t>
          </a:r>
          <a:endParaRPr lang="ru-RU" sz="1800" dirty="0"/>
        </a:p>
      </dgm:t>
    </dgm:pt>
    <dgm:pt modelId="{6FFB41F7-D34F-48AA-AB6A-A2539C08909D}" type="parTrans" cxnId="{BB8F8974-F333-41D0-92B2-8A6E4AA27414}">
      <dgm:prSet/>
      <dgm:spPr/>
      <dgm:t>
        <a:bodyPr/>
        <a:lstStyle/>
        <a:p>
          <a:endParaRPr lang="ru-RU"/>
        </a:p>
      </dgm:t>
    </dgm:pt>
    <dgm:pt modelId="{E6281D59-7E97-4565-8AAB-FE4A351D5401}" type="sibTrans" cxnId="{BB8F8974-F333-41D0-92B2-8A6E4AA27414}">
      <dgm:prSet/>
      <dgm:spPr/>
      <dgm:t>
        <a:bodyPr/>
        <a:lstStyle/>
        <a:p>
          <a:endParaRPr lang="ru-RU"/>
        </a:p>
      </dgm:t>
    </dgm:pt>
    <dgm:pt modelId="{BE058115-1116-4EDF-9780-387EAF8A054D}">
      <dgm:prSet phldrT="[Текст]" custT="1"/>
      <dgm:spPr/>
      <dgm:t>
        <a:bodyPr/>
        <a:lstStyle/>
        <a:p>
          <a:r>
            <a:rPr lang="ru-RU" sz="1600" dirty="0" smtClean="0"/>
            <a:t>Соблюдать объективность в оценке результатов деятельности государственного служащего при проведении аттестации или квалификационного экзамена.</a:t>
          </a:r>
          <a:endParaRPr lang="ru-RU" sz="1600" dirty="0"/>
        </a:p>
      </dgm:t>
    </dgm:pt>
    <dgm:pt modelId="{65BBC453-9DB5-4776-91D3-C4A6DF649D48}" type="parTrans" cxnId="{437A3C59-3E80-424B-B190-483BE20E031D}">
      <dgm:prSet/>
      <dgm:spPr/>
      <dgm:t>
        <a:bodyPr/>
        <a:lstStyle/>
        <a:p>
          <a:endParaRPr lang="ru-RU"/>
        </a:p>
      </dgm:t>
    </dgm:pt>
    <dgm:pt modelId="{AA8F6F72-A170-4630-81ED-2C62FC5FE20E}" type="sibTrans" cxnId="{437A3C59-3E80-424B-B190-483BE20E031D}">
      <dgm:prSet/>
      <dgm:spPr/>
      <dgm:t>
        <a:bodyPr/>
        <a:lstStyle/>
        <a:p>
          <a:endParaRPr lang="ru-RU"/>
        </a:p>
      </dgm:t>
    </dgm:pt>
    <dgm:pt modelId="{74BEC421-25A3-453D-893A-4ADE5D76A350}" type="pres">
      <dgm:prSet presAssocID="{2BA976E5-D990-4C6D-9A10-6DFC2517F324}" presName="vert0" presStyleCnt="0">
        <dgm:presLayoutVars>
          <dgm:dir/>
          <dgm:animOne val="branch"/>
          <dgm:animLvl val="lvl"/>
        </dgm:presLayoutVars>
      </dgm:prSet>
      <dgm:spPr/>
      <dgm:t>
        <a:bodyPr/>
        <a:lstStyle/>
        <a:p>
          <a:endParaRPr lang="ru-RU"/>
        </a:p>
      </dgm:t>
    </dgm:pt>
    <dgm:pt modelId="{80CD472A-77C0-4CCF-96BB-78558773C2F9}" type="pres">
      <dgm:prSet presAssocID="{2354D0F0-19E3-4480-8354-8B2C624A365A}" presName="thickLine" presStyleLbl="alignNode1" presStyleIdx="0" presStyleCnt="1"/>
      <dgm:spPr/>
    </dgm:pt>
    <dgm:pt modelId="{B797A67D-4A4B-4787-9BC7-01B5967F5793}" type="pres">
      <dgm:prSet presAssocID="{2354D0F0-19E3-4480-8354-8B2C624A365A}" presName="horz1" presStyleCnt="0"/>
      <dgm:spPr/>
    </dgm:pt>
    <dgm:pt modelId="{347ABE9C-C5E4-4739-BCCF-FAA605699335}" type="pres">
      <dgm:prSet presAssocID="{2354D0F0-19E3-4480-8354-8B2C624A365A}" presName="tx1" presStyleLbl="revTx" presStyleIdx="0" presStyleCnt="8" custScaleX="110705"/>
      <dgm:spPr/>
      <dgm:t>
        <a:bodyPr/>
        <a:lstStyle/>
        <a:p>
          <a:endParaRPr lang="ru-RU"/>
        </a:p>
      </dgm:t>
    </dgm:pt>
    <dgm:pt modelId="{ACAB02A7-04D7-4194-AC3E-AE5EDA057EDA}" type="pres">
      <dgm:prSet presAssocID="{2354D0F0-19E3-4480-8354-8B2C624A365A}" presName="vert1" presStyleCnt="0"/>
      <dgm:spPr/>
    </dgm:pt>
    <dgm:pt modelId="{567C0FA4-4071-4DC4-B6F7-BB3E375F34AE}" type="pres">
      <dgm:prSet presAssocID="{A53F4311-9DBE-48F6-8945-4BCAC98EA7FB}" presName="vertSpace2a" presStyleCnt="0"/>
      <dgm:spPr/>
    </dgm:pt>
    <dgm:pt modelId="{6A020312-3C89-4F25-B941-44E5374D76B3}" type="pres">
      <dgm:prSet presAssocID="{A53F4311-9DBE-48F6-8945-4BCAC98EA7FB}" presName="horz2" presStyleCnt="0"/>
      <dgm:spPr/>
    </dgm:pt>
    <dgm:pt modelId="{50932BB8-DFE7-4D52-B886-8D168E8E7784}" type="pres">
      <dgm:prSet presAssocID="{A53F4311-9DBE-48F6-8945-4BCAC98EA7FB}" presName="horzSpace2" presStyleCnt="0"/>
      <dgm:spPr/>
    </dgm:pt>
    <dgm:pt modelId="{30D8BCAC-FBD3-40DB-AE42-8242F7279E3A}" type="pres">
      <dgm:prSet presAssocID="{A53F4311-9DBE-48F6-8945-4BCAC98EA7FB}" presName="tx2" presStyleLbl="revTx" presStyleIdx="1" presStyleCnt="8"/>
      <dgm:spPr/>
      <dgm:t>
        <a:bodyPr/>
        <a:lstStyle/>
        <a:p>
          <a:endParaRPr lang="ru-RU"/>
        </a:p>
      </dgm:t>
    </dgm:pt>
    <dgm:pt modelId="{A6EB9271-6ED3-468B-B623-1A3B35C0000D}" type="pres">
      <dgm:prSet presAssocID="{A53F4311-9DBE-48F6-8945-4BCAC98EA7FB}" presName="vert2" presStyleCnt="0"/>
      <dgm:spPr/>
    </dgm:pt>
    <dgm:pt modelId="{CC4D936C-1CA6-4C6C-B5F9-7E8DFC6458E7}" type="pres">
      <dgm:prSet presAssocID="{A53F4311-9DBE-48F6-8945-4BCAC98EA7FB}" presName="thinLine2b" presStyleLbl="callout" presStyleIdx="0" presStyleCnt="7"/>
      <dgm:spPr/>
    </dgm:pt>
    <dgm:pt modelId="{424E9E08-E282-4FDF-AFDF-9A77CFF67C7A}" type="pres">
      <dgm:prSet presAssocID="{A53F4311-9DBE-48F6-8945-4BCAC98EA7FB}" presName="vertSpace2b" presStyleCnt="0"/>
      <dgm:spPr/>
    </dgm:pt>
    <dgm:pt modelId="{1429E265-CA24-4A0D-969A-86A85BA87781}" type="pres">
      <dgm:prSet presAssocID="{9B8E240C-4D63-4176-A971-4CDE4B58A49E}" presName="horz2" presStyleCnt="0"/>
      <dgm:spPr/>
    </dgm:pt>
    <dgm:pt modelId="{1AB79568-E463-4168-A164-51E46847149E}" type="pres">
      <dgm:prSet presAssocID="{9B8E240C-4D63-4176-A971-4CDE4B58A49E}" presName="horzSpace2" presStyleCnt="0"/>
      <dgm:spPr/>
    </dgm:pt>
    <dgm:pt modelId="{272A5485-CF8E-44D9-A6A4-9BBEB4575F65}" type="pres">
      <dgm:prSet presAssocID="{9B8E240C-4D63-4176-A971-4CDE4B58A49E}" presName="tx2" presStyleLbl="revTx" presStyleIdx="2" presStyleCnt="8"/>
      <dgm:spPr/>
      <dgm:t>
        <a:bodyPr/>
        <a:lstStyle/>
        <a:p>
          <a:endParaRPr lang="ru-RU"/>
        </a:p>
      </dgm:t>
    </dgm:pt>
    <dgm:pt modelId="{9047B300-F670-4FC8-A2AC-2EDC2D0C071F}" type="pres">
      <dgm:prSet presAssocID="{9B8E240C-4D63-4176-A971-4CDE4B58A49E}" presName="vert2" presStyleCnt="0"/>
      <dgm:spPr/>
    </dgm:pt>
    <dgm:pt modelId="{6A07E63A-E201-4200-8D29-CE54434278FC}" type="pres">
      <dgm:prSet presAssocID="{9B8E240C-4D63-4176-A971-4CDE4B58A49E}" presName="thinLine2b" presStyleLbl="callout" presStyleIdx="1" presStyleCnt="7"/>
      <dgm:spPr/>
    </dgm:pt>
    <dgm:pt modelId="{8CBC2D61-D41A-400E-A3B1-8698963556BD}" type="pres">
      <dgm:prSet presAssocID="{9B8E240C-4D63-4176-A971-4CDE4B58A49E}" presName="vertSpace2b" presStyleCnt="0"/>
      <dgm:spPr/>
    </dgm:pt>
    <dgm:pt modelId="{4ED1890C-4AFA-413C-B22D-7597367F61D1}" type="pres">
      <dgm:prSet presAssocID="{80D474CA-0F47-4046-BEC4-8C99CCC15B16}" presName="horz2" presStyleCnt="0"/>
      <dgm:spPr/>
    </dgm:pt>
    <dgm:pt modelId="{28DF2494-B16B-497C-88AA-0310940BBA69}" type="pres">
      <dgm:prSet presAssocID="{80D474CA-0F47-4046-BEC4-8C99CCC15B16}" presName="horzSpace2" presStyleCnt="0"/>
      <dgm:spPr/>
    </dgm:pt>
    <dgm:pt modelId="{8B115363-9443-46D3-AB0A-37A59D33A223}" type="pres">
      <dgm:prSet presAssocID="{80D474CA-0F47-4046-BEC4-8C99CCC15B16}" presName="tx2" presStyleLbl="revTx" presStyleIdx="3" presStyleCnt="8"/>
      <dgm:spPr/>
      <dgm:t>
        <a:bodyPr/>
        <a:lstStyle/>
        <a:p>
          <a:endParaRPr lang="ru-RU"/>
        </a:p>
      </dgm:t>
    </dgm:pt>
    <dgm:pt modelId="{347742A0-F247-4197-B38F-3B126E7B8A73}" type="pres">
      <dgm:prSet presAssocID="{80D474CA-0F47-4046-BEC4-8C99CCC15B16}" presName="vert2" presStyleCnt="0"/>
      <dgm:spPr/>
    </dgm:pt>
    <dgm:pt modelId="{519808EC-8D59-40C8-9B6A-616FB437FCA2}" type="pres">
      <dgm:prSet presAssocID="{80D474CA-0F47-4046-BEC4-8C99CCC15B16}" presName="thinLine2b" presStyleLbl="callout" presStyleIdx="2" presStyleCnt="7"/>
      <dgm:spPr/>
    </dgm:pt>
    <dgm:pt modelId="{BF095AAD-69F4-45A3-AA87-2DF313A86FDB}" type="pres">
      <dgm:prSet presAssocID="{80D474CA-0F47-4046-BEC4-8C99CCC15B16}" presName="vertSpace2b" presStyleCnt="0"/>
      <dgm:spPr/>
    </dgm:pt>
    <dgm:pt modelId="{B6C0C024-6F19-491E-B523-B89B0976FB32}" type="pres">
      <dgm:prSet presAssocID="{9D30C1F4-E900-48CB-AEDA-DCB8B5CBB37A}" presName="horz2" presStyleCnt="0"/>
      <dgm:spPr/>
    </dgm:pt>
    <dgm:pt modelId="{2D5406CE-41C1-4A19-A24B-61778B9303F6}" type="pres">
      <dgm:prSet presAssocID="{9D30C1F4-E900-48CB-AEDA-DCB8B5CBB37A}" presName="horzSpace2" presStyleCnt="0"/>
      <dgm:spPr/>
    </dgm:pt>
    <dgm:pt modelId="{267BAA79-739A-4D45-BD81-3F9CD7F08F02}" type="pres">
      <dgm:prSet presAssocID="{9D30C1F4-E900-48CB-AEDA-DCB8B5CBB37A}" presName="tx2" presStyleLbl="revTx" presStyleIdx="4" presStyleCnt="8"/>
      <dgm:spPr/>
      <dgm:t>
        <a:bodyPr/>
        <a:lstStyle/>
        <a:p>
          <a:endParaRPr lang="ru-RU"/>
        </a:p>
      </dgm:t>
    </dgm:pt>
    <dgm:pt modelId="{CC220ECB-2EB0-413E-A533-DD8CC26BD69E}" type="pres">
      <dgm:prSet presAssocID="{9D30C1F4-E900-48CB-AEDA-DCB8B5CBB37A}" presName="vert2" presStyleCnt="0"/>
      <dgm:spPr/>
    </dgm:pt>
    <dgm:pt modelId="{09448084-C98F-470C-B2DC-DDC674775FEF}" type="pres">
      <dgm:prSet presAssocID="{9D30C1F4-E900-48CB-AEDA-DCB8B5CBB37A}" presName="thinLine2b" presStyleLbl="callout" presStyleIdx="3" presStyleCnt="7"/>
      <dgm:spPr/>
    </dgm:pt>
    <dgm:pt modelId="{305DF01C-0E8D-49E4-9F91-7FB3D5805BE8}" type="pres">
      <dgm:prSet presAssocID="{9D30C1F4-E900-48CB-AEDA-DCB8B5CBB37A}" presName="vertSpace2b" presStyleCnt="0"/>
      <dgm:spPr/>
    </dgm:pt>
    <dgm:pt modelId="{5E235419-2051-4F75-A155-C30622824335}" type="pres">
      <dgm:prSet presAssocID="{65C5FC3C-DDD2-44CC-BB70-A28B0CABA6CF}" presName="horz2" presStyleCnt="0"/>
      <dgm:spPr/>
    </dgm:pt>
    <dgm:pt modelId="{1E024B07-CDD8-48DA-BD61-E5A8EDB11C0D}" type="pres">
      <dgm:prSet presAssocID="{65C5FC3C-DDD2-44CC-BB70-A28B0CABA6CF}" presName="horzSpace2" presStyleCnt="0"/>
      <dgm:spPr/>
    </dgm:pt>
    <dgm:pt modelId="{90FE10B0-D8EE-4294-ACBA-C2A55BF93003}" type="pres">
      <dgm:prSet presAssocID="{65C5FC3C-DDD2-44CC-BB70-A28B0CABA6CF}" presName="tx2" presStyleLbl="revTx" presStyleIdx="5" presStyleCnt="8"/>
      <dgm:spPr/>
      <dgm:t>
        <a:bodyPr/>
        <a:lstStyle/>
        <a:p>
          <a:endParaRPr lang="ru-RU"/>
        </a:p>
      </dgm:t>
    </dgm:pt>
    <dgm:pt modelId="{C1344D58-3003-40CF-A292-40CA05781192}" type="pres">
      <dgm:prSet presAssocID="{65C5FC3C-DDD2-44CC-BB70-A28B0CABA6CF}" presName="vert2" presStyleCnt="0"/>
      <dgm:spPr/>
    </dgm:pt>
    <dgm:pt modelId="{C2F99AD5-D94C-4885-9651-8187A709154A}" type="pres">
      <dgm:prSet presAssocID="{65C5FC3C-DDD2-44CC-BB70-A28B0CABA6CF}" presName="thinLine2b" presStyleLbl="callout" presStyleIdx="4" presStyleCnt="7"/>
      <dgm:spPr/>
    </dgm:pt>
    <dgm:pt modelId="{3023637E-DF6C-410A-9947-242E15BDB33D}" type="pres">
      <dgm:prSet presAssocID="{65C5FC3C-DDD2-44CC-BB70-A28B0CABA6CF}" presName="vertSpace2b" presStyleCnt="0"/>
      <dgm:spPr/>
    </dgm:pt>
    <dgm:pt modelId="{4DF66CA5-0916-46D9-A96F-9C3A43B2C614}" type="pres">
      <dgm:prSet presAssocID="{D254EF80-84D0-4C9C-B5E6-2A3939B2494D}" presName="horz2" presStyleCnt="0"/>
      <dgm:spPr/>
    </dgm:pt>
    <dgm:pt modelId="{37D7C3EF-AC0D-4F09-94C6-7EBEE036F755}" type="pres">
      <dgm:prSet presAssocID="{D254EF80-84D0-4C9C-B5E6-2A3939B2494D}" presName="horzSpace2" presStyleCnt="0"/>
      <dgm:spPr/>
    </dgm:pt>
    <dgm:pt modelId="{BCF97312-BEE8-4D86-AC5B-88169E570D47}" type="pres">
      <dgm:prSet presAssocID="{D254EF80-84D0-4C9C-B5E6-2A3939B2494D}" presName="tx2" presStyleLbl="revTx" presStyleIdx="6" presStyleCnt="8"/>
      <dgm:spPr/>
      <dgm:t>
        <a:bodyPr/>
        <a:lstStyle/>
        <a:p>
          <a:endParaRPr lang="ru-RU"/>
        </a:p>
      </dgm:t>
    </dgm:pt>
    <dgm:pt modelId="{BFC02E85-AB08-4EF9-B5EA-58E27C12DF78}" type="pres">
      <dgm:prSet presAssocID="{D254EF80-84D0-4C9C-B5E6-2A3939B2494D}" presName="vert2" presStyleCnt="0"/>
      <dgm:spPr/>
    </dgm:pt>
    <dgm:pt modelId="{8EFE785D-48D7-4972-A9D0-380B255D3D62}" type="pres">
      <dgm:prSet presAssocID="{D254EF80-84D0-4C9C-B5E6-2A3939B2494D}" presName="thinLine2b" presStyleLbl="callout" presStyleIdx="5" presStyleCnt="7"/>
      <dgm:spPr/>
    </dgm:pt>
    <dgm:pt modelId="{A71DF70A-3D7B-40DB-A504-8A9B25FA0A41}" type="pres">
      <dgm:prSet presAssocID="{D254EF80-84D0-4C9C-B5E6-2A3939B2494D}" presName="vertSpace2b" presStyleCnt="0"/>
      <dgm:spPr/>
    </dgm:pt>
    <dgm:pt modelId="{2EF5589E-1E5B-47A6-8012-9683C41A3F1C}" type="pres">
      <dgm:prSet presAssocID="{BE058115-1116-4EDF-9780-387EAF8A054D}" presName="horz2" presStyleCnt="0"/>
      <dgm:spPr/>
    </dgm:pt>
    <dgm:pt modelId="{30670C54-BB41-4F63-8F09-A95B7BDF5847}" type="pres">
      <dgm:prSet presAssocID="{BE058115-1116-4EDF-9780-387EAF8A054D}" presName="horzSpace2" presStyleCnt="0"/>
      <dgm:spPr/>
    </dgm:pt>
    <dgm:pt modelId="{4EBFE043-DEF4-49E6-9C38-394495993614}" type="pres">
      <dgm:prSet presAssocID="{BE058115-1116-4EDF-9780-387EAF8A054D}" presName="tx2" presStyleLbl="revTx" presStyleIdx="7" presStyleCnt="8"/>
      <dgm:spPr/>
      <dgm:t>
        <a:bodyPr/>
        <a:lstStyle/>
        <a:p>
          <a:endParaRPr lang="ru-RU"/>
        </a:p>
      </dgm:t>
    </dgm:pt>
    <dgm:pt modelId="{E42BB1D8-8FE6-4A13-90E2-1B248EEA9B45}" type="pres">
      <dgm:prSet presAssocID="{BE058115-1116-4EDF-9780-387EAF8A054D}" presName="vert2" presStyleCnt="0"/>
      <dgm:spPr/>
    </dgm:pt>
    <dgm:pt modelId="{5BBF0C30-2236-4986-B26D-164DE4F5169D}" type="pres">
      <dgm:prSet presAssocID="{BE058115-1116-4EDF-9780-387EAF8A054D}" presName="thinLine2b" presStyleLbl="callout" presStyleIdx="6" presStyleCnt="7"/>
      <dgm:spPr/>
    </dgm:pt>
    <dgm:pt modelId="{9EB60BFF-1A56-4436-818F-7B1506709DE3}" type="pres">
      <dgm:prSet presAssocID="{BE058115-1116-4EDF-9780-387EAF8A054D}" presName="vertSpace2b" presStyleCnt="0"/>
      <dgm:spPr/>
    </dgm:pt>
  </dgm:ptLst>
  <dgm:cxnLst>
    <dgm:cxn modelId="{182DF725-445B-42FD-8326-AF1DD8728105}" type="presOf" srcId="{80D474CA-0F47-4046-BEC4-8C99CCC15B16}" destId="{8B115363-9443-46D3-AB0A-37A59D33A223}" srcOrd="0" destOrd="0" presId="urn:microsoft.com/office/officeart/2008/layout/LinedList"/>
    <dgm:cxn modelId="{437A3C59-3E80-424B-B190-483BE20E031D}" srcId="{2354D0F0-19E3-4480-8354-8B2C624A365A}" destId="{BE058115-1116-4EDF-9780-387EAF8A054D}" srcOrd="6" destOrd="0" parTransId="{65BBC453-9DB5-4776-91D3-C4A6DF649D48}" sibTransId="{AA8F6F72-A170-4630-81ED-2C62FC5FE20E}"/>
    <dgm:cxn modelId="{BB8F8974-F333-41D0-92B2-8A6E4AA27414}" srcId="{2354D0F0-19E3-4480-8354-8B2C624A365A}" destId="{D254EF80-84D0-4C9C-B5E6-2A3939B2494D}" srcOrd="5" destOrd="0" parTransId="{6FFB41F7-D34F-48AA-AB6A-A2539C08909D}" sibTransId="{E6281D59-7E97-4565-8AAB-FE4A351D5401}"/>
    <dgm:cxn modelId="{2F18BA20-7DAB-45FA-B7CC-CBA70EFE0912}" srcId="{2354D0F0-19E3-4480-8354-8B2C624A365A}" destId="{9B8E240C-4D63-4176-A971-4CDE4B58A49E}" srcOrd="1" destOrd="0" parTransId="{2F11DB92-9434-4E44-89BC-3781FC933F0F}" sibTransId="{667D43BF-377C-4ACA-80E4-C24CF74865D0}"/>
    <dgm:cxn modelId="{61B5DEF9-D1A0-4200-9E7D-71A5D031F718}" type="presOf" srcId="{9B8E240C-4D63-4176-A971-4CDE4B58A49E}" destId="{272A5485-CF8E-44D9-A6A4-9BBEB4575F65}" srcOrd="0" destOrd="0" presId="urn:microsoft.com/office/officeart/2008/layout/LinedList"/>
    <dgm:cxn modelId="{AA7069BE-CF09-4DC3-82A9-5AE0C35731EB}" type="presOf" srcId="{D254EF80-84D0-4C9C-B5E6-2A3939B2494D}" destId="{BCF97312-BEE8-4D86-AC5B-88169E570D47}" srcOrd="0" destOrd="0" presId="urn:microsoft.com/office/officeart/2008/layout/LinedList"/>
    <dgm:cxn modelId="{61E9CA67-6BAC-4AF3-87EF-3307B0567102}" type="presOf" srcId="{65C5FC3C-DDD2-44CC-BB70-A28B0CABA6CF}" destId="{90FE10B0-D8EE-4294-ACBA-C2A55BF93003}" srcOrd="0" destOrd="0" presId="urn:microsoft.com/office/officeart/2008/layout/LinedList"/>
    <dgm:cxn modelId="{B070DB44-A56D-4E9B-B243-5641E77C40EC}" type="presOf" srcId="{2354D0F0-19E3-4480-8354-8B2C624A365A}" destId="{347ABE9C-C5E4-4739-BCCF-FAA605699335}" srcOrd="0" destOrd="0" presId="urn:microsoft.com/office/officeart/2008/layout/LinedList"/>
    <dgm:cxn modelId="{1F169177-E14F-4307-82A0-B64619D37ED8}" srcId="{2354D0F0-19E3-4480-8354-8B2C624A365A}" destId="{65C5FC3C-DDD2-44CC-BB70-A28B0CABA6CF}" srcOrd="4" destOrd="0" parTransId="{96EB0883-AFFC-445A-9547-265901C62CB8}" sibTransId="{E21D02B6-90BC-41D9-9516-1212F6A7EEE1}"/>
    <dgm:cxn modelId="{6B08C8E2-237D-4DC7-B571-5E17D8533AAF}" type="presOf" srcId="{9D30C1F4-E900-48CB-AEDA-DCB8B5CBB37A}" destId="{267BAA79-739A-4D45-BD81-3F9CD7F08F02}" srcOrd="0" destOrd="0" presId="urn:microsoft.com/office/officeart/2008/layout/LinedList"/>
    <dgm:cxn modelId="{2FAD45E0-981C-48E5-9BDD-BCE5BFA7B423}" type="presOf" srcId="{A53F4311-9DBE-48F6-8945-4BCAC98EA7FB}" destId="{30D8BCAC-FBD3-40DB-AE42-8242F7279E3A}" srcOrd="0" destOrd="0" presId="urn:microsoft.com/office/officeart/2008/layout/LinedList"/>
    <dgm:cxn modelId="{7BE62DB5-B41C-4E83-8E7E-4623B650178E}" srcId="{2354D0F0-19E3-4480-8354-8B2C624A365A}" destId="{A53F4311-9DBE-48F6-8945-4BCAC98EA7FB}" srcOrd="0" destOrd="0" parTransId="{31834B67-9A91-4AB9-82AD-88D7639F3AB5}" sibTransId="{E9803502-0E83-441D-AAEA-4ED85F42EFC4}"/>
    <dgm:cxn modelId="{29035004-DFC5-4B5D-A6E4-B38EE2485C34}" srcId="{2354D0F0-19E3-4480-8354-8B2C624A365A}" destId="{80D474CA-0F47-4046-BEC4-8C99CCC15B16}" srcOrd="2" destOrd="0" parTransId="{B3CDE733-CC79-43D2-AF11-85979783FD31}" sibTransId="{068AEC09-72A5-4DE4-B79F-12D5385B7E11}"/>
    <dgm:cxn modelId="{3D34361A-C357-4426-9215-DCBB0C46ADFF}" srcId="{2BA976E5-D990-4C6D-9A10-6DFC2517F324}" destId="{2354D0F0-19E3-4480-8354-8B2C624A365A}" srcOrd="0" destOrd="0" parTransId="{AC06E55A-4073-4C72-BF52-55A7C76B0EC4}" sibTransId="{364FD822-D3CB-4037-8FF0-522A3AEB5F8D}"/>
    <dgm:cxn modelId="{5FFDE48D-8DB2-415E-8B1B-8D64785E89BD}" srcId="{2354D0F0-19E3-4480-8354-8B2C624A365A}" destId="{9D30C1F4-E900-48CB-AEDA-DCB8B5CBB37A}" srcOrd="3" destOrd="0" parTransId="{2C8A4108-7713-42EC-828F-2271BAE6E152}" sibTransId="{C7C57D2E-8A71-41DF-99F8-DBC07E621052}"/>
    <dgm:cxn modelId="{DD9F0125-7828-4489-B783-0E2BE1EC5D05}" type="presOf" srcId="{BE058115-1116-4EDF-9780-387EAF8A054D}" destId="{4EBFE043-DEF4-49E6-9C38-394495993614}" srcOrd="0" destOrd="0" presId="urn:microsoft.com/office/officeart/2008/layout/LinedList"/>
    <dgm:cxn modelId="{B766F855-52F5-4A02-A44A-30CCEAB20B7C}" type="presOf" srcId="{2BA976E5-D990-4C6D-9A10-6DFC2517F324}" destId="{74BEC421-25A3-453D-893A-4ADE5D76A350}" srcOrd="0" destOrd="0" presId="urn:microsoft.com/office/officeart/2008/layout/LinedList"/>
    <dgm:cxn modelId="{D2FCEB57-D599-42D7-BB42-74BF78BCD638}" type="presParOf" srcId="{74BEC421-25A3-453D-893A-4ADE5D76A350}" destId="{80CD472A-77C0-4CCF-96BB-78558773C2F9}" srcOrd="0" destOrd="0" presId="urn:microsoft.com/office/officeart/2008/layout/LinedList"/>
    <dgm:cxn modelId="{5497A9A9-7EBB-452A-A382-5E7FEF15C73A}" type="presParOf" srcId="{74BEC421-25A3-453D-893A-4ADE5D76A350}" destId="{B797A67D-4A4B-4787-9BC7-01B5967F5793}" srcOrd="1" destOrd="0" presId="urn:microsoft.com/office/officeart/2008/layout/LinedList"/>
    <dgm:cxn modelId="{913AF20C-4047-4396-AC07-2AA03DEB1554}" type="presParOf" srcId="{B797A67D-4A4B-4787-9BC7-01B5967F5793}" destId="{347ABE9C-C5E4-4739-BCCF-FAA605699335}" srcOrd="0" destOrd="0" presId="urn:microsoft.com/office/officeart/2008/layout/LinedList"/>
    <dgm:cxn modelId="{252A5566-7EBF-4C48-B188-E684026F9E6A}" type="presParOf" srcId="{B797A67D-4A4B-4787-9BC7-01B5967F5793}" destId="{ACAB02A7-04D7-4194-AC3E-AE5EDA057EDA}" srcOrd="1" destOrd="0" presId="urn:microsoft.com/office/officeart/2008/layout/LinedList"/>
    <dgm:cxn modelId="{0B3509B9-7C84-423F-9799-69D99F6CC0E0}" type="presParOf" srcId="{ACAB02A7-04D7-4194-AC3E-AE5EDA057EDA}" destId="{567C0FA4-4071-4DC4-B6F7-BB3E375F34AE}" srcOrd="0" destOrd="0" presId="urn:microsoft.com/office/officeart/2008/layout/LinedList"/>
    <dgm:cxn modelId="{33F2C013-F4D3-4F9E-AEDB-D2364DEA1B5C}" type="presParOf" srcId="{ACAB02A7-04D7-4194-AC3E-AE5EDA057EDA}" destId="{6A020312-3C89-4F25-B941-44E5374D76B3}" srcOrd="1" destOrd="0" presId="urn:microsoft.com/office/officeart/2008/layout/LinedList"/>
    <dgm:cxn modelId="{078F4AD3-605F-49E2-98E9-2748FEA30C09}" type="presParOf" srcId="{6A020312-3C89-4F25-B941-44E5374D76B3}" destId="{50932BB8-DFE7-4D52-B886-8D168E8E7784}" srcOrd="0" destOrd="0" presId="urn:microsoft.com/office/officeart/2008/layout/LinedList"/>
    <dgm:cxn modelId="{33B74AA6-4109-4D1E-832E-BA5C767D9D31}" type="presParOf" srcId="{6A020312-3C89-4F25-B941-44E5374D76B3}" destId="{30D8BCAC-FBD3-40DB-AE42-8242F7279E3A}" srcOrd="1" destOrd="0" presId="urn:microsoft.com/office/officeart/2008/layout/LinedList"/>
    <dgm:cxn modelId="{C8A185BE-0C41-43D6-BB15-6300FCDC1FC5}" type="presParOf" srcId="{6A020312-3C89-4F25-B941-44E5374D76B3}" destId="{A6EB9271-6ED3-468B-B623-1A3B35C0000D}" srcOrd="2" destOrd="0" presId="urn:microsoft.com/office/officeart/2008/layout/LinedList"/>
    <dgm:cxn modelId="{32EB7F3D-6365-4BE3-92D5-CF7AC611F6FE}" type="presParOf" srcId="{ACAB02A7-04D7-4194-AC3E-AE5EDA057EDA}" destId="{CC4D936C-1CA6-4C6C-B5F9-7E8DFC6458E7}" srcOrd="2" destOrd="0" presId="urn:microsoft.com/office/officeart/2008/layout/LinedList"/>
    <dgm:cxn modelId="{062C0278-CCD8-4228-BE02-D43176B7B58C}" type="presParOf" srcId="{ACAB02A7-04D7-4194-AC3E-AE5EDA057EDA}" destId="{424E9E08-E282-4FDF-AFDF-9A77CFF67C7A}" srcOrd="3" destOrd="0" presId="urn:microsoft.com/office/officeart/2008/layout/LinedList"/>
    <dgm:cxn modelId="{CD8DE4BC-9248-439B-88F6-8D6373C377C1}" type="presParOf" srcId="{ACAB02A7-04D7-4194-AC3E-AE5EDA057EDA}" destId="{1429E265-CA24-4A0D-969A-86A85BA87781}" srcOrd="4" destOrd="0" presId="urn:microsoft.com/office/officeart/2008/layout/LinedList"/>
    <dgm:cxn modelId="{82B619C8-466E-4C8B-B62E-824E513BA9D1}" type="presParOf" srcId="{1429E265-CA24-4A0D-969A-86A85BA87781}" destId="{1AB79568-E463-4168-A164-51E46847149E}" srcOrd="0" destOrd="0" presId="urn:microsoft.com/office/officeart/2008/layout/LinedList"/>
    <dgm:cxn modelId="{6FCD39E2-C57A-4A25-A127-1A73EFD44164}" type="presParOf" srcId="{1429E265-CA24-4A0D-969A-86A85BA87781}" destId="{272A5485-CF8E-44D9-A6A4-9BBEB4575F65}" srcOrd="1" destOrd="0" presId="urn:microsoft.com/office/officeart/2008/layout/LinedList"/>
    <dgm:cxn modelId="{9AFF9242-5DB7-4EBD-AF75-798B94631795}" type="presParOf" srcId="{1429E265-CA24-4A0D-969A-86A85BA87781}" destId="{9047B300-F670-4FC8-A2AC-2EDC2D0C071F}" srcOrd="2" destOrd="0" presId="urn:microsoft.com/office/officeart/2008/layout/LinedList"/>
    <dgm:cxn modelId="{D8F130DB-3E35-4AB6-B7C7-3492A26F2314}" type="presParOf" srcId="{ACAB02A7-04D7-4194-AC3E-AE5EDA057EDA}" destId="{6A07E63A-E201-4200-8D29-CE54434278FC}" srcOrd="5" destOrd="0" presId="urn:microsoft.com/office/officeart/2008/layout/LinedList"/>
    <dgm:cxn modelId="{3307BC16-2F4B-4653-AB64-A58C2846EDCF}" type="presParOf" srcId="{ACAB02A7-04D7-4194-AC3E-AE5EDA057EDA}" destId="{8CBC2D61-D41A-400E-A3B1-8698963556BD}" srcOrd="6" destOrd="0" presId="urn:microsoft.com/office/officeart/2008/layout/LinedList"/>
    <dgm:cxn modelId="{689F3340-58D9-4C06-AB77-663F06BD8BC5}" type="presParOf" srcId="{ACAB02A7-04D7-4194-AC3E-AE5EDA057EDA}" destId="{4ED1890C-4AFA-413C-B22D-7597367F61D1}" srcOrd="7" destOrd="0" presId="urn:microsoft.com/office/officeart/2008/layout/LinedList"/>
    <dgm:cxn modelId="{4826425F-5057-4E47-A925-499B5F4B631C}" type="presParOf" srcId="{4ED1890C-4AFA-413C-B22D-7597367F61D1}" destId="{28DF2494-B16B-497C-88AA-0310940BBA69}" srcOrd="0" destOrd="0" presId="urn:microsoft.com/office/officeart/2008/layout/LinedList"/>
    <dgm:cxn modelId="{A5065ACE-625B-46A9-B92E-6AB6F900B55C}" type="presParOf" srcId="{4ED1890C-4AFA-413C-B22D-7597367F61D1}" destId="{8B115363-9443-46D3-AB0A-37A59D33A223}" srcOrd="1" destOrd="0" presId="urn:microsoft.com/office/officeart/2008/layout/LinedList"/>
    <dgm:cxn modelId="{2E55DD9A-7174-472C-980A-1883880D6754}" type="presParOf" srcId="{4ED1890C-4AFA-413C-B22D-7597367F61D1}" destId="{347742A0-F247-4197-B38F-3B126E7B8A73}" srcOrd="2" destOrd="0" presId="urn:microsoft.com/office/officeart/2008/layout/LinedList"/>
    <dgm:cxn modelId="{33B4BC68-6F9C-4F54-A081-98223E8829BB}" type="presParOf" srcId="{ACAB02A7-04D7-4194-AC3E-AE5EDA057EDA}" destId="{519808EC-8D59-40C8-9B6A-616FB437FCA2}" srcOrd="8" destOrd="0" presId="urn:microsoft.com/office/officeart/2008/layout/LinedList"/>
    <dgm:cxn modelId="{9265B1C7-898F-4288-8ECD-653D5C3086CF}" type="presParOf" srcId="{ACAB02A7-04D7-4194-AC3E-AE5EDA057EDA}" destId="{BF095AAD-69F4-45A3-AA87-2DF313A86FDB}" srcOrd="9" destOrd="0" presId="urn:microsoft.com/office/officeart/2008/layout/LinedList"/>
    <dgm:cxn modelId="{F7D17B3C-901A-41F1-B244-D7B804A894E1}" type="presParOf" srcId="{ACAB02A7-04D7-4194-AC3E-AE5EDA057EDA}" destId="{B6C0C024-6F19-491E-B523-B89B0976FB32}" srcOrd="10" destOrd="0" presId="urn:microsoft.com/office/officeart/2008/layout/LinedList"/>
    <dgm:cxn modelId="{7AC6FDF7-51A2-4917-BAA6-D90DD6B22FE1}" type="presParOf" srcId="{B6C0C024-6F19-491E-B523-B89B0976FB32}" destId="{2D5406CE-41C1-4A19-A24B-61778B9303F6}" srcOrd="0" destOrd="0" presId="urn:microsoft.com/office/officeart/2008/layout/LinedList"/>
    <dgm:cxn modelId="{5ECE5CEA-4328-4172-AF05-CC4564D2213A}" type="presParOf" srcId="{B6C0C024-6F19-491E-B523-B89B0976FB32}" destId="{267BAA79-739A-4D45-BD81-3F9CD7F08F02}" srcOrd="1" destOrd="0" presId="urn:microsoft.com/office/officeart/2008/layout/LinedList"/>
    <dgm:cxn modelId="{F9C6DEC1-0A23-4506-9497-4434EE7F1701}" type="presParOf" srcId="{B6C0C024-6F19-491E-B523-B89B0976FB32}" destId="{CC220ECB-2EB0-413E-A533-DD8CC26BD69E}" srcOrd="2" destOrd="0" presId="urn:microsoft.com/office/officeart/2008/layout/LinedList"/>
    <dgm:cxn modelId="{3B35825B-DDA6-45D4-AD9C-F550E819B2E4}" type="presParOf" srcId="{ACAB02A7-04D7-4194-AC3E-AE5EDA057EDA}" destId="{09448084-C98F-470C-B2DC-DDC674775FEF}" srcOrd="11" destOrd="0" presId="urn:microsoft.com/office/officeart/2008/layout/LinedList"/>
    <dgm:cxn modelId="{5505CFA7-DD59-4D2F-884F-19AF322AD4D1}" type="presParOf" srcId="{ACAB02A7-04D7-4194-AC3E-AE5EDA057EDA}" destId="{305DF01C-0E8D-49E4-9F91-7FB3D5805BE8}" srcOrd="12" destOrd="0" presId="urn:microsoft.com/office/officeart/2008/layout/LinedList"/>
    <dgm:cxn modelId="{F62ED8FD-AF1F-4A40-893D-84C75E231549}" type="presParOf" srcId="{ACAB02A7-04D7-4194-AC3E-AE5EDA057EDA}" destId="{5E235419-2051-4F75-A155-C30622824335}" srcOrd="13" destOrd="0" presId="urn:microsoft.com/office/officeart/2008/layout/LinedList"/>
    <dgm:cxn modelId="{4792F766-3D27-433D-AA45-49B32D24C2F9}" type="presParOf" srcId="{5E235419-2051-4F75-A155-C30622824335}" destId="{1E024B07-CDD8-48DA-BD61-E5A8EDB11C0D}" srcOrd="0" destOrd="0" presId="urn:microsoft.com/office/officeart/2008/layout/LinedList"/>
    <dgm:cxn modelId="{05EA94CD-2593-4293-B3D2-83211262449C}" type="presParOf" srcId="{5E235419-2051-4F75-A155-C30622824335}" destId="{90FE10B0-D8EE-4294-ACBA-C2A55BF93003}" srcOrd="1" destOrd="0" presId="urn:microsoft.com/office/officeart/2008/layout/LinedList"/>
    <dgm:cxn modelId="{4F56FF48-5C26-4A61-BD33-D57CDF1D9683}" type="presParOf" srcId="{5E235419-2051-4F75-A155-C30622824335}" destId="{C1344D58-3003-40CF-A292-40CA05781192}" srcOrd="2" destOrd="0" presId="urn:microsoft.com/office/officeart/2008/layout/LinedList"/>
    <dgm:cxn modelId="{F0700AA0-85AB-4411-907D-BDC0F1BFC198}" type="presParOf" srcId="{ACAB02A7-04D7-4194-AC3E-AE5EDA057EDA}" destId="{C2F99AD5-D94C-4885-9651-8187A709154A}" srcOrd="14" destOrd="0" presId="urn:microsoft.com/office/officeart/2008/layout/LinedList"/>
    <dgm:cxn modelId="{445CDDBA-BCF0-459E-BF81-CCD87E88E93C}" type="presParOf" srcId="{ACAB02A7-04D7-4194-AC3E-AE5EDA057EDA}" destId="{3023637E-DF6C-410A-9947-242E15BDB33D}" srcOrd="15" destOrd="0" presId="urn:microsoft.com/office/officeart/2008/layout/LinedList"/>
    <dgm:cxn modelId="{DE0419C2-4EF6-45EE-BF84-A91A898ADDB3}" type="presParOf" srcId="{ACAB02A7-04D7-4194-AC3E-AE5EDA057EDA}" destId="{4DF66CA5-0916-46D9-A96F-9C3A43B2C614}" srcOrd="16" destOrd="0" presId="urn:microsoft.com/office/officeart/2008/layout/LinedList"/>
    <dgm:cxn modelId="{2C5D5988-C6CA-44EE-AC8D-79728FC955B9}" type="presParOf" srcId="{4DF66CA5-0916-46D9-A96F-9C3A43B2C614}" destId="{37D7C3EF-AC0D-4F09-94C6-7EBEE036F755}" srcOrd="0" destOrd="0" presId="urn:microsoft.com/office/officeart/2008/layout/LinedList"/>
    <dgm:cxn modelId="{A9F887AF-6EEA-4A97-AFCF-D550BFEAEDAB}" type="presParOf" srcId="{4DF66CA5-0916-46D9-A96F-9C3A43B2C614}" destId="{BCF97312-BEE8-4D86-AC5B-88169E570D47}" srcOrd="1" destOrd="0" presId="urn:microsoft.com/office/officeart/2008/layout/LinedList"/>
    <dgm:cxn modelId="{E5938F55-4217-4DD5-B6BD-07E4D2BB5C43}" type="presParOf" srcId="{4DF66CA5-0916-46D9-A96F-9C3A43B2C614}" destId="{BFC02E85-AB08-4EF9-B5EA-58E27C12DF78}" srcOrd="2" destOrd="0" presId="urn:microsoft.com/office/officeart/2008/layout/LinedList"/>
    <dgm:cxn modelId="{EE86A05C-76A4-4240-A4B5-F1FE114C46C1}" type="presParOf" srcId="{ACAB02A7-04D7-4194-AC3E-AE5EDA057EDA}" destId="{8EFE785D-48D7-4972-A9D0-380B255D3D62}" srcOrd="17" destOrd="0" presId="urn:microsoft.com/office/officeart/2008/layout/LinedList"/>
    <dgm:cxn modelId="{83E02FE5-D30D-4CB1-AB9D-B48671FD13A9}" type="presParOf" srcId="{ACAB02A7-04D7-4194-AC3E-AE5EDA057EDA}" destId="{A71DF70A-3D7B-40DB-A504-8A9B25FA0A41}" srcOrd="18" destOrd="0" presId="urn:microsoft.com/office/officeart/2008/layout/LinedList"/>
    <dgm:cxn modelId="{7F0D47CC-6524-4701-B2DC-0BA482B6B152}" type="presParOf" srcId="{ACAB02A7-04D7-4194-AC3E-AE5EDA057EDA}" destId="{2EF5589E-1E5B-47A6-8012-9683C41A3F1C}" srcOrd="19" destOrd="0" presId="urn:microsoft.com/office/officeart/2008/layout/LinedList"/>
    <dgm:cxn modelId="{807DADD4-D2B2-4C77-AA99-00919BBB7A0E}" type="presParOf" srcId="{2EF5589E-1E5B-47A6-8012-9683C41A3F1C}" destId="{30670C54-BB41-4F63-8F09-A95B7BDF5847}" srcOrd="0" destOrd="0" presId="urn:microsoft.com/office/officeart/2008/layout/LinedList"/>
    <dgm:cxn modelId="{476A9745-460B-43A8-BF4C-06466724B398}" type="presParOf" srcId="{2EF5589E-1E5B-47A6-8012-9683C41A3F1C}" destId="{4EBFE043-DEF4-49E6-9C38-394495993614}" srcOrd="1" destOrd="0" presId="urn:microsoft.com/office/officeart/2008/layout/LinedList"/>
    <dgm:cxn modelId="{37C8120E-2F7B-456E-8E66-BC6F7ED5072A}" type="presParOf" srcId="{2EF5589E-1E5B-47A6-8012-9683C41A3F1C}" destId="{E42BB1D8-8FE6-4A13-90E2-1B248EEA9B45}" srcOrd="2" destOrd="0" presId="urn:microsoft.com/office/officeart/2008/layout/LinedList"/>
    <dgm:cxn modelId="{D7E6D0A3-451F-4903-8EA7-980EB42F6BE2}" type="presParOf" srcId="{ACAB02A7-04D7-4194-AC3E-AE5EDA057EDA}" destId="{5BBF0C30-2236-4986-B26D-164DE4F5169D}" srcOrd="20" destOrd="0" presId="urn:microsoft.com/office/officeart/2008/layout/LinedList"/>
    <dgm:cxn modelId="{CBCD6519-A77F-45F1-AF2C-E740A650BEB1}" type="presParOf" srcId="{ACAB02A7-04D7-4194-AC3E-AE5EDA057EDA}" destId="{9EB60BFF-1A56-4436-818F-7B1506709DE3}" srcOrd="2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B987F8-2828-4588-ACA4-301F61BCC710}">
      <dsp:nvSpPr>
        <dsp:cNvPr id="0" name=""/>
        <dsp:cNvSpPr/>
      </dsp:nvSpPr>
      <dsp:spPr>
        <a:xfrm>
          <a:off x="0" y="0"/>
          <a:ext cx="8132618" cy="80378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dirty="0" smtClean="0"/>
            <a:t>Ухудшается профессиональный состав государственных служащих в связи с невысокой средней заработной платой.</a:t>
          </a:r>
          <a:endParaRPr lang="ru-RU" sz="1600" kern="1200" dirty="0"/>
        </a:p>
      </dsp:txBody>
      <dsp:txXfrm>
        <a:off x="1706901" y="0"/>
        <a:ext cx="6425716" cy="803783"/>
      </dsp:txXfrm>
    </dsp:sp>
    <dsp:sp modelId="{6D0E9B70-7203-4947-8302-F1AE4CECB923}">
      <dsp:nvSpPr>
        <dsp:cNvPr id="0" name=""/>
        <dsp:cNvSpPr/>
      </dsp:nvSpPr>
      <dsp:spPr>
        <a:xfrm>
          <a:off x="80378" y="80378"/>
          <a:ext cx="1626523" cy="643026"/>
        </a:xfrm>
        <a:prstGeom prst="roundRect">
          <a:avLst>
            <a:gd name="adj" fmla="val 10000"/>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t="-37062" b="-37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555D9894-D8B7-4C31-8324-39EFEAB73F02}">
      <dsp:nvSpPr>
        <dsp:cNvPr id="0" name=""/>
        <dsp:cNvSpPr/>
      </dsp:nvSpPr>
      <dsp:spPr>
        <a:xfrm>
          <a:off x="0" y="884161"/>
          <a:ext cx="8132618" cy="80378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dirty="0" smtClean="0"/>
            <a:t>Не хватает государственных служащих в возрасте до 45 лет, имеющих опыт работы в современных экономических условиях.</a:t>
          </a:r>
          <a:endParaRPr lang="ru-RU" sz="1600" kern="1200" dirty="0"/>
        </a:p>
      </dsp:txBody>
      <dsp:txXfrm>
        <a:off x="1706901" y="884161"/>
        <a:ext cx="6425716" cy="803783"/>
      </dsp:txXfrm>
    </dsp:sp>
    <dsp:sp modelId="{6089089D-7EC9-4A2E-A1C6-0033BF35044C}">
      <dsp:nvSpPr>
        <dsp:cNvPr id="0" name=""/>
        <dsp:cNvSpPr/>
      </dsp:nvSpPr>
      <dsp:spPr>
        <a:xfrm>
          <a:off x="96985" y="990602"/>
          <a:ext cx="1626523" cy="643026"/>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35000" b="-35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2086C3F-8E58-4061-A0DF-64C2D38B54E5}">
      <dsp:nvSpPr>
        <dsp:cNvPr id="0" name=""/>
        <dsp:cNvSpPr/>
      </dsp:nvSpPr>
      <dsp:spPr>
        <a:xfrm>
          <a:off x="0" y="1768323"/>
          <a:ext cx="8132618" cy="80378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dirty="0" smtClean="0"/>
            <a:t>Происходит снижение престижа государственной службы как вида профессиональной деятельности.</a:t>
          </a:r>
          <a:endParaRPr lang="ru-RU" sz="1600" kern="1200" dirty="0"/>
        </a:p>
      </dsp:txBody>
      <dsp:txXfrm>
        <a:off x="1706901" y="1768323"/>
        <a:ext cx="6425716" cy="803783"/>
      </dsp:txXfrm>
    </dsp:sp>
    <dsp:sp modelId="{8FAB38D7-8B8A-4B45-9C36-BB1118E18497}">
      <dsp:nvSpPr>
        <dsp:cNvPr id="0" name=""/>
        <dsp:cNvSpPr/>
      </dsp:nvSpPr>
      <dsp:spPr>
        <a:xfrm>
          <a:off x="80378" y="1848702"/>
          <a:ext cx="1626523" cy="643026"/>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34000" b="-34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F9AE45B6-8356-4F95-B453-164D5F42A45D}">
      <dsp:nvSpPr>
        <dsp:cNvPr id="0" name=""/>
        <dsp:cNvSpPr/>
      </dsp:nvSpPr>
      <dsp:spPr>
        <a:xfrm>
          <a:off x="0" y="2652485"/>
          <a:ext cx="8132618" cy="80378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dirty="0" smtClean="0"/>
            <a:t>Мужчины преобладают на должностях руководителей, женщины – на должностях специалистов.</a:t>
          </a:r>
          <a:endParaRPr lang="ru-RU" sz="1600" kern="1200" dirty="0"/>
        </a:p>
      </dsp:txBody>
      <dsp:txXfrm>
        <a:off x="1706901" y="2652485"/>
        <a:ext cx="6425716" cy="803783"/>
      </dsp:txXfrm>
    </dsp:sp>
    <dsp:sp modelId="{09CAC1A3-72DD-40E6-B9D4-4727EEEC5E05}">
      <dsp:nvSpPr>
        <dsp:cNvPr id="0" name=""/>
        <dsp:cNvSpPr/>
      </dsp:nvSpPr>
      <dsp:spPr>
        <a:xfrm>
          <a:off x="80378" y="2732863"/>
          <a:ext cx="1626523" cy="643026"/>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40000" b="-40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BEA9A54A-A089-4815-9A2C-DFBF3BD65183}">
      <dsp:nvSpPr>
        <dsp:cNvPr id="0" name=""/>
        <dsp:cNvSpPr/>
      </dsp:nvSpPr>
      <dsp:spPr>
        <a:xfrm>
          <a:off x="0" y="3536647"/>
          <a:ext cx="8132618" cy="80378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dirty="0" smtClean="0"/>
            <a:t>Нехватка квалифицированных кадров сочетается с наличием вакансий, что, в первую очередь, связано с невысокой оплатой труда государственных служащих.</a:t>
          </a:r>
          <a:endParaRPr lang="ru-RU" sz="1600" kern="1200" dirty="0"/>
        </a:p>
      </dsp:txBody>
      <dsp:txXfrm>
        <a:off x="1706901" y="3536647"/>
        <a:ext cx="6425716" cy="803783"/>
      </dsp:txXfrm>
    </dsp:sp>
    <dsp:sp modelId="{3E8A9EBC-BB13-4353-8418-D1F4F3131EF8}">
      <dsp:nvSpPr>
        <dsp:cNvPr id="0" name=""/>
        <dsp:cNvSpPr/>
      </dsp:nvSpPr>
      <dsp:spPr>
        <a:xfrm>
          <a:off x="80378" y="3617025"/>
          <a:ext cx="1626523" cy="643026"/>
        </a:xfrm>
        <a:prstGeom prst="roundRect">
          <a:avLst>
            <a:gd name="adj" fmla="val 10000"/>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t="-113000" b="-113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388A70-86DF-400B-958E-E00F9326AE4D}">
      <dsp:nvSpPr>
        <dsp:cNvPr id="0" name=""/>
        <dsp:cNvSpPr/>
      </dsp:nvSpPr>
      <dsp:spPr>
        <a:xfrm>
          <a:off x="439636" y="95801"/>
          <a:ext cx="2075898" cy="1245539"/>
        </a:xfrm>
        <a:prstGeom prst="rect">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Неоправданное сокращение в связи со сменой руководства</a:t>
          </a:r>
          <a:endParaRPr lang="ru-RU" sz="1600" kern="1200" dirty="0"/>
        </a:p>
      </dsp:txBody>
      <dsp:txXfrm>
        <a:off x="439636" y="95801"/>
        <a:ext cx="2075898" cy="1245539"/>
      </dsp:txXfrm>
    </dsp:sp>
    <dsp:sp modelId="{941AD46F-FD0C-4205-8570-17AE261FC611}">
      <dsp:nvSpPr>
        <dsp:cNvPr id="0" name=""/>
        <dsp:cNvSpPr/>
      </dsp:nvSpPr>
      <dsp:spPr>
        <a:xfrm>
          <a:off x="2723124" y="95801"/>
          <a:ext cx="2075898" cy="1245539"/>
        </a:xfrm>
        <a:prstGeom prst="rect">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Поступление на службу и карьерный рост связан с личными взаимоотношениями</a:t>
          </a:r>
          <a:endParaRPr lang="ru-RU" sz="1600" kern="1200" dirty="0"/>
        </a:p>
      </dsp:txBody>
      <dsp:txXfrm>
        <a:off x="2723124" y="95801"/>
        <a:ext cx="2075898" cy="1245539"/>
      </dsp:txXfrm>
    </dsp:sp>
    <dsp:sp modelId="{2F1BE8ED-6B53-4C9F-B831-A22594784DA3}">
      <dsp:nvSpPr>
        <dsp:cNvPr id="0" name=""/>
        <dsp:cNvSpPr/>
      </dsp:nvSpPr>
      <dsp:spPr>
        <a:xfrm>
          <a:off x="4958763" y="49436"/>
          <a:ext cx="2651731" cy="1433976"/>
        </a:xfrm>
        <a:prstGeom prst="rect">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Качество подготавливаемых государственным служащими документов является неудовлетворительным</a:t>
          </a:r>
          <a:endParaRPr lang="ru-RU" sz="1600" kern="1200" dirty="0"/>
        </a:p>
      </dsp:txBody>
      <dsp:txXfrm>
        <a:off x="4958763" y="49436"/>
        <a:ext cx="2651731" cy="1433976"/>
      </dsp:txXfrm>
    </dsp:sp>
    <dsp:sp modelId="{C55CFE44-145C-436F-A25C-3A01C60169AC}">
      <dsp:nvSpPr>
        <dsp:cNvPr id="0" name=""/>
        <dsp:cNvSpPr/>
      </dsp:nvSpPr>
      <dsp:spPr>
        <a:xfrm>
          <a:off x="727552" y="1643149"/>
          <a:ext cx="2075898" cy="1245539"/>
        </a:xfrm>
        <a:prstGeom prst="rect">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Нарушения исполнительской дисциплины</a:t>
          </a:r>
          <a:endParaRPr lang="ru-RU" sz="1600" kern="1200" dirty="0"/>
        </a:p>
      </dsp:txBody>
      <dsp:txXfrm>
        <a:off x="727552" y="1643149"/>
        <a:ext cx="2075898" cy="1245539"/>
      </dsp:txXfrm>
    </dsp:sp>
    <dsp:sp modelId="{9450479E-81D5-4B07-A7F3-E836971FA1B6}">
      <dsp:nvSpPr>
        <dsp:cNvPr id="0" name=""/>
        <dsp:cNvSpPr/>
      </dsp:nvSpPr>
      <dsp:spPr>
        <a:xfrm>
          <a:off x="3011041" y="1643149"/>
          <a:ext cx="2075898" cy="1245539"/>
        </a:xfrm>
        <a:prstGeom prst="rect">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Утратили силу нормы морали и идеологического воздействия</a:t>
          </a:r>
          <a:endParaRPr lang="ru-RU" sz="1600" kern="1200" dirty="0"/>
        </a:p>
      </dsp:txBody>
      <dsp:txXfrm>
        <a:off x="3011041" y="1643149"/>
        <a:ext cx="2075898" cy="1245539"/>
      </dsp:txXfrm>
    </dsp:sp>
    <dsp:sp modelId="{B88E2AF6-3DFA-46AD-B40B-68A1F270B505}">
      <dsp:nvSpPr>
        <dsp:cNvPr id="0" name=""/>
        <dsp:cNvSpPr/>
      </dsp:nvSpPr>
      <dsp:spPr>
        <a:xfrm>
          <a:off x="5294529" y="1643149"/>
          <a:ext cx="2075898" cy="1245539"/>
        </a:xfrm>
        <a:prstGeom prst="rect">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Не устранены недостатки в области подготовки и переподготовки кадров</a:t>
          </a:r>
          <a:endParaRPr lang="ru-RU" sz="1600" kern="1200" dirty="0"/>
        </a:p>
      </dsp:txBody>
      <dsp:txXfrm>
        <a:off x="5294529" y="1643149"/>
        <a:ext cx="2075898" cy="1245539"/>
      </dsp:txXfrm>
    </dsp:sp>
    <dsp:sp modelId="{6A07C8FC-758F-4824-BBCF-7CFADFD73F1D}">
      <dsp:nvSpPr>
        <dsp:cNvPr id="0" name=""/>
        <dsp:cNvSpPr/>
      </dsp:nvSpPr>
      <dsp:spPr>
        <a:xfrm>
          <a:off x="2775748" y="3096278"/>
          <a:ext cx="2546483" cy="1245539"/>
        </a:xfrm>
        <a:prstGeom prst="rect">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Недостаточно используется зарубежный опыт развития государственной службы</a:t>
          </a:r>
          <a:endParaRPr lang="ru-RU" sz="1600" kern="1200" dirty="0"/>
        </a:p>
      </dsp:txBody>
      <dsp:txXfrm>
        <a:off x="2775748" y="3096278"/>
        <a:ext cx="2546483" cy="12455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C5E040-8183-4272-9B3A-7BD672915D8B}">
      <dsp:nvSpPr>
        <dsp:cNvPr id="0" name=""/>
        <dsp:cNvSpPr/>
      </dsp:nvSpPr>
      <dsp:spPr>
        <a:xfrm>
          <a:off x="5473" y="656876"/>
          <a:ext cx="2363965" cy="2653486"/>
        </a:xfrm>
        <a:prstGeom prst="round2SameRect">
          <a:avLst>
            <a:gd name="adj1" fmla="val 8000"/>
            <a:gd name="adj2" fmla="val 0"/>
          </a:avLst>
        </a:prstGeom>
        <a:solidFill>
          <a:schemeClr val="lt1">
            <a:alpha val="90000"/>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ru-RU" sz="1800" kern="1200" dirty="0" smtClean="0"/>
            <a:t>Составление Ежегодной таблицы дисциплинарных санкций</a:t>
          </a:r>
          <a:endParaRPr lang="ru-RU" sz="1800" kern="1200" dirty="0"/>
        </a:p>
        <a:p>
          <a:pPr marL="171450" lvl="1" indent="-171450" algn="l" defTabSz="800100">
            <a:lnSpc>
              <a:spcPct val="90000"/>
            </a:lnSpc>
            <a:spcBef>
              <a:spcPct val="0"/>
            </a:spcBef>
            <a:spcAft>
              <a:spcPct val="15000"/>
            </a:spcAft>
            <a:buChar char="••"/>
          </a:pPr>
          <a:r>
            <a:rPr lang="ru-RU" sz="1800" kern="1200" dirty="0" smtClean="0"/>
            <a:t>Составление ежегодного обзора судебных решений</a:t>
          </a:r>
          <a:endParaRPr lang="ru-RU" sz="1800" kern="1200" dirty="0"/>
        </a:p>
      </dsp:txBody>
      <dsp:txXfrm>
        <a:off x="60864" y="712267"/>
        <a:ext cx="2253183" cy="2598095"/>
      </dsp:txXfrm>
    </dsp:sp>
    <dsp:sp modelId="{5FF18221-B61D-4032-86DD-DF350AC1A70E}">
      <dsp:nvSpPr>
        <dsp:cNvPr id="0" name=""/>
        <dsp:cNvSpPr/>
      </dsp:nvSpPr>
      <dsp:spPr>
        <a:xfrm>
          <a:off x="0" y="3175338"/>
          <a:ext cx="2363965" cy="758799"/>
        </a:xfrm>
        <a:prstGeom prst="rect">
          <a:avLst/>
        </a:prstGeom>
        <a:solidFill>
          <a:schemeClr val="accent1">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0" rIns="36830" bIns="0" numCol="1" spcCol="1270" anchor="ctr" anchorCtr="0">
          <a:noAutofit/>
        </a:bodyPr>
        <a:lstStyle/>
        <a:p>
          <a:pPr lvl="0" algn="l" defTabSz="1289050">
            <a:lnSpc>
              <a:spcPct val="90000"/>
            </a:lnSpc>
            <a:spcBef>
              <a:spcPct val="0"/>
            </a:spcBef>
            <a:spcAft>
              <a:spcPct val="35000"/>
            </a:spcAft>
          </a:pPr>
          <a:r>
            <a:rPr lang="ru-RU" sz="2900" kern="1200" dirty="0" smtClean="0"/>
            <a:t>Франция</a:t>
          </a:r>
          <a:endParaRPr lang="ru-RU" sz="2900" kern="1200" dirty="0"/>
        </a:p>
      </dsp:txBody>
      <dsp:txXfrm>
        <a:off x="0" y="3175338"/>
        <a:ext cx="1664764" cy="758799"/>
      </dsp:txXfrm>
    </dsp:sp>
    <dsp:sp modelId="{19D04CF4-C4D9-4A38-9117-F6BAB701BE47}">
      <dsp:nvSpPr>
        <dsp:cNvPr id="0" name=""/>
        <dsp:cNvSpPr/>
      </dsp:nvSpPr>
      <dsp:spPr>
        <a:xfrm>
          <a:off x="1737110" y="2986473"/>
          <a:ext cx="827387" cy="827387"/>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2540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4BEA9DF-D745-4759-8866-1749530843BC}">
      <dsp:nvSpPr>
        <dsp:cNvPr id="0" name=""/>
        <dsp:cNvSpPr/>
      </dsp:nvSpPr>
      <dsp:spPr>
        <a:xfrm>
          <a:off x="2769478" y="639450"/>
          <a:ext cx="2363965" cy="2723190"/>
        </a:xfrm>
        <a:prstGeom prst="round2SameRect">
          <a:avLst>
            <a:gd name="adj1" fmla="val 8000"/>
            <a:gd name="adj2" fmla="val 0"/>
          </a:avLst>
        </a:prstGeom>
        <a:solidFill>
          <a:schemeClr val="lt1">
            <a:alpha val="90000"/>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ru-RU" sz="1800" kern="1200" dirty="0" smtClean="0"/>
            <a:t>Ранжирование заработной платы государственных служащих</a:t>
          </a:r>
          <a:endParaRPr lang="ru-RU" sz="1800" kern="1200" dirty="0"/>
        </a:p>
        <a:p>
          <a:pPr marL="171450" lvl="1" indent="-171450" algn="l" defTabSz="800100">
            <a:lnSpc>
              <a:spcPct val="90000"/>
            </a:lnSpc>
            <a:spcBef>
              <a:spcPct val="0"/>
            </a:spcBef>
            <a:spcAft>
              <a:spcPct val="15000"/>
            </a:spcAft>
            <a:buChar char="••"/>
          </a:pPr>
          <a:r>
            <a:rPr lang="ru-RU" sz="1800" kern="1200" dirty="0" smtClean="0"/>
            <a:t>Функциональный подход к дифференциации и классификации должностей.</a:t>
          </a:r>
          <a:endParaRPr lang="ru-RU" sz="1800" kern="1200" dirty="0"/>
        </a:p>
      </dsp:txBody>
      <dsp:txXfrm>
        <a:off x="2824869" y="694841"/>
        <a:ext cx="2253183" cy="2667799"/>
      </dsp:txXfrm>
    </dsp:sp>
    <dsp:sp modelId="{75EFC6FA-D9BF-4BA7-A1DF-13ABC9F6AE7B}">
      <dsp:nvSpPr>
        <dsp:cNvPr id="0" name=""/>
        <dsp:cNvSpPr/>
      </dsp:nvSpPr>
      <dsp:spPr>
        <a:xfrm>
          <a:off x="2763970" y="3231394"/>
          <a:ext cx="2363965" cy="758799"/>
        </a:xfrm>
        <a:prstGeom prst="rect">
          <a:avLst/>
        </a:prstGeom>
        <a:solidFill>
          <a:schemeClr val="accent1">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0" rIns="36830" bIns="0" numCol="1" spcCol="1270" anchor="ctr" anchorCtr="0">
          <a:noAutofit/>
        </a:bodyPr>
        <a:lstStyle/>
        <a:p>
          <a:pPr lvl="0" algn="l" defTabSz="1289050">
            <a:lnSpc>
              <a:spcPct val="90000"/>
            </a:lnSpc>
            <a:spcBef>
              <a:spcPct val="0"/>
            </a:spcBef>
            <a:spcAft>
              <a:spcPct val="35000"/>
            </a:spcAft>
          </a:pPr>
          <a:r>
            <a:rPr lang="ru-RU" sz="2900" kern="1200" dirty="0" smtClean="0"/>
            <a:t>Германия</a:t>
          </a:r>
          <a:endParaRPr lang="ru-RU" sz="2900" kern="1200" dirty="0"/>
        </a:p>
      </dsp:txBody>
      <dsp:txXfrm>
        <a:off x="2763970" y="3231394"/>
        <a:ext cx="1664764" cy="758799"/>
      </dsp:txXfrm>
    </dsp:sp>
    <dsp:sp modelId="{A700727B-A18D-4183-9F1C-7255C4FB8688}">
      <dsp:nvSpPr>
        <dsp:cNvPr id="0" name=""/>
        <dsp:cNvSpPr/>
      </dsp:nvSpPr>
      <dsp:spPr>
        <a:xfrm>
          <a:off x="4501115" y="3003899"/>
          <a:ext cx="827387" cy="827387"/>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33000" r="-33000"/>
          </a:stretch>
        </a:blipFill>
        <a:ln w="2540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8FFBE9-6EDC-44CB-BE73-E3651B16706A}">
      <dsp:nvSpPr>
        <dsp:cNvPr id="0" name=""/>
        <dsp:cNvSpPr/>
      </dsp:nvSpPr>
      <dsp:spPr>
        <a:xfrm>
          <a:off x="5507172" y="451590"/>
          <a:ext cx="2363965" cy="3439268"/>
        </a:xfrm>
        <a:prstGeom prst="round2SameRect">
          <a:avLst>
            <a:gd name="adj1" fmla="val 8000"/>
            <a:gd name="adj2" fmla="val 0"/>
          </a:avLst>
        </a:prstGeom>
        <a:solidFill>
          <a:schemeClr val="lt1">
            <a:alpha val="90000"/>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ru-RU" sz="1600" kern="1200" dirty="0" smtClean="0"/>
            <a:t>Создание надежного фундамента власти, опирающегося на единые, действующие по всей стране законы и подкрепленный воспитанием общественной нетерпимости к нарушениям морально-этических норм со стороны чиновничества.</a:t>
          </a:r>
          <a:endParaRPr lang="ru-RU" sz="1600" kern="1200" dirty="0"/>
        </a:p>
      </dsp:txBody>
      <dsp:txXfrm>
        <a:off x="5562563" y="506981"/>
        <a:ext cx="2253183" cy="3383877"/>
      </dsp:txXfrm>
    </dsp:sp>
    <dsp:sp modelId="{4F5E87AF-AAFD-4059-93D5-BD00EED2FD24}">
      <dsp:nvSpPr>
        <dsp:cNvPr id="0" name=""/>
        <dsp:cNvSpPr/>
      </dsp:nvSpPr>
      <dsp:spPr>
        <a:xfrm>
          <a:off x="5507172" y="3642781"/>
          <a:ext cx="2363965" cy="758799"/>
        </a:xfrm>
        <a:prstGeom prst="rect">
          <a:avLst/>
        </a:prstGeom>
        <a:solidFill>
          <a:schemeClr val="accent1">
            <a:hueOff val="0"/>
            <a:satOff val="0"/>
            <a:lumOff val="0"/>
            <a:alphaOff val="0"/>
          </a:schemeClr>
        </a:solidFill>
        <a:ln w="2540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0" rIns="36830" bIns="0" numCol="1" spcCol="1270" anchor="ctr" anchorCtr="0">
          <a:noAutofit/>
        </a:bodyPr>
        <a:lstStyle/>
        <a:p>
          <a:pPr lvl="0" algn="l" defTabSz="1289050">
            <a:lnSpc>
              <a:spcPct val="90000"/>
            </a:lnSpc>
            <a:spcBef>
              <a:spcPct val="0"/>
            </a:spcBef>
            <a:spcAft>
              <a:spcPct val="35000"/>
            </a:spcAft>
          </a:pPr>
          <a:r>
            <a:rPr lang="ru-RU" sz="2900" kern="1200" dirty="0" smtClean="0"/>
            <a:t>Япония</a:t>
          </a:r>
          <a:endParaRPr lang="ru-RU" sz="2900" kern="1200" dirty="0"/>
        </a:p>
      </dsp:txBody>
      <dsp:txXfrm>
        <a:off x="5507172" y="3642781"/>
        <a:ext cx="1664764" cy="758799"/>
      </dsp:txXfrm>
    </dsp:sp>
    <dsp:sp modelId="{B1055DFA-AB9C-4F44-9F78-10A7E14E9D2E}">
      <dsp:nvSpPr>
        <dsp:cNvPr id="0" name=""/>
        <dsp:cNvSpPr/>
      </dsp:nvSpPr>
      <dsp:spPr>
        <a:xfrm>
          <a:off x="7265120" y="3182918"/>
          <a:ext cx="827387" cy="827387"/>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w="2540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8CA1BD-BC2C-495D-825C-AC54FF5CFFAE}" type="datetimeFigureOut">
              <a:rPr lang="ru-RU" smtClean="0"/>
              <a:t>27.06.2018</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374DB9-54F6-4A02-B133-B61441E09DE0}" type="slidenum">
              <a:rPr lang="ru-RU" smtClean="0"/>
              <a:t>‹#›</a:t>
            </a:fld>
            <a:endParaRPr lang="ru-RU"/>
          </a:p>
        </p:txBody>
      </p:sp>
    </p:spTree>
    <p:extLst>
      <p:ext uri="{BB962C8B-B14F-4D97-AF65-F5344CB8AC3E}">
        <p14:creationId xmlns:p14="http://schemas.microsoft.com/office/powerpoint/2010/main" val="4029337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F374DB9-54F6-4A02-B133-B61441E09DE0}" type="slidenum">
              <a:rPr lang="ru-RU" smtClean="0"/>
              <a:t>5</a:t>
            </a:fld>
            <a:endParaRPr lang="ru-RU"/>
          </a:p>
        </p:txBody>
      </p:sp>
    </p:spTree>
    <p:extLst>
      <p:ext uri="{BB962C8B-B14F-4D97-AF65-F5344CB8AC3E}">
        <p14:creationId xmlns:p14="http://schemas.microsoft.com/office/powerpoint/2010/main" val="2288933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374DB9-54F6-4A02-B133-B61441E09DE0}"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4502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374DB9-54F6-4A02-B133-B61441E09DE0}"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0936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374DB9-54F6-4A02-B133-B61441E09DE0}"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7043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374DB9-54F6-4A02-B133-B61441E09DE0}"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4835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374DB9-54F6-4A02-B133-B61441E09DE0}"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3246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374DB9-54F6-4A02-B133-B61441E09DE0}"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7869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6/27/2018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6/27/2018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6/27/2018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6/27/2018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6/27/2018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6/27/2018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6/27/2018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6/27/2018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6/27/2018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6/27/2018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6/27/2018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6/27/2018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74687" y="2667000"/>
            <a:ext cx="7772400" cy="2212975"/>
          </a:xfrm>
        </p:spPr>
        <p:style>
          <a:lnRef idx="1">
            <a:schemeClr val="accent1"/>
          </a:lnRef>
          <a:fillRef idx="2">
            <a:schemeClr val="accent1"/>
          </a:fillRef>
          <a:effectRef idx="1">
            <a:schemeClr val="accent1"/>
          </a:effectRef>
          <a:fontRef idx="minor">
            <a:schemeClr val="dk1"/>
          </a:fontRef>
        </p:style>
        <p:txBody>
          <a:bodyPr>
            <a:normAutofit/>
          </a:bodyPr>
          <a:lstStyle/>
          <a:p>
            <a:r>
              <a:rPr lang="ru-RU" sz="3600" dirty="0"/>
              <a:t>Нравственно-этическая составляющая в системе прохождения государственной гражданской службы</a:t>
            </a:r>
            <a:endParaRPr lang="ru-RU" sz="3600" b="1" i="1" dirty="0">
              <a:latin typeface="Bookman Old Style" pitchFamily="18" charset="0"/>
            </a:endParaRPr>
          </a:p>
        </p:txBody>
      </p:sp>
      <p:sp>
        <p:nvSpPr>
          <p:cNvPr id="5" name="Прямоугольник 1"/>
          <p:cNvSpPr>
            <a:spLocks noChangeArrowheads="1"/>
          </p:cNvSpPr>
          <p:nvPr/>
        </p:nvSpPr>
        <p:spPr bwMode="auto">
          <a:xfrm>
            <a:off x="1752600" y="1408175"/>
            <a:ext cx="561657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ru-RU" sz="1400" dirty="0"/>
              <a:t>МИНИСТЕРСТВО ОБРАЗОВАНИЯ И НАУКИ РОССИЙСКОЙ ФЕДЕРАЦИИ</a:t>
            </a:r>
          </a:p>
          <a:p>
            <a:pPr algn="ctr"/>
            <a:r>
              <a:rPr lang="ru-RU" sz="1400" dirty="0"/>
              <a:t>ВЛАДИВОСТОКСКИЙ ГОСУДАРСТВЕННЫЙ УНИВЕРСИТЕТ ЭКОНОМИКИ И СЕРВИСА</a:t>
            </a:r>
          </a:p>
          <a:p>
            <a:pPr algn="ctr"/>
            <a:r>
              <a:rPr lang="ru-RU" sz="1400" dirty="0"/>
              <a:t>КАФЕДРА УПРАВЛЕНИЯ</a:t>
            </a:r>
          </a:p>
          <a:p>
            <a:pPr algn="ctr"/>
            <a:endParaRPr lang="ru-RU" sz="1400" dirty="0">
              <a:latin typeface="Times New Roman" pitchFamily="18" charset="0"/>
              <a:cs typeface="Times New Roman" pitchFamily="18" charset="0"/>
            </a:endParaRPr>
          </a:p>
        </p:txBody>
      </p:sp>
      <p:sp>
        <p:nvSpPr>
          <p:cNvPr id="6" name="TextBox 5"/>
          <p:cNvSpPr txBox="1"/>
          <p:nvPr/>
        </p:nvSpPr>
        <p:spPr>
          <a:xfrm>
            <a:off x="6400800" y="5992520"/>
            <a:ext cx="2590800"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defRPr/>
            </a:pPr>
            <a:r>
              <a:rPr lang="ru-RU" sz="1400" dirty="0" smtClean="0">
                <a:latin typeface="Bookman Old Style" pitchFamily="18" charset="0"/>
              </a:rPr>
              <a:t>Султанова Екатерина Владимировна</a:t>
            </a:r>
            <a:endParaRPr lang="ru-RU" sz="1400" dirty="0">
              <a:latin typeface="Bookman Old Style" pitchFamily="18" charset="0"/>
            </a:endParaRPr>
          </a:p>
        </p:txBody>
      </p:sp>
      <p:sp>
        <p:nvSpPr>
          <p:cNvPr id="7" name="TextBox 6"/>
          <p:cNvSpPr txBox="1"/>
          <p:nvPr/>
        </p:nvSpPr>
        <p:spPr>
          <a:xfrm>
            <a:off x="3124200" y="6454185"/>
            <a:ext cx="2438400" cy="27699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sz="1200" dirty="0" smtClean="0">
                <a:latin typeface="Bookman Old Style" pitchFamily="18" charset="0"/>
              </a:rPr>
              <a:t>Владивосток 2018 г.</a:t>
            </a:r>
            <a:endParaRPr lang="ru-RU" sz="1200" dirty="0">
              <a:latin typeface="Bookman Old Style"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a:spLocks noChangeArrowheads="1"/>
          </p:cNvSpPr>
          <p:nvPr/>
        </p:nvSpPr>
        <p:spPr bwMode="auto">
          <a:xfrm>
            <a:off x="778668" y="0"/>
            <a:ext cx="7632700" cy="1754326"/>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5400" b="1" u="sng" dirty="0">
                <a:latin typeface="Times New Roman" pitchFamily="18" charset="0"/>
                <a:cs typeface="Times New Roman" pitchFamily="18" charset="0"/>
              </a:rPr>
              <a:t>Актуальность </a:t>
            </a:r>
            <a:r>
              <a:rPr lang="ru-RU" sz="5400" b="1" u="sng" dirty="0" smtClean="0">
                <a:latin typeface="Times New Roman" pitchFamily="18" charset="0"/>
                <a:cs typeface="Times New Roman" pitchFamily="18" charset="0"/>
              </a:rPr>
              <a:t>темы исследования:</a:t>
            </a:r>
            <a:endParaRPr lang="ru-RU" sz="5400" b="1" u="sng" dirty="0">
              <a:latin typeface="Times New Roman" pitchFamily="18" charset="0"/>
              <a:cs typeface="Times New Roman" pitchFamily="18" charset="0"/>
            </a:endParaRPr>
          </a:p>
        </p:txBody>
      </p:sp>
      <p:sp>
        <p:nvSpPr>
          <p:cNvPr id="5" name="Прямоугольник 1"/>
          <p:cNvSpPr>
            <a:spLocks noChangeArrowheads="1"/>
          </p:cNvSpPr>
          <p:nvPr/>
        </p:nvSpPr>
        <p:spPr bwMode="auto">
          <a:xfrm>
            <a:off x="503237" y="1600200"/>
            <a:ext cx="8183563" cy="4524315"/>
          </a:xfrm>
          <a:prstGeom prst="rect">
            <a:avLst/>
          </a:prstGeom>
          <a:noFill/>
          <a:ln w="9525">
            <a:noFill/>
            <a:miter lim="800000"/>
            <a:headEnd/>
            <a:tailEnd/>
          </a:ln>
        </p:spPr>
        <p:txBody>
          <a:bodyPr wrap="square">
            <a:spAutoFit/>
          </a:bodyPr>
          <a:lstStyle/>
          <a:p>
            <a:pPr indent="457200"/>
            <a:endParaRPr lang="ru-RU" dirty="0" smtClean="0"/>
          </a:p>
          <a:p>
            <a:pPr indent="457200"/>
            <a:r>
              <a:rPr lang="ru-RU" dirty="0" smtClean="0"/>
              <a:t>В </a:t>
            </a:r>
            <a:r>
              <a:rPr lang="ru-RU" dirty="0"/>
              <a:t>современных условиях наблюдается особый интерес к этике – этой старейшей и вместе с тем неповторимо молодой отрасли философского знания. И это не случайно. Развитие России по направлению к демократическому правовому государству, регулирование всех ее социальных структур, невозможно без утверждения этики.</a:t>
            </a:r>
          </a:p>
          <a:p>
            <a:pPr indent="457200"/>
            <a:r>
              <a:rPr lang="ru-RU" dirty="0"/>
              <a:t>Это открывает возможности для выработки научных подходов к анализу состояния кадров государственных служб: критериев, методов процедур оценки качеств работников, требований, предъявляемых государственному служащему. Однако в государственных органах власти и управления до сих пор отсутствуют технологии оценки кадров, на основе которых можно было бы определить этический уровень руководителя и специалиста</a:t>
            </a:r>
            <a:r>
              <a:rPr lang="ru-RU" dirty="0" smtClean="0"/>
              <a:t>.</a:t>
            </a:r>
            <a:endParaRPr lang="ru-RU" dirty="0"/>
          </a:p>
          <a:p>
            <a:pPr indent="457200"/>
            <a:r>
              <a:rPr lang="ru-RU" u="sng" dirty="0" smtClean="0"/>
              <a:t>Актуальность </a:t>
            </a:r>
            <a:r>
              <a:rPr lang="ru-RU" u="sng" dirty="0"/>
              <a:t>темы </a:t>
            </a:r>
            <a:r>
              <a:rPr lang="ru-RU" u="sng" dirty="0" smtClean="0"/>
              <a:t>определяется </a:t>
            </a:r>
            <a:r>
              <a:rPr lang="ru-RU" u="sng" dirty="0"/>
              <a:t>потребностью в изучении этики и этикета государственного служащего как одного из важнейших факторов, влияющих на эффективность работы государственной </a:t>
            </a:r>
            <a:r>
              <a:rPr lang="ru-RU" u="sng" dirty="0" smtClean="0"/>
              <a:t>службы.</a:t>
            </a:r>
            <a:endParaRPr lang="ru-RU" u="sng" dirty="0"/>
          </a:p>
          <a:p>
            <a:pPr indent="457200"/>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464127" y="1447800"/>
            <a:ext cx="8153400" cy="1066800"/>
          </a:xfrm>
        </p:spPr>
        <p:style>
          <a:lnRef idx="1">
            <a:schemeClr val="accent1"/>
          </a:lnRef>
          <a:fillRef idx="2">
            <a:schemeClr val="accent1"/>
          </a:fillRef>
          <a:effectRef idx="1">
            <a:schemeClr val="accent1"/>
          </a:effectRef>
          <a:fontRef idx="minor">
            <a:schemeClr val="dk1"/>
          </a:fontRef>
        </p:style>
        <p:txBody>
          <a:bodyPr>
            <a:noAutofit/>
          </a:bodyPr>
          <a:lstStyle/>
          <a:p>
            <a:r>
              <a:rPr lang="ru-RU" sz="3600" dirty="0"/>
              <a:t>Понятие этика и этикет, категории и специфика этики</a:t>
            </a:r>
            <a:endParaRPr lang="ru-RU" sz="3600" dirty="0" smtClean="0"/>
          </a:p>
        </p:txBody>
      </p:sp>
      <p:sp>
        <p:nvSpPr>
          <p:cNvPr id="5" name="Прямоугольник 2"/>
          <p:cNvSpPr>
            <a:spLocks noChangeArrowheads="1"/>
          </p:cNvSpPr>
          <p:nvPr/>
        </p:nvSpPr>
        <p:spPr bwMode="auto">
          <a:xfrm>
            <a:off x="457200" y="2514600"/>
            <a:ext cx="8153400" cy="3631763"/>
          </a:xfrm>
          <a:prstGeom prst="rect">
            <a:avLst/>
          </a:prstGeom>
          <a:noFill/>
          <a:ln w="9525">
            <a:noFill/>
            <a:miter lim="800000"/>
            <a:headEnd/>
            <a:tailEnd/>
          </a:ln>
        </p:spPr>
        <p:txBody>
          <a:bodyPr wrap="square">
            <a:spAutoFit/>
          </a:bodyPr>
          <a:lstStyle/>
          <a:p>
            <a:pPr marL="342900" indent="-342900">
              <a:spcAft>
                <a:spcPts val="600"/>
              </a:spcAft>
              <a:buFont typeface="Arial" panose="020B0604020202020204" pitchFamily="34" charset="0"/>
              <a:buChar char="•"/>
            </a:pPr>
            <a:r>
              <a:rPr lang="ru-RU" sz="2000" b="1" dirty="0" smtClean="0">
                <a:latin typeface="Times New Roman" panose="02020603050405020304" pitchFamily="18" charset="0"/>
                <a:cs typeface="Times New Roman" panose="02020603050405020304" pitchFamily="18" charset="0"/>
              </a:rPr>
              <a:t>Этика</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философская </a:t>
            </a:r>
            <a:r>
              <a:rPr lang="ru-RU" sz="2000" dirty="0" smtClean="0">
                <a:latin typeface="Times New Roman" panose="02020603050405020304" pitchFamily="18" charset="0"/>
                <a:cs typeface="Times New Roman" panose="02020603050405020304" pitchFamily="18" charset="0"/>
              </a:rPr>
              <a:t>наука предметами </a:t>
            </a:r>
            <a:r>
              <a:rPr lang="ru-RU" sz="2000" dirty="0">
                <a:latin typeface="Times New Roman" panose="02020603050405020304" pitchFamily="18" charset="0"/>
                <a:cs typeface="Times New Roman" panose="02020603050405020304" pitchFamily="18" charset="0"/>
              </a:rPr>
              <a:t>исследования которой являются мораль и нравственность.  </a:t>
            </a:r>
            <a:endParaRPr lang="ru-RU" sz="2000" dirty="0" smtClean="0">
              <a:latin typeface="Times New Roman" panose="02020603050405020304" pitchFamily="18" charset="0"/>
              <a:cs typeface="Times New Roman" panose="02020603050405020304" pitchFamily="18" charset="0"/>
            </a:endParaRPr>
          </a:p>
          <a:p>
            <a:pPr marL="342900" indent="-342900">
              <a:spcAft>
                <a:spcPts val="600"/>
              </a:spcAft>
              <a:buFont typeface="Arial" panose="020B0604020202020204" pitchFamily="34" charset="0"/>
              <a:buChar char="•"/>
            </a:pPr>
            <a:r>
              <a:rPr lang="ru-RU" sz="2000" b="1" dirty="0" smtClean="0">
                <a:latin typeface="Times New Roman" panose="02020603050405020304" pitchFamily="18" charset="0"/>
                <a:cs typeface="Times New Roman" panose="02020603050405020304" pitchFamily="18" charset="0"/>
              </a:rPr>
              <a:t>Этика </a:t>
            </a:r>
            <a:r>
              <a:rPr lang="ru-RU" sz="2000" b="1" dirty="0">
                <a:latin typeface="Times New Roman" panose="02020603050405020304" pitchFamily="18" charset="0"/>
                <a:cs typeface="Times New Roman" panose="02020603050405020304" pitchFamily="18" charset="0"/>
              </a:rPr>
              <a:t>государственного служащего </a:t>
            </a:r>
            <a:r>
              <a:rPr lang="ru-RU" sz="2000" dirty="0">
                <a:latin typeface="Times New Roman" panose="02020603050405020304" pitchFamily="18" charset="0"/>
                <a:cs typeface="Times New Roman" panose="02020603050405020304" pitchFamily="18" charset="0"/>
              </a:rPr>
              <a:t>– это добросовестное отношение к своим профессиональным обязанностям, включающее такие понятия как долг, честь, совесть, достоинство, ответственность, обязанность. </a:t>
            </a:r>
            <a:endParaRPr lang="ru-RU" sz="2000" dirty="0" smtClean="0">
              <a:latin typeface="Times New Roman" panose="02020603050405020304" pitchFamily="18" charset="0"/>
              <a:cs typeface="Times New Roman" panose="02020603050405020304" pitchFamily="18" charset="0"/>
            </a:endParaRPr>
          </a:p>
          <a:p>
            <a:pPr marL="342900" indent="-342900">
              <a:spcAft>
                <a:spcPts val="600"/>
              </a:spcAft>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Основные </a:t>
            </a:r>
            <a:r>
              <a:rPr lang="ru-RU" sz="2000" dirty="0">
                <a:latin typeface="Times New Roman" pitchFamily="18" charset="0"/>
                <a:cs typeface="Times New Roman" pitchFamily="18" charset="0"/>
              </a:rPr>
              <a:t>принципы и правила поведения формируются сегодня в этических кодексах. Это могут быть стандарты, по которым живут отдельные фирмы (корпоративные кодексы), или правила, регулирующие отношения внутри целой отрасли (профессиональные кодексы).</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a:spLocks noChangeArrowheads="1"/>
          </p:cNvSpPr>
          <p:nvPr/>
        </p:nvSpPr>
        <p:spPr bwMode="auto">
          <a:xfrm>
            <a:off x="914400" y="1447800"/>
            <a:ext cx="7488237" cy="107721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a:r>
              <a:rPr lang="ru-RU" sz="3200" b="1" dirty="0">
                <a:latin typeface="Times New Roman" pitchFamily="18" charset="0"/>
                <a:cs typeface="Times New Roman" pitchFamily="18" charset="0"/>
              </a:rPr>
              <a:t>Государственные служащие как социально – профессиональная группа</a:t>
            </a:r>
          </a:p>
        </p:txBody>
      </p:sp>
      <p:sp>
        <p:nvSpPr>
          <p:cNvPr id="5" name="Прямоугольник 2"/>
          <p:cNvSpPr>
            <a:spLocks noChangeArrowheads="1"/>
          </p:cNvSpPr>
          <p:nvPr/>
        </p:nvSpPr>
        <p:spPr bwMode="auto">
          <a:xfrm>
            <a:off x="533401" y="2590800"/>
            <a:ext cx="8077200" cy="4093428"/>
          </a:xfrm>
          <a:prstGeom prst="rect">
            <a:avLst/>
          </a:prstGeom>
          <a:noFill/>
          <a:ln w="9525">
            <a:noFill/>
            <a:miter lim="800000"/>
            <a:headEnd/>
            <a:tailEnd/>
          </a:ln>
        </p:spPr>
        <p:txBody>
          <a:bodyPr wrap="square">
            <a:spAutoFit/>
          </a:bodyPr>
          <a:lstStyle/>
          <a:p>
            <a:pPr marL="342900" indent="-342900">
              <a:spcAft>
                <a:spcPts val="600"/>
              </a:spcAft>
              <a:buFont typeface="Arial" panose="020B0604020202020204" pitchFamily="34" charset="0"/>
              <a:buChar char="•"/>
            </a:pPr>
            <a:r>
              <a:rPr lang="ru-RU" sz="2000" b="1" dirty="0">
                <a:latin typeface="Times New Roman" pitchFamily="18" charset="0"/>
                <a:cs typeface="Times New Roman" pitchFamily="18" charset="0"/>
              </a:rPr>
              <a:t>Г</a:t>
            </a:r>
            <a:r>
              <a:rPr lang="ru-RU" sz="2000" b="1" dirty="0" smtClean="0">
                <a:latin typeface="Times New Roman" pitchFamily="18" charset="0"/>
                <a:cs typeface="Times New Roman" pitchFamily="18" charset="0"/>
              </a:rPr>
              <a:t>осударственные служащие </a:t>
            </a:r>
            <a:r>
              <a:rPr lang="ru-RU" sz="2000" dirty="0">
                <a:latin typeface="Times New Roman" pitchFamily="18" charset="0"/>
                <a:cs typeface="Times New Roman" pitchFamily="18" charset="0"/>
              </a:rPr>
              <a:t>– группа должностных лиц, обладающих особым социально-правовым статусом и местом (рангом) в иерархии государственных </a:t>
            </a:r>
            <a:r>
              <a:rPr lang="ru-RU" sz="2000" dirty="0" smtClean="0">
                <a:latin typeface="Times New Roman" pitchFamily="18" charset="0"/>
                <a:cs typeface="Times New Roman" pitchFamily="18" charset="0"/>
              </a:rPr>
              <a:t>организаций.</a:t>
            </a:r>
          </a:p>
          <a:p>
            <a:pPr marL="342900" indent="-342900">
              <a:spcAft>
                <a:spcPts val="600"/>
              </a:spcAft>
              <a:buFont typeface="Wingdings" panose="05000000000000000000" pitchFamily="2" charset="2"/>
              <a:buChar char="v"/>
            </a:pPr>
            <a:r>
              <a:rPr lang="ru-RU" sz="2000" dirty="0">
                <a:latin typeface="Times New Roman" pitchFamily="18" charset="0"/>
                <a:cs typeface="Times New Roman" pitchFamily="18" charset="0"/>
              </a:rPr>
              <a:t>Профессиональная социализация (включающая целый ряд взаимосвязанных этапов и состояний индивида) выступает в качестве важнейшего фактора формирования личности работника, его социально-профессиональной мобильности. </a:t>
            </a:r>
            <a:endParaRPr lang="ru-RU" sz="2000" dirty="0" smtClean="0">
              <a:latin typeface="Times New Roman" pitchFamily="18" charset="0"/>
              <a:cs typeface="Times New Roman" pitchFamily="18" charset="0"/>
            </a:endParaRPr>
          </a:p>
          <a:p>
            <a:pPr marL="342900" indent="-342900">
              <a:spcAft>
                <a:spcPts val="600"/>
              </a:spcAft>
              <a:buFont typeface="Wingdings" panose="05000000000000000000" pitchFamily="2" charset="2"/>
              <a:buChar char="v"/>
            </a:pPr>
            <a:r>
              <a:rPr lang="ru-RU" sz="2000" dirty="0">
                <a:latin typeface="Times New Roman" pitchFamily="18" charset="0"/>
                <a:cs typeface="Times New Roman" pitchFamily="18" charset="0"/>
              </a:rPr>
              <a:t>Социальная компетентность государственных служащих </a:t>
            </a:r>
            <a:r>
              <a:rPr lang="ru-RU" sz="2000" dirty="0" smtClean="0">
                <a:latin typeface="Times New Roman" pitchFamily="18" charset="0"/>
                <a:cs typeface="Times New Roman" pitchFamily="18" charset="0"/>
              </a:rPr>
              <a:t>является </a:t>
            </a:r>
            <a:r>
              <a:rPr lang="ru-RU" sz="2000" dirty="0">
                <a:latin typeface="Times New Roman" pitchFamily="18" charset="0"/>
                <a:cs typeface="Times New Roman" pitchFamily="18" charset="0"/>
              </a:rPr>
              <a:t>важнейшим детерминантом становления и развития их сознания и поведения. </a:t>
            </a:r>
            <a:endParaRPr lang="ru-RU" sz="2000" dirty="0" smtClean="0">
              <a:latin typeface="Times New Roman" pitchFamily="18" charset="0"/>
              <a:cs typeface="Times New Roman" pitchFamily="18" charset="0"/>
            </a:endParaRPr>
          </a:p>
          <a:p>
            <a:pPr marL="342900" indent="-342900">
              <a:spcAft>
                <a:spcPts val="600"/>
              </a:spcAft>
              <a:buFont typeface="Wingdings" panose="05000000000000000000" pitchFamily="2" charset="2"/>
              <a:buChar char="v"/>
            </a:pPr>
            <a:endParaRPr lang="ru-RU" sz="2000" dirty="0" smtClean="0">
              <a:latin typeface="Times New Roman" pitchFamily="18" charset="0"/>
              <a:cs typeface="Times New Roman" pitchFamily="18" charset="0"/>
            </a:endParaRPr>
          </a:p>
          <a:p>
            <a:pPr marL="342900" indent="-342900">
              <a:spcAft>
                <a:spcPts val="600"/>
              </a:spcAft>
              <a:buFont typeface="Wingdings" panose="05000000000000000000" pitchFamily="2" charset="2"/>
              <a:buChar char="v"/>
            </a:pPr>
            <a:endParaRPr lang="ru-RU" sz="2000" dirty="0">
              <a:latin typeface="Times New Roman" pitchFamily="18" charset="0"/>
              <a:cs typeface="Times New Roman" pitchFamily="18"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1"/>
          <p:cNvSpPr>
            <a:spLocks noChangeArrowheads="1"/>
          </p:cNvSpPr>
          <p:nvPr/>
        </p:nvSpPr>
        <p:spPr bwMode="auto">
          <a:xfrm>
            <a:off x="457200" y="1371600"/>
            <a:ext cx="8153400" cy="156966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3200" b="1" dirty="0" smtClean="0">
                <a:latin typeface="Times New Roman" pitchFamily="18" charset="0"/>
                <a:cs typeface="Times New Roman" pitchFamily="18" charset="0"/>
              </a:rPr>
              <a:t>Состояние </a:t>
            </a:r>
            <a:r>
              <a:rPr lang="ru-RU" sz="3200" b="1" dirty="0">
                <a:latin typeface="Times New Roman" pitchFamily="18" charset="0"/>
                <a:cs typeface="Times New Roman" pitchFamily="18" charset="0"/>
              </a:rPr>
              <a:t>проблемы профессионально-этического уровня государственного служащего и пути решения</a:t>
            </a:r>
            <a:endParaRPr lang="ru-RU" sz="3200" dirty="0">
              <a:latin typeface="Times New Roman" pitchFamily="18" charset="0"/>
              <a:cs typeface="Times New Roman" pitchFamily="18" charset="0"/>
            </a:endParaRPr>
          </a:p>
        </p:txBody>
      </p:sp>
      <p:sp>
        <p:nvSpPr>
          <p:cNvPr id="5" name="Rectangle 3"/>
          <p:cNvSpPr txBox="1">
            <a:spLocks/>
          </p:cNvSpPr>
          <p:nvPr/>
        </p:nvSpPr>
        <p:spPr>
          <a:xfrm>
            <a:off x="457201" y="2941260"/>
            <a:ext cx="8153400" cy="3688140"/>
          </a:xfrm>
          <a:prstGeom prst="rect">
            <a:avLst/>
          </a:prstGeom>
        </p:spPr>
        <p:txBody>
          <a:bodyPr>
            <a:normAutofit fontScale="92500" lnSpcReduction="20000"/>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spcBef>
                <a:spcPct val="0"/>
              </a:spcBef>
              <a:buFont typeface="Wingdings" panose="05000000000000000000" pitchFamily="2" charset="2"/>
              <a:buChar char="v"/>
              <a:defRPr/>
            </a:pPr>
            <a:r>
              <a:rPr lang="ru-RU" sz="2800" dirty="0" smtClean="0">
                <a:latin typeface="Times New Roman" pitchFamily="18" charset="0"/>
                <a:cs typeface="Times New Roman" pitchFamily="18" charset="0"/>
              </a:rPr>
              <a:t>Проблемы </a:t>
            </a:r>
            <a:r>
              <a:rPr lang="ru-RU" sz="2800" dirty="0">
                <a:latin typeface="Times New Roman" pitchFamily="18" charset="0"/>
                <a:cs typeface="Times New Roman" pitchFamily="18" charset="0"/>
              </a:rPr>
              <a:t>этической регламентации деятельности государственных служащих сегодня являются предметом рассмотрения особой науки – </a:t>
            </a:r>
            <a:r>
              <a:rPr lang="ru-RU" sz="2800" b="1" dirty="0">
                <a:latin typeface="Times New Roman" pitchFamily="18" charset="0"/>
                <a:cs typeface="Times New Roman" pitchFamily="18" charset="0"/>
              </a:rPr>
              <a:t>биоэтики</a:t>
            </a:r>
            <a:r>
              <a:rPr lang="ru-RU" sz="2800" dirty="0">
                <a:latin typeface="Times New Roman" pitchFamily="18" charset="0"/>
                <a:cs typeface="Times New Roman" pitchFamily="18" charset="0"/>
              </a:rPr>
              <a:t>, в рамках которой разрабатываются основы моральной регламентации взаимоотношений государственной службы и общества</a:t>
            </a:r>
            <a:r>
              <a:rPr lang="ru-RU" sz="2800" dirty="0" smtClean="0">
                <a:latin typeface="Times New Roman" pitchFamily="18" charset="0"/>
                <a:cs typeface="Times New Roman" pitchFamily="18" charset="0"/>
              </a:rPr>
              <a:t>.</a:t>
            </a:r>
          </a:p>
          <a:p>
            <a:pPr>
              <a:lnSpc>
                <a:spcPct val="90000"/>
              </a:lnSpc>
              <a:spcBef>
                <a:spcPct val="0"/>
              </a:spcBef>
              <a:buFont typeface="Wingdings" panose="05000000000000000000" pitchFamily="2" charset="2"/>
              <a:buChar char="v"/>
              <a:defRPr/>
            </a:pPr>
            <a:r>
              <a:rPr lang="ru-RU" sz="2800" dirty="0" smtClean="0">
                <a:latin typeface="Times New Roman" pitchFamily="18" charset="0"/>
                <a:cs typeface="Times New Roman" pitchFamily="18" charset="0"/>
              </a:rPr>
              <a:t>Тезис - </a:t>
            </a:r>
            <a:r>
              <a:rPr lang="ru-RU" sz="2800" u="sng" dirty="0" smtClean="0">
                <a:latin typeface="Times New Roman" pitchFamily="18" charset="0"/>
                <a:cs typeface="Times New Roman" pitchFamily="18" charset="0"/>
              </a:rPr>
              <a:t>стереотип </a:t>
            </a:r>
            <a:r>
              <a:rPr lang="ru-RU" sz="2800" u="sng" dirty="0">
                <a:latin typeface="Times New Roman" pitchFamily="18" charset="0"/>
                <a:cs typeface="Times New Roman" pitchFamily="18" charset="0"/>
              </a:rPr>
              <a:t>элитарного </a:t>
            </a:r>
            <a:r>
              <a:rPr lang="ru-RU" sz="2800" u="sng" dirty="0" smtClean="0">
                <a:latin typeface="Times New Roman" pitchFamily="18" charset="0"/>
                <a:cs typeface="Times New Roman" pitchFamily="18" charset="0"/>
              </a:rPr>
              <a:t>сознания </a:t>
            </a:r>
            <a:r>
              <a:rPr lang="ru-RU" sz="2800" dirty="0" smtClean="0">
                <a:latin typeface="Times New Roman" pitchFamily="18" charset="0"/>
                <a:cs typeface="Times New Roman" pitchFamily="18" charset="0"/>
              </a:rPr>
              <a:t>(</a:t>
            </a:r>
            <a:r>
              <a:rPr lang="ru-RU" sz="2800" i="1" dirty="0" smtClean="0">
                <a:latin typeface="Times New Roman" pitchFamily="18" charset="0"/>
                <a:cs typeface="Times New Roman" pitchFamily="18" charset="0"/>
              </a:rPr>
              <a:t>не </a:t>
            </a:r>
            <a:r>
              <a:rPr lang="ru-RU" sz="2800" i="1" dirty="0">
                <a:latin typeface="Times New Roman" pitchFamily="18" charset="0"/>
                <a:cs typeface="Times New Roman" pitchFamily="18" charset="0"/>
              </a:rPr>
              <a:t>обязательно обладать управленческими знаниями, иметь управленческие способности и навыки, а главное – войти в состав управленческой элиты, занять определенную </a:t>
            </a:r>
            <a:r>
              <a:rPr lang="ru-RU" sz="2800" i="1" dirty="0" smtClean="0">
                <a:latin typeface="Times New Roman" pitchFamily="18" charset="0"/>
                <a:cs typeface="Times New Roman" pitchFamily="18" charset="0"/>
              </a:rPr>
              <a:t>должность</a:t>
            </a:r>
            <a:r>
              <a:rPr lang="ru-RU" sz="2800" dirty="0" smtClean="0">
                <a:latin typeface="Times New Roman" pitchFamily="18" charset="0"/>
                <a:cs typeface="Times New Roman" pitchFamily="18" charset="0"/>
              </a:rPr>
              <a:t>) </a:t>
            </a:r>
            <a:r>
              <a:rPr lang="ru-RU" sz="2800" u="sng" dirty="0" smtClean="0">
                <a:latin typeface="Times New Roman" pitchFamily="18" charset="0"/>
                <a:cs typeface="Times New Roman" pitchFamily="18" charset="0"/>
              </a:rPr>
              <a:t>стал основным </a:t>
            </a:r>
            <a:r>
              <a:rPr lang="ru-RU" sz="2800" u="sng" dirty="0">
                <a:latin typeface="Times New Roman" pitchFamily="18" charset="0"/>
                <a:cs typeface="Times New Roman" pitchFamily="18" charset="0"/>
              </a:rPr>
              <a:t>тормозом в управленческой работе</a:t>
            </a:r>
            <a:r>
              <a:rPr lang="ru-RU" sz="2800" u="sng" dirty="0" smtClean="0">
                <a:latin typeface="Times New Roman" pitchFamily="18" charset="0"/>
                <a:cs typeface="Times New Roman" pitchFamily="18" charset="0"/>
              </a:rPr>
              <a:t>.</a:t>
            </a:r>
          </a:p>
          <a:p>
            <a:pPr>
              <a:lnSpc>
                <a:spcPct val="90000"/>
              </a:lnSpc>
              <a:spcBef>
                <a:spcPct val="0"/>
              </a:spcBef>
              <a:buFont typeface="Wingdings" panose="05000000000000000000" pitchFamily="2" charset="2"/>
              <a:buChar char="v"/>
              <a:defRPr/>
            </a:pPr>
            <a:endParaRPr lang="ru-RU" dirty="0" smtClean="0">
              <a:latin typeface="Times New Roman" pitchFamily="18" charset="0"/>
              <a:cs typeface="Times New Roman" pitchFamily="18" charset="0"/>
            </a:endParaRPr>
          </a:p>
          <a:p>
            <a:pPr marL="0" indent="0">
              <a:lnSpc>
                <a:spcPct val="90000"/>
              </a:lnSpc>
              <a:spcBef>
                <a:spcPct val="0"/>
              </a:spcBef>
              <a:buNone/>
              <a:defRPr/>
            </a:pPr>
            <a:endParaRPr lang="ru-RU" dirty="0" smtClean="0">
              <a:solidFill>
                <a:srgbClr val="800000"/>
              </a:solidFill>
              <a:latin typeface="Times New Roman" pitchFamily="18" charset="0"/>
            </a:endParaRPr>
          </a:p>
          <a:p>
            <a:pPr marL="609600" indent="-609600" algn="ctr">
              <a:lnSpc>
                <a:spcPct val="90000"/>
              </a:lnSpc>
              <a:buFont typeface="Wingdings" pitchFamily="2" charset="2"/>
              <a:buNone/>
              <a:defRPr/>
            </a:pPr>
            <a:endParaRPr lang="ru-RU" dirty="0" smtClean="0">
              <a:solidFill>
                <a:srgbClr val="800000"/>
              </a:solidFill>
              <a:latin typeface="Times New Roman" pitchFamily="18"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1"/>
          <p:cNvSpPr>
            <a:spLocks noChangeArrowheads="1"/>
          </p:cNvSpPr>
          <p:nvPr/>
        </p:nvSpPr>
        <p:spPr bwMode="auto">
          <a:xfrm>
            <a:off x="457200" y="1371600"/>
            <a:ext cx="8153400" cy="156966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Состояние </a:t>
            </a:r>
            <a:r>
              <a:rPr kumimoji="0" lang="ru-RU"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проблемы профессионально-этического уровня государственного служащего и пути решения</a:t>
            </a:r>
            <a:endParaRPr kumimoji="0" lang="ru-RU"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5" name="Rectangle 3"/>
          <p:cNvSpPr txBox="1">
            <a:spLocks/>
          </p:cNvSpPr>
          <p:nvPr/>
        </p:nvSpPr>
        <p:spPr>
          <a:xfrm>
            <a:off x="457201" y="2941260"/>
            <a:ext cx="8153400" cy="3688140"/>
          </a:xfrm>
          <a:prstGeom prst="rect">
            <a:avLst/>
          </a:prstGeom>
        </p:spPr>
        <p:txBody>
          <a:bodyPr>
            <a:normAutofit fontScale="62500" lnSpcReduction="20000"/>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nSpc>
                <a:spcPct val="90000"/>
              </a:lnSpc>
              <a:spcBef>
                <a:spcPct val="0"/>
              </a:spcBef>
              <a:buFont typeface="Wingdings" panose="05000000000000000000" pitchFamily="2" charset="2"/>
              <a:buChar char="v"/>
              <a:defRPr/>
            </a:pPr>
            <a:r>
              <a:rPr lang="ru-RU" sz="4000" dirty="0">
                <a:solidFill>
                  <a:prstClr val="black"/>
                </a:solidFill>
                <a:latin typeface="Times New Roman" pitchFamily="18" charset="0"/>
                <a:cs typeface="Times New Roman" pitchFamily="18" charset="0"/>
              </a:rPr>
              <a:t>Государственному служащему необходим комплекс специальных знаний и практических навыков, приобретенных в результате общей и специальной подготовки, а также опыта работы</a:t>
            </a:r>
            <a:r>
              <a:rPr lang="ru-RU" sz="4000" dirty="0" smtClean="0">
                <a:solidFill>
                  <a:prstClr val="black"/>
                </a:solidFill>
                <a:latin typeface="Times New Roman" pitchFamily="18" charset="0"/>
                <a:cs typeface="Times New Roman" pitchFamily="18" charset="0"/>
              </a:rPr>
              <a:t>.</a:t>
            </a:r>
          </a:p>
          <a:p>
            <a:pPr lvl="0">
              <a:lnSpc>
                <a:spcPct val="90000"/>
              </a:lnSpc>
              <a:spcBef>
                <a:spcPct val="0"/>
              </a:spcBef>
              <a:buFont typeface="Wingdings" panose="05000000000000000000" pitchFamily="2" charset="2"/>
              <a:buChar char="v"/>
              <a:defRPr/>
            </a:pPr>
            <a:r>
              <a:rPr lang="ru-RU" sz="4000" dirty="0" smtClean="0">
                <a:solidFill>
                  <a:prstClr val="black"/>
                </a:solidFill>
                <a:latin typeface="Times New Roman" pitchFamily="18" charset="0"/>
                <a:cs typeface="Times New Roman" pitchFamily="18" charset="0"/>
              </a:rPr>
              <a:t>Органам </a:t>
            </a:r>
            <a:r>
              <a:rPr lang="ru-RU" sz="4000" dirty="0">
                <a:solidFill>
                  <a:prstClr val="black"/>
                </a:solidFill>
                <a:latin typeface="Times New Roman" pitchFamily="18" charset="0"/>
                <a:cs typeface="Times New Roman" pitchFamily="18" charset="0"/>
              </a:rPr>
              <a:t>государственных служб необходимы специалисты, </a:t>
            </a:r>
            <a:r>
              <a:rPr lang="ru-RU" sz="4000" dirty="0" smtClean="0">
                <a:solidFill>
                  <a:prstClr val="black"/>
                </a:solidFill>
                <a:latin typeface="Times New Roman" pitchFamily="18" charset="0"/>
                <a:cs typeface="Times New Roman" pitchFamily="18" charset="0"/>
              </a:rPr>
              <a:t>владеющие </a:t>
            </a:r>
            <a:r>
              <a:rPr lang="ru-RU" sz="4000" dirty="0">
                <a:solidFill>
                  <a:prstClr val="black"/>
                </a:solidFill>
                <a:latin typeface="Times New Roman" pitchFamily="18" charset="0"/>
                <a:cs typeface="Times New Roman" pitchFamily="18" charset="0"/>
              </a:rPr>
              <a:t>теорией и практикой регионального развития, </a:t>
            </a:r>
            <a:r>
              <a:rPr lang="ru-RU" sz="4000" dirty="0" smtClean="0">
                <a:solidFill>
                  <a:prstClr val="black"/>
                </a:solidFill>
                <a:latin typeface="Times New Roman" pitchFamily="18" charset="0"/>
                <a:cs typeface="Times New Roman" pitchFamily="18" charset="0"/>
              </a:rPr>
              <a:t>умеющие </a:t>
            </a:r>
            <a:r>
              <a:rPr lang="ru-RU" sz="4000" dirty="0">
                <a:solidFill>
                  <a:prstClr val="black"/>
                </a:solidFill>
                <a:latin typeface="Times New Roman" pitchFamily="18" charset="0"/>
                <a:cs typeface="Times New Roman" pitchFamily="18" charset="0"/>
              </a:rPr>
              <a:t>работать в условиях жесткой конкуренции и </a:t>
            </a:r>
            <a:r>
              <a:rPr lang="ru-RU" sz="4000" dirty="0" smtClean="0">
                <a:solidFill>
                  <a:prstClr val="black"/>
                </a:solidFill>
                <a:latin typeface="Times New Roman" pitchFamily="18" charset="0"/>
                <a:cs typeface="Times New Roman" pitchFamily="18" charset="0"/>
              </a:rPr>
              <a:t>соблюдающие </a:t>
            </a:r>
            <a:r>
              <a:rPr lang="ru-RU" sz="4000" dirty="0">
                <a:solidFill>
                  <a:prstClr val="black"/>
                </a:solidFill>
                <a:latin typeface="Times New Roman" pitchFamily="18" charset="0"/>
                <a:cs typeface="Times New Roman" pitchFamily="18" charset="0"/>
              </a:rPr>
              <a:t>этически нравственные нормы в деловых отношениях</a:t>
            </a:r>
            <a:r>
              <a:rPr lang="ru-RU" sz="4000" dirty="0" smtClean="0">
                <a:solidFill>
                  <a:prstClr val="black"/>
                </a:solidFill>
                <a:latin typeface="Times New Roman" pitchFamily="18" charset="0"/>
                <a:cs typeface="Times New Roman" pitchFamily="18" charset="0"/>
              </a:rPr>
              <a:t>.</a:t>
            </a:r>
          </a:p>
          <a:p>
            <a:pPr lvl="0">
              <a:lnSpc>
                <a:spcPct val="90000"/>
              </a:lnSpc>
              <a:spcBef>
                <a:spcPct val="0"/>
              </a:spcBef>
              <a:buFont typeface="Wingdings" panose="05000000000000000000" pitchFamily="2" charset="2"/>
              <a:buChar char="v"/>
              <a:defRPr/>
            </a:pPr>
            <a:r>
              <a:rPr lang="ru-RU" sz="4000" dirty="0" smtClean="0">
                <a:solidFill>
                  <a:prstClr val="black"/>
                </a:solidFill>
                <a:latin typeface="Times New Roman" pitchFamily="18" charset="0"/>
                <a:cs typeface="Times New Roman" pitchFamily="18" charset="0"/>
              </a:rPr>
              <a:t>Этика</a:t>
            </a:r>
            <a:r>
              <a:rPr lang="ru-RU" sz="4000" dirty="0">
                <a:solidFill>
                  <a:prstClr val="black"/>
                </a:solidFill>
                <a:latin typeface="Times New Roman" pitchFamily="18" charset="0"/>
                <a:cs typeface="Times New Roman" pitchFamily="18" charset="0"/>
              </a:rPr>
              <a:t>, и высокая квалификация должны быть положены в основу профессионализма современного российского государственного чиновника. </a:t>
            </a:r>
            <a:endParaRPr kumimoji="0" lang="ru-RU" sz="4000" b="0" i="0" u="none" strike="noStrike" kern="1200" cap="none" spc="0" normalizeH="0" baseline="0" noProof="0" dirty="0" smtClean="0">
              <a:ln>
                <a:noFill/>
              </a:ln>
              <a:solidFill>
                <a:prstClr val="black"/>
              </a:solidFill>
              <a:effectLst/>
              <a:uLnTx/>
              <a:uFillTx/>
              <a:latin typeface="Times New Roman" pitchFamily="18" charset="0"/>
              <a:cs typeface="Times New Roman" pitchFamily="18" charset="0"/>
            </a:endParaRPr>
          </a:p>
          <a:p>
            <a:pPr marL="0" marR="0" lvl="0" indent="0" algn="l" defTabSz="914400" rtl="0" eaLnBrk="1" fontAlgn="base" latinLnBrk="0" hangingPunct="1">
              <a:lnSpc>
                <a:spcPct val="90000"/>
              </a:lnSpc>
              <a:spcBef>
                <a:spcPct val="0"/>
              </a:spcBef>
              <a:spcAft>
                <a:spcPct val="0"/>
              </a:spcAft>
              <a:buClrTx/>
              <a:buSzTx/>
              <a:buFont typeface="Arial" charset="0"/>
              <a:buNone/>
              <a:tabLst/>
              <a:defRPr/>
            </a:pPr>
            <a:endParaRPr kumimoji="0" lang="ru-RU" sz="3200" b="0" i="0" u="none" strike="noStrike" kern="1200" cap="none" spc="0" normalizeH="0" baseline="0" noProof="0" dirty="0" smtClean="0">
              <a:ln>
                <a:noFill/>
              </a:ln>
              <a:solidFill>
                <a:srgbClr val="800000"/>
              </a:solidFill>
              <a:effectLst/>
              <a:uLnTx/>
              <a:uFillTx/>
              <a:latin typeface="Times New Roman" pitchFamily="18" charset="0"/>
              <a:ea typeface="+mn-ea"/>
              <a:cs typeface="+mn-cs"/>
            </a:endParaRPr>
          </a:p>
          <a:p>
            <a:pPr marL="609600" marR="0" lvl="0" indent="-609600" algn="ctr" defTabSz="914400" rtl="0" eaLnBrk="1" fontAlgn="base" latinLnBrk="0" hangingPunct="1">
              <a:lnSpc>
                <a:spcPct val="90000"/>
              </a:lnSpc>
              <a:spcBef>
                <a:spcPct val="20000"/>
              </a:spcBef>
              <a:spcAft>
                <a:spcPct val="0"/>
              </a:spcAft>
              <a:buClrTx/>
              <a:buSzTx/>
              <a:buFont typeface="Wingdings" pitchFamily="2" charset="2"/>
              <a:buNone/>
              <a:tabLst/>
              <a:defRPr/>
            </a:pPr>
            <a:endParaRPr kumimoji="0" lang="ru-RU" sz="3200" b="0" i="0" u="none" strike="noStrike" kern="1200" cap="none" spc="0" normalizeH="0" baseline="0" noProof="0" dirty="0" smtClean="0">
              <a:ln>
                <a:noFill/>
              </a:ln>
              <a:solidFill>
                <a:srgbClr val="8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2349695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1"/>
          <p:cNvSpPr>
            <a:spLocks noChangeArrowheads="1"/>
          </p:cNvSpPr>
          <p:nvPr/>
        </p:nvSpPr>
        <p:spPr bwMode="auto">
          <a:xfrm>
            <a:off x="457200" y="1371600"/>
            <a:ext cx="8153400" cy="156966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Состояние </a:t>
            </a:r>
            <a:r>
              <a:rPr kumimoji="0" lang="ru-RU"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проблемы профессионально-этического уровня государственного служащего и пути решения</a:t>
            </a:r>
            <a:endParaRPr kumimoji="0" lang="ru-RU"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5" name="Rectangle 3"/>
          <p:cNvSpPr txBox="1">
            <a:spLocks/>
          </p:cNvSpPr>
          <p:nvPr/>
        </p:nvSpPr>
        <p:spPr>
          <a:xfrm>
            <a:off x="457201" y="2941260"/>
            <a:ext cx="8153400" cy="3688140"/>
          </a:xfrm>
          <a:prstGeom prst="rect">
            <a:avLst/>
          </a:prstGeom>
        </p:spPr>
        <p:txBody>
          <a:bodyPr>
            <a:normAutofit fontScale="62500" lnSpcReduction="20000"/>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ctr">
              <a:lnSpc>
                <a:spcPct val="90000"/>
              </a:lnSpc>
              <a:spcBef>
                <a:spcPct val="0"/>
              </a:spcBef>
              <a:buNone/>
              <a:defRPr/>
            </a:pPr>
            <a:r>
              <a:rPr lang="ru-RU" sz="4000" b="1" dirty="0" smtClean="0">
                <a:solidFill>
                  <a:prstClr val="black"/>
                </a:solidFill>
                <a:latin typeface="Times New Roman" pitchFamily="18" charset="0"/>
                <a:cs typeface="Times New Roman" pitchFamily="18" charset="0"/>
              </a:rPr>
              <a:t>Главным </a:t>
            </a:r>
            <a:r>
              <a:rPr lang="ru-RU" sz="4000" b="1" dirty="0">
                <a:solidFill>
                  <a:prstClr val="black"/>
                </a:solidFill>
                <a:latin typeface="Times New Roman" pitchFamily="18" charset="0"/>
                <a:cs typeface="Times New Roman" pitchFamily="18" charset="0"/>
              </a:rPr>
              <a:t>условием формирования цивилизованной этики являются:</a:t>
            </a:r>
          </a:p>
          <a:p>
            <a:pPr marL="742950" lvl="0" indent="-742950">
              <a:lnSpc>
                <a:spcPct val="90000"/>
              </a:lnSpc>
              <a:spcBef>
                <a:spcPct val="0"/>
              </a:spcBef>
              <a:buFont typeface="+mj-lt"/>
              <a:buAutoNum type="arabicParenR"/>
              <a:defRPr/>
            </a:pPr>
            <a:r>
              <a:rPr lang="ru-RU" sz="4000" dirty="0" smtClean="0">
                <a:solidFill>
                  <a:prstClr val="black"/>
                </a:solidFill>
                <a:latin typeface="Times New Roman" pitchFamily="18" charset="0"/>
                <a:cs typeface="Times New Roman" pitchFamily="18" charset="0"/>
              </a:rPr>
              <a:t>стабильность </a:t>
            </a:r>
            <a:r>
              <a:rPr lang="ru-RU" sz="4000" dirty="0">
                <a:solidFill>
                  <a:prstClr val="black"/>
                </a:solidFill>
                <a:latin typeface="Times New Roman" pitchFamily="18" charset="0"/>
                <a:cs typeface="Times New Roman" pitchFamily="18" charset="0"/>
              </a:rPr>
              <a:t>власти и законодательства, в частности, не только нормативно-правовое закрепление общих социально приемлемых стандартов поведения, регламентирующих деятельность служащего, но и борьба с негативным проявлением коррупции;</a:t>
            </a:r>
          </a:p>
          <a:p>
            <a:pPr marL="742950" lvl="0" indent="-742950">
              <a:lnSpc>
                <a:spcPct val="90000"/>
              </a:lnSpc>
              <a:spcBef>
                <a:spcPct val="0"/>
              </a:spcBef>
              <a:buFont typeface="+mj-lt"/>
              <a:buAutoNum type="arabicParenR"/>
              <a:defRPr/>
            </a:pPr>
            <a:r>
              <a:rPr lang="ru-RU" sz="4000" dirty="0" smtClean="0">
                <a:solidFill>
                  <a:prstClr val="black"/>
                </a:solidFill>
                <a:latin typeface="Times New Roman" pitchFamily="18" charset="0"/>
                <a:cs typeface="Times New Roman" pitchFamily="18" charset="0"/>
              </a:rPr>
              <a:t>пропаганда</a:t>
            </a:r>
            <a:r>
              <a:rPr lang="ru-RU" sz="4000" dirty="0">
                <a:solidFill>
                  <a:prstClr val="black"/>
                </a:solidFill>
                <a:latin typeface="Times New Roman" pitchFamily="18" charset="0"/>
                <a:cs typeface="Times New Roman" pitchFamily="18" charset="0"/>
              </a:rPr>
              <a:t>, создающая образ государственного служащего, обладающего высокими моральными принципами;</a:t>
            </a:r>
          </a:p>
          <a:p>
            <a:pPr marL="742950" lvl="0" indent="-742950">
              <a:lnSpc>
                <a:spcPct val="90000"/>
              </a:lnSpc>
              <a:spcBef>
                <a:spcPct val="0"/>
              </a:spcBef>
              <a:buFont typeface="+mj-lt"/>
              <a:buAutoNum type="arabicParenR"/>
              <a:defRPr/>
            </a:pPr>
            <a:r>
              <a:rPr lang="ru-RU" sz="4000" dirty="0" smtClean="0">
                <a:solidFill>
                  <a:prstClr val="black"/>
                </a:solidFill>
                <a:latin typeface="Times New Roman" pitchFamily="18" charset="0"/>
                <a:cs typeface="Times New Roman" pitchFamily="18" charset="0"/>
              </a:rPr>
              <a:t>осуждение </a:t>
            </a:r>
            <a:r>
              <a:rPr lang="ru-RU" sz="4000" dirty="0">
                <a:solidFill>
                  <a:prstClr val="black"/>
                </a:solidFill>
                <a:latin typeface="Times New Roman" pitchFamily="18" charset="0"/>
                <a:cs typeface="Times New Roman" pitchFamily="18" charset="0"/>
              </a:rPr>
              <a:t>коррупции, стяжательства, нечестной конкуренции.</a:t>
            </a:r>
          </a:p>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v"/>
              <a:tabLst/>
              <a:defRPr/>
            </a:pPr>
            <a:endParaRPr kumimoji="0" lang="ru-RU" sz="3200" b="0" i="0" u="none" strike="noStrike" kern="1200" cap="none" spc="0" normalizeH="0" baseline="0" noProof="0" dirty="0" smtClean="0">
              <a:ln>
                <a:noFill/>
              </a:ln>
              <a:solidFill>
                <a:srgbClr val="800000"/>
              </a:solidFill>
              <a:effectLst/>
              <a:uLnTx/>
              <a:uFillTx/>
              <a:latin typeface="Times New Roman" pitchFamily="18" charset="0"/>
              <a:ea typeface="+mn-ea"/>
              <a:cs typeface="+mn-cs"/>
            </a:endParaRPr>
          </a:p>
          <a:p>
            <a:pPr marL="609600" marR="0" lvl="0" indent="-609600" algn="ctr" defTabSz="914400" rtl="0" eaLnBrk="1" fontAlgn="base" latinLnBrk="0" hangingPunct="1">
              <a:lnSpc>
                <a:spcPct val="90000"/>
              </a:lnSpc>
              <a:spcBef>
                <a:spcPct val="20000"/>
              </a:spcBef>
              <a:spcAft>
                <a:spcPct val="0"/>
              </a:spcAft>
              <a:buClrTx/>
              <a:buSzTx/>
              <a:buFont typeface="Wingdings" pitchFamily="2" charset="2"/>
              <a:buNone/>
              <a:tabLst/>
              <a:defRPr/>
            </a:pPr>
            <a:endParaRPr kumimoji="0" lang="ru-RU" sz="3200" b="0" i="0" u="none" strike="noStrike" kern="1200" cap="none" spc="0" normalizeH="0" baseline="0" noProof="0" dirty="0" smtClean="0">
              <a:ln>
                <a:noFill/>
              </a:ln>
              <a:solidFill>
                <a:srgbClr val="8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7661281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1"/>
          <p:cNvSpPr>
            <a:spLocks noChangeArrowheads="1"/>
          </p:cNvSpPr>
          <p:nvPr/>
        </p:nvSpPr>
        <p:spPr bwMode="auto">
          <a:xfrm>
            <a:off x="491837" y="0"/>
            <a:ext cx="8153400" cy="156966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Состояние </a:t>
            </a:r>
            <a:r>
              <a:rPr kumimoji="0" lang="ru-RU"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проблемы профессионально-этического уровня государственного служащего и пути решения</a:t>
            </a:r>
            <a:endParaRPr kumimoji="0" lang="ru-RU"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5" name="Rectangle 3"/>
          <p:cNvSpPr txBox="1">
            <a:spLocks/>
          </p:cNvSpPr>
          <p:nvPr/>
        </p:nvSpPr>
        <p:spPr>
          <a:xfrm>
            <a:off x="457201" y="2941260"/>
            <a:ext cx="8153400" cy="3688140"/>
          </a:xfrm>
          <a:prstGeom prst="rect">
            <a:avLst/>
          </a:prstGeom>
        </p:spPr>
        <p:txBody>
          <a:bodyPr>
            <a:normAutofit/>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0"/>
              </a:spcBef>
              <a:spcAft>
                <a:spcPct val="0"/>
              </a:spcAft>
              <a:buClrTx/>
              <a:buSzTx/>
              <a:buNone/>
              <a:tabLst/>
              <a:defRPr/>
            </a:pPr>
            <a:endParaRPr kumimoji="0" lang="ru-RU" sz="3200" b="0" i="0" u="none" strike="noStrike" kern="1200" cap="none" spc="0" normalizeH="0" baseline="0" noProof="0" dirty="0" smtClean="0">
              <a:ln>
                <a:noFill/>
              </a:ln>
              <a:solidFill>
                <a:srgbClr val="800000"/>
              </a:solidFill>
              <a:effectLst/>
              <a:uLnTx/>
              <a:uFillTx/>
              <a:latin typeface="Times New Roman" pitchFamily="18" charset="0"/>
              <a:ea typeface="+mn-ea"/>
              <a:cs typeface="+mn-cs"/>
            </a:endParaRPr>
          </a:p>
          <a:p>
            <a:pPr marL="609600" marR="0" lvl="0" indent="-609600" algn="ctr" defTabSz="914400" rtl="0" eaLnBrk="1" fontAlgn="base" latinLnBrk="0" hangingPunct="1">
              <a:lnSpc>
                <a:spcPct val="90000"/>
              </a:lnSpc>
              <a:spcBef>
                <a:spcPct val="20000"/>
              </a:spcBef>
              <a:spcAft>
                <a:spcPct val="0"/>
              </a:spcAft>
              <a:buClrTx/>
              <a:buSzTx/>
              <a:buFont typeface="Wingdings" pitchFamily="2" charset="2"/>
              <a:buNone/>
              <a:tabLst/>
              <a:defRPr/>
            </a:pPr>
            <a:endParaRPr kumimoji="0" lang="ru-RU" sz="3200" b="0" i="0" u="none" strike="noStrike" kern="1200" cap="none" spc="0" normalizeH="0" baseline="0" noProof="0" dirty="0" smtClean="0">
              <a:ln>
                <a:noFill/>
              </a:ln>
              <a:solidFill>
                <a:srgbClr val="800000"/>
              </a:solidFill>
              <a:effectLst/>
              <a:uLnTx/>
              <a:uFillTx/>
              <a:latin typeface="Times New Roman" pitchFamily="18" charset="0"/>
              <a:ea typeface="+mn-ea"/>
              <a:cs typeface="+mn-cs"/>
            </a:endParaRPr>
          </a:p>
        </p:txBody>
      </p:sp>
      <p:graphicFrame>
        <p:nvGraphicFramePr>
          <p:cNvPr id="2" name="Схема 1"/>
          <p:cNvGraphicFramePr/>
          <p:nvPr>
            <p:extLst>
              <p:ext uri="{D42A27DB-BD31-4B8C-83A1-F6EECF244321}">
                <p14:modId xmlns:p14="http://schemas.microsoft.com/office/powerpoint/2010/main" val="1787392919"/>
              </p:ext>
            </p:extLst>
          </p:nvPr>
        </p:nvGraphicFramePr>
        <p:xfrm>
          <a:off x="512619" y="2286000"/>
          <a:ext cx="8132618"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Прямоугольник 2"/>
          <p:cNvSpPr/>
          <p:nvPr/>
        </p:nvSpPr>
        <p:spPr>
          <a:xfrm>
            <a:off x="512618" y="1696997"/>
            <a:ext cx="8104909" cy="461665"/>
          </a:xfrm>
          <a:prstGeom prst="rect">
            <a:avLst/>
          </a:prstGeom>
          <a:ln>
            <a:solidFill>
              <a:schemeClr val="tx2">
                <a:lumMod val="60000"/>
                <a:lumOff val="40000"/>
              </a:schemeClr>
            </a:solidFill>
          </a:ln>
        </p:spPr>
        <p:txBody>
          <a:bodyPr wrap="square">
            <a:spAutoFit/>
          </a:bodyPr>
          <a:lstStyle/>
          <a:p>
            <a:pPr algn="ctr"/>
            <a:r>
              <a:rPr lang="ru-RU" sz="2400" dirty="0" smtClean="0">
                <a:latin typeface="Times New Roman" panose="02020603050405020304" pitchFamily="18" charset="0"/>
                <a:cs typeface="Times New Roman" panose="02020603050405020304" pitchFamily="18" charset="0"/>
              </a:rPr>
              <a:t>Негативные тенденции развития государственной службы:</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18823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1"/>
          <p:cNvSpPr>
            <a:spLocks noChangeArrowheads="1"/>
          </p:cNvSpPr>
          <p:nvPr/>
        </p:nvSpPr>
        <p:spPr bwMode="auto">
          <a:xfrm>
            <a:off x="491837" y="0"/>
            <a:ext cx="8153400" cy="156966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Состояние </a:t>
            </a:r>
            <a:r>
              <a:rPr kumimoji="0" lang="ru-RU"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проблемы профессионально-этического уровня государственного служащего и пути решения</a:t>
            </a:r>
            <a:endParaRPr kumimoji="0" lang="ru-RU"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5" name="Rectangle 3"/>
          <p:cNvSpPr txBox="1">
            <a:spLocks/>
          </p:cNvSpPr>
          <p:nvPr/>
        </p:nvSpPr>
        <p:spPr>
          <a:xfrm>
            <a:off x="457201" y="2941260"/>
            <a:ext cx="8153400" cy="3688140"/>
          </a:xfrm>
          <a:prstGeom prst="rect">
            <a:avLst/>
          </a:prstGeom>
        </p:spPr>
        <p:txBody>
          <a:bodyPr>
            <a:normAutofit/>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0"/>
              </a:spcBef>
              <a:spcAft>
                <a:spcPct val="0"/>
              </a:spcAft>
              <a:buClrTx/>
              <a:buSzTx/>
              <a:buFont typeface="Arial" charset="0"/>
              <a:buNone/>
              <a:tabLst/>
              <a:defRPr/>
            </a:pPr>
            <a:endParaRPr kumimoji="0" lang="ru-RU" sz="3200" b="0" i="0" u="none" strike="noStrike" kern="1200" cap="none" spc="0" normalizeH="0" baseline="0" noProof="0" dirty="0" smtClean="0">
              <a:ln>
                <a:noFill/>
              </a:ln>
              <a:solidFill>
                <a:srgbClr val="800000"/>
              </a:solidFill>
              <a:effectLst/>
              <a:uLnTx/>
              <a:uFillTx/>
              <a:latin typeface="Times New Roman" pitchFamily="18" charset="0"/>
              <a:ea typeface="+mn-ea"/>
              <a:cs typeface="+mn-cs"/>
            </a:endParaRPr>
          </a:p>
          <a:p>
            <a:pPr marL="609600" marR="0" lvl="0" indent="-609600" algn="ctr" defTabSz="914400" rtl="0" eaLnBrk="1" fontAlgn="base" latinLnBrk="0" hangingPunct="1">
              <a:lnSpc>
                <a:spcPct val="90000"/>
              </a:lnSpc>
              <a:spcBef>
                <a:spcPct val="20000"/>
              </a:spcBef>
              <a:spcAft>
                <a:spcPct val="0"/>
              </a:spcAft>
              <a:buClrTx/>
              <a:buSzTx/>
              <a:buFont typeface="Wingdings" pitchFamily="2" charset="2"/>
              <a:buNone/>
              <a:tabLst/>
              <a:defRPr/>
            </a:pPr>
            <a:endParaRPr kumimoji="0" lang="ru-RU" sz="3200" b="0" i="0" u="none" strike="noStrike" kern="1200" cap="none" spc="0" normalizeH="0" baseline="0" noProof="0" dirty="0" smtClean="0">
              <a:ln>
                <a:noFill/>
              </a:ln>
              <a:solidFill>
                <a:srgbClr val="800000"/>
              </a:solidFill>
              <a:effectLst/>
              <a:uLnTx/>
              <a:uFillTx/>
              <a:latin typeface="Times New Roman" pitchFamily="18" charset="0"/>
              <a:ea typeface="+mn-ea"/>
              <a:cs typeface="+mn-cs"/>
            </a:endParaRPr>
          </a:p>
        </p:txBody>
      </p:sp>
      <p:graphicFrame>
        <p:nvGraphicFramePr>
          <p:cNvPr id="2" name="Схема 1"/>
          <p:cNvGraphicFramePr/>
          <p:nvPr>
            <p:extLst>
              <p:ext uri="{D42A27DB-BD31-4B8C-83A1-F6EECF244321}">
                <p14:modId xmlns:p14="http://schemas.microsoft.com/office/powerpoint/2010/main" val="1437917495"/>
              </p:ext>
            </p:extLst>
          </p:nvPr>
        </p:nvGraphicFramePr>
        <p:xfrm>
          <a:off x="512619" y="2286000"/>
          <a:ext cx="8132618"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Прямоугольник 2"/>
          <p:cNvSpPr/>
          <p:nvPr/>
        </p:nvSpPr>
        <p:spPr>
          <a:xfrm>
            <a:off x="491837" y="1502574"/>
            <a:ext cx="8139545" cy="830997"/>
          </a:xfrm>
          <a:prstGeom prst="rect">
            <a:avLst/>
          </a:prstGeom>
          <a:ln>
            <a:noFill/>
          </a:ln>
        </p:spPr>
        <p:txBody>
          <a:bodyPr wrap="square">
            <a:spAutoFit/>
          </a:bodyPr>
          <a:lstStyle/>
          <a:p>
            <a:pPr lvl="0" algn="ctr"/>
            <a:r>
              <a:rPr lang="ru-RU" sz="2400" dirty="0">
                <a:latin typeface="Times New Roman" panose="02020603050405020304" pitchFamily="18" charset="0"/>
                <a:cs typeface="Times New Roman" panose="02020603050405020304" pitchFamily="18" charset="0"/>
              </a:rPr>
              <a:t>Организация государственной </a:t>
            </a:r>
            <a:r>
              <a:rPr lang="ru-RU" sz="2400" dirty="0" smtClean="0">
                <a:latin typeface="Times New Roman" panose="02020603050405020304" pitchFamily="18" charset="0"/>
                <a:cs typeface="Times New Roman" panose="02020603050405020304" pitchFamily="18" charset="0"/>
              </a:rPr>
              <a:t>службы имеет </a:t>
            </a:r>
            <a:r>
              <a:rPr lang="ru-RU" sz="2400" dirty="0">
                <a:latin typeface="Times New Roman" panose="02020603050405020304" pitchFamily="18" charset="0"/>
                <a:cs typeface="Times New Roman" panose="02020603050405020304" pitchFamily="18" charset="0"/>
              </a:rPr>
              <a:t>ряд </a:t>
            </a:r>
            <a:r>
              <a:rPr lang="ru-RU" sz="2400" dirty="0" smtClean="0">
                <a:latin typeface="Times New Roman" panose="02020603050405020304" pitchFamily="18" charset="0"/>
                <a:cs typeface="Times New Roman" panose="02020603050405020304" pitchFamily="18" charset="0"/>
              </a:rPr>
              <a:t>недостатков:</a:t>
            </a:r>
            <a:endPar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graphicFrame>
        <p:nvGraphicFramePr>
          <p:cNvPr id="6" name="Схема 5"/>
          <p:cNvGraphicFramePr/>
          <p:nvPr>
            <p:extLst>
              <p:ext uri="{D42A27DB-BD31-4B8C-83A1-F6EECF244321}">
                <p14:modId xmlns:p14="http://schemas.microsoft.com/office/powerpoint/2010/main" val="2994355239"/>
              </p:ext>
            </p:extLst>
          </p:nvPr>
        </p:nvGraphicFramePr>
        <p:xfrm>
          <a:off x="512619" y="2286000"/>
          <a:ext cx="8097981" cy="43434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501663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1"/>
          <p:cNvSpPr>
            <a:spLocks noChangeArrowheads="1"/>
          </p:cNvSpPr>
          <p:nvPr/>
        </p:nvSpPr>
        <p:spPr bwMode="auto">
          <a:xfrm>
            <a:off x="491837" y="0"/>
            <a:ext cx="8153400" cy="156966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Состояние </a:t>
            </a:r>
            <a:r>
              <a:rPr kumimoji="0" lang="ru-RU"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проблемы профессионально-этического уровня государственного служащего и пути решения</a:t>
            </a:r>
            <a:endParaRPr kumimoji="0" lang="ru-RU"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5" name="Rectangle 3"/>
          <p:cNvSpPr txBox="1">
            <a:spLocks/>
          </p:cNvSpPr>
          <p:nvPr/>
        </p:nvSpPr>
        <p:spPr>
          <a:xfrm>
            <a:off x="457201" y="2941260"/>
            <a:ext cx="8153400" cy="3688140"/>
          </a:xfrm>
          <a:prstGeom prst="rect">
            <a:avLst/>
          </a:prstGeom>
        </p:spPr>
        <p:txBody>
          <a:bodyPr>
            <a:normAutofit/>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0"/>
              </a:spcBef>
              <a:spcAft>
                <a:spcPct val="0"/>
              </a:spcAft>
              <a:buClrTx/>
              <a:buSzTx/>
              <a:buFont typeface="Arial" charset="0"/>
              <a:buNone/>
              <a:tabLst/>
              <a:defRPr/>
            </a:pPr>
            <a:endParaRPr kumimoji="0" lang="ru-RU" sz="3200" b="0" i="0" u="none" strike="noStrike" kern="1200" cap="none" spc="0" normalizeH="0" baseline="0" noProof="0" dirty="0" smtClean="0">
              <a:ln>
                <a:noFill/>
              </a:ln>
              <a:solidFill>
                <a:srgbClr val="800000"/>
              </a:solidFill>
              <a:effectLst/>
              <a:uLnTx/>
              <a:uFillTx/>
              <a:latin typeface="Times New Roman" pitchFamily="18" charset="0"/>
              <a:ea typeface="+mn-ea"/>
              <a:cs typeface="+mn-cs"/>
            </a:endParaRPr>
          </a:p>
          <a:p>
            <a:pPr marL="609600" marR="0" lvl="0" indent="-609600" algn="ctr" defTabSz="914400" rtl="0" eaLnBrk="1" fontAlgn="base" latinLnBrk="0" hangingPunct="1">
              <a:lnSpc>
                <a:spcPct val="90000"/>
              </a:lnSpc>
              <a:spcBef>
                <a:spcPct val="20000"/>
              </a:spcBef>
              <a:spcAft>
                <a:spcPct val="0"/>
              </a:spcAft>
              <a:buClrTx/>
              <a:buSzTx/>
              <a:buFont typeface="Wingdings" pitchFamily="2" charset="2"/>
              <a:buNone/>
              <a:tabLst/>
              <a:defRPr/>
            </a:pPr>
            <a:endParaRPr kumimoji="0" lang="ru-RU" sz="3200" b="0" i="0" u="none" strike="noStrike" kern="1200" cap="none" spc="0" normalizeH="0" baseline="0" noProof="0" dirty="0" smtClean="0">
              <a:ln>
                <a:noFill/>
              </a:ln>
              <a:solidFill>
                <a:srgbClr val="800000"/>
              </a:solidFill>
              <a:effectLst/>
              <a:uLnTx/>
              <a:uFillTx/>
              <a:latin typeface="Times New Roman" pitchFamily="18" charset="0"/>
              <a:ea typeface="+mn-ea"/>
              <a:cs typeface="+mn-cs"/>
            </a:endParaRPr>
          </a:p>
        </p:txBody>
      </p:sp>
      <p:sp>
        <p:nvSpPr>
          <p:cNvPr id="3" name="Прямоугольник 2"/>
          <p:cNvSpPr/>
          <p:nvPr/>
        </p:nvSpPr>
        <p:spPr>
          <a:xfrm>
            <a:off x="512618" y="1696997"/>
            <a:ext cx="8104909" cy="461665"/>
          </a:xfrm>
          <a:prstGeom prst="rect">
            <a:avLst/>
          </a:prstGeom>
          <a:ln>
            <a:solidFill>
              <a:schemeClr val="tx2">
                <a:lumMod val="60000"/>
                <a:lumOff val="40000"/>
              </a:schemeClr>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2400" dirty="0" smtClean="0">
                <a:solidFill>
                  <a:prstClr val="black"/>
                </a:solidFill>
                <a:latin typeface="Times New Roman" panose="02020603050405020304" pitchFamily="18" charset="0"/>
                <a:cs typeface="Times New Roman" panose="02020603050405020304" pitchFamily="18" charset="0"/>
              </a:rPr>
              <a:t>Опыт стран в области этического регулирования госслужбы</a:t>
            </a: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6" name="Схема 5"/>
          <p:cNvGraphicFramePr/>
          <p:nvPr>
            <p:extLst>
              <p:ext uri="{D42A27DB-BD31-4B8C-83A1-F6EECF244321}">
                <p14:modId xmlns:p14="http://schemas.microsoft.com/office/powerpoint/2010/main" val="3056045860"/>
              </p:ext>
            </p:extLst>
          </p:nvPr>
        </p:nvGraphicFramePr>
        <p:xfrm>
          <a:off x="512619" y="2158662"/>
          <a:ext cx="8097982" cy="44707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92563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1"/>
          <p:cNvSpPr>
            <a:spLocks noChangeArrowheads="1"/>
          </p:cNvSpPr>
          <p:nvPr/>
        </p:nvSpPr>
        <p:spPr bwMode="auto">
          <a:xfrm>
            <a:off x="491837" y="0"/>
            <a:ext cx="8153400" cy="156966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Состояние </a:t>
            </a:r>
            <a:r>
              <a:rPr kumimoji="0" lang="ru-RU"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проблемы профессионально-этического уровня государственного служащего и пути решения</a:t>
            </a:r>
            <a:endParaRPr kumimoji="0" lang="ru-RU" sz="3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aphicFrame>
        <p:nvGraphicFramePr>
          <p:cNvPr id="7" name="Схема 6"/>
          <p:cNvGraphicFramePr/>
          <p:nvPr>
            <p:extLst>
              <p:ext uri="{D42A27DB-BD31-4B8C-83A1-F6EECF244321}">
                <p14:modId xmlns:p14="http://schemas.microsoft.com/office/powerpoint/2010/main" val="565903557"/>
              </p:ext>
            </p:extLst>
          </p:nvPr>
        </p:nvGraphicFramePr>
        <p:xfrm>
          <a:off x="491837" y="1569660"/>
          <a:ext cx="8153400" cy="50597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165165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a:spLocks noChangeArrowheads="1"/>
          </p:cNvSpPr>
          <p:nvPr/>
        </p:nvSpPr>
        <p:spPr bwMode="auto">
          <a:xfrm>
            <a:off x="914400" y="1447800"/>
            <a:ext cx="7488237" cy="58477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Заключение</a:t>
            </a:r>
            <a:endParaRPr kumimoji="0" lang="ru-RU"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5" name="Прямоугольник 2"/>
          <p:cNvSpPr>
            <a:spLocks noChangeArrowheads="1"/>
          </p:cNvSpPr>
          <p:nvPr/>
        </p:nvSpPr>
        <p:spPr bwMode="auto">
          <a:xfrm>
            <a:off x="533401" y="2590800"/>
            <a:ext cx="8077200" cy="784830"/>
          </a:xfrm>
          <a:prstGeom prst="rect">
            <a:avLst/>
          </a:prstGeom>
          <a:noFill/>
          <a:ln w="9525">
            <a:noFill/>
            <a:miter lim="800000"/>
            <a:headEnd/>
            <a:tailEnd/>
          </a:ln>
        </p:spPr>
        <p:txBody>
          <a:bodyPr wrap="square">
            <a:spAutoFit/>
          </a:bodyPr>
          <a:lstStyle/>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v"/>
              <a:tabLst/>
              <a:defRPr/>
            </a:pPr>
            <a:endParaRPr kumimoji="0" lang="ru-RU" sz="20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v"/>
              <a:tabLst/>
              <a:defRPr/>
            </a:pPr>
            <a:endParaRPr kumimoji="0" lang="ru-RU" sz="2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6" name="Rectangle 3"/>
          <p:cNvSpPr txBox="1">
            <a:spLocks/>
          </p:cNvSpPr>
          <p:nvPr/>
        </p:nvSpPr>
        <p:spPr>
          <a:xfrm>
            <a:off x="533401" y="2209800"/>
            <a:ext cx="8077200" cy="4419600"/>
          </a:xfrm>
          <a:prstGeom prst="rect">
            <a:avLst/>
          </a:prstGeom>
        </p:spPr>
        <p:txBody>
          <a:bodyPr>
            <a:normAutofit fontScale="70000" lnSpcReduction="20000"/>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spcBef>
                <a:spcPct val="0"/>
              </a:spcBef>
              <a:buFont typeface="Wingdings" panose="05000000000000000000" pitchFamily="2" charset="2"/>
              <a:buChar char="v"/>
              <a:defRPr/>
            </a:pPr>
            <a:r>
              <a:rPr lang="ru-RU" dirty="0"/>
              <a:t>Таким образом, основная проблема формирования этики – это подготовка и переподготовка кадрового потенциала. Необходимость введения жестких норм, регламентирующих поведение на государственной службе, стала одной из наиболее значимых проблем. Повышение уровня этики государственных служащих, путем повышения профессиональной деятельности, формирование этических норм, путем внедрения в программы переподготовки кадрового потенциала этического кодекса, является важным условием эффективного функционирования государственной службы на благо </a:t>
            </a:r>
            <a:r>
              <a:rPr lang="ru-RU" dirty="0" smtClean="0"/>
              <a:t>общества.</a:t>
            </a:r>
          </a:p>
          <a:p>
            <a:pPr>
              <a:lnSpc>
                <a:spcPct val="90000"/>
              </a:lnSpc>
              <a:spcBef>
                <a:spcPct val="0"/>
              </a:spcBef>
              <a:buFont typeface="Wingdings" panose="05000000000000000000" pitchFamily="2" charset="2"/>
              <a:buChar char="v"/>
              <a:defRPr/>
            </a:pPr>
            <a:r>
              <a:rPr lang="ru-RU" dirty="0" smtClean="0"/>
              <a:t>Перспектива </a:t>
            </a:r>
            <a:r>
              <a:rPr lang="ru-RU" dirty="0"/>
              <a:t>дальнейших аналитических исследований предполагает более глубокую проработку проблемы развития этики государственных служащих, влияющих на эффективность осуществления ими профессиональной деятельности. Предметом исследования может стать влияние этики на эффективность профессиональной деятельности государственного служащего.</a:t>
            </a:r>
          </a:p>
          <a:p>
            <a:pPr marL="0" lvl="0" indent="0" algn="ctr">
              <a:lnSpc>
                <a:spcPct val="90000"/>
              </a:lnSpc>
              <a:spcBef>
                <a:spcPct val="0"/>
              </a:spcBef>
              <a:buNone/>
              <a:defRPr/>
            </a:pPr>
            <a:endParaRPr kumimoji="0" lang="ru-RU" sz="3200" b="0" i="0" u="none" strike="noStrike" kern="1200" cap="none" spc="0" normalizeH="0" baseline="0" noProof="0" dirty="0" smtClean="0">
              <a:ln>
                <a:noFill/>
              </a:ln>
              <a:solidFill>
                <a:srgbClr val="800000"/>
              </a:solidFill>
              <a:effectLst/>
              <a:uLnTx/>
              <a:uFillTx/>
              <a:latin typeface="Times New Roman" pitchFamily="18" charset="0"/>
              <a:ea typeface="+mn-ea"/>
              <a:cs typeface="+mn-cs"/>
            </a:endParaRPr>
          </a:p>
          <a:p>
            <a:pPr marL="609600" marR="0" lvl="0" indent="-609600" algn="ctr" defTabSz="914400" rtl="0" eaLnBrk="1" fontAlgn="base" latinLnBrk="0" hangingPunct="1">
              <a:lnSpc>
                <a:spcPct val="90000"/>
              </a:lnSpc>
              <a:spcBef>
                <a:spcPct val="20000"/>
              </a:spcBef>
              <a:spcAft>
                <a:spcPct val="0"/>
              </a:spcAft>
              <a:buClrTx/>
              <a:buSzTx/>
              <a:buFont typeface="Wingdings" pitchFamily="2" charset="2"/>
              <a:buNone/>
              <a:tabLst/>
              <a:defRPr/>
            </a:pPr>
            <a:endParaRPr kumimoji="0" lang="ru-RU" sz="3200" b="0" i="0" u="none" strike="noStrike" kern="1200" cap="none" spc="0" normalizeH="0" baseline="0" noProof="0" dirty="0" smtClean="0">
              <a:ln>
                <a:noFill/>
              </a:ln>
              <a:solidFill>
                <a:srgbClr val="8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3666278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extLst>
              <a:ext uri="{28A0092B-C50C-407E-A947-70E740481C1C}">
                <a14:useLocalDpi xmlns:a14="http://schemas.microsoft.com/office/drawing/2010/main" val="0"/>
              </a:ext>
            </a:extLst>
          </a:blip>
          <a:srcRect l="5714" r="4762"/>
          <a:stretch/>
        </p:blipFill>
        <p:spPr>
          <a:xfrm>
            <a:off x="1447800" y="2057400"/>
            <a:ext cx="6172200" cy="3619602"/>
          </a:xfrm>
          <a:prstGeom prst="rect">
            <a:avLst/>
          </a:prstGeom>
        </p:spPr>
      </p:pic>
      <p:sp>
        <p:nvSpPr>
          <p:cNvPr id="3" name="Прямоугольник 2"/>
          <p:cNvSpPr/>
          <p:nvPr/>
        </p:nvSpPr>
        <p:spPr>
          <a:xfrm>
            <a:off x="457200" y="1134070"/>
            <a:ext cx="8153400" cy="923330"/>
          </a:xfrm>
          <a:prstGeom prst="rect">
            <a:avLst/>
          </a:prstGeom>
          <a:noFill/>
        </p:spPr>
        <p:txBody>
          <a:bodyPr wrap="square" lIns="91440" tIns="45720" rIns="91440" bIns="45720">
            <a:spAutoFit/>
          </a:bodyPr>
          <a:lstStyle/>
          <a:p>
            <a:pPr algn="ctr"/>
            <a:r>
              <a:rPr lang="ru-RU" sz="5400" b="0" cap="none" spc="0" dirty="0" smtClean="0">
                <a:ln w="0"/>
                <a:solidFill>
                  <a:schemeClr val="tx2"/>
                </a:solidFill>
                <a:effectLst>
                  <a:reflection blurRad="6350" stA="53000" endA="300" endPos="35500" dir="5400000" sy="-90000" algn="bl" rotWithShape="0"/>
                </a:effectLst>
              </a:rPr>
              <a:t>Презентация окончена</a:t>
            </a:r>
            <a:endParaRPr lang="ru-RU" sz="5400" b="0" cap="none" spc="0" dirty="0">
              <a:ln w="0"/>
              <a:solidFill>
                <a:schemeClr val="tx2"/>
              </a:solidFill>
              <a:effectLst>
                <a:reflection blurRad="6350" stA="53000" endA="300" endPos="35500" dir="5400000" sy="-90000" algn="bl" rotWithShape="0"/>
              </a:effectLst>
            </a:endParaRPr>
          </a:p>
        </p:txBody>
      </p:sp>
      <p:sp>
        <p:nvSpPr>
          <p:cNvPr id="5" name="Прямоугольник 4"/>
          <p:cNvSpPr/>
          <p:nvPr/>
        </p:nvSpPr>
        <p:spPr>
          <a:xfrm>
            <a:off x="457201" y="5584669"/>
            <a:ext cx="8153400" cy="1015663"/>
          </a:xfrm>
          <a:prstGeom prst="rect">
            <a:avLst/>
          </a:prstGeom>
          <a:noFill/>
        </p:spPr>
        <p:txBody>
          <a:bodyPr wrap="square" lIns="91440" tIns="45720" rIns="91440" bIns="45720">
            <a:spAutoFit/>
          </a:bodyPr>
          <a:lstStyle/>
          <a:p>
            <a:pPr algn="ctr"/>
            <a:r>
              <a:rPr lang="ru-RU" sz="6000" b="0" cap="none" spc="0" dirty="0" smtClean="0">
                <a:ln w="0"/>
                <a:solidFill>
                  <a:schemeClr val="tx2"/>
                </a:solidFill>
                <a:effectLst>
                  <a:reflection blurRad="6350" stA="53000" endA="300" endPos="35500" dir="5400000" sy="-90000" algn="bl" rotWithShape="0"/>
                </a:effectLst>
              </a:rPr>
              <a:t>Спасибо за внимание</a:t>
            </a:r>
            <a:endParaRPr lang="ru-RU" sz="6000" b="0" cap="none" spc="0" dirty="0">
              <a:ln w="0"/>
              <a:solidFill>
                <a:schemeClr val="tx2"/>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165329627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41f1397971ddbaa5af5e4316c565af66a252c"/>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968</TotalTime>
  <Words>950</Words>
  <Application>Microsoft Office PowerPoint</Application>
  <PresentationFormat>Экран (4:3)</PresentationFormat>
  <Paragraphs>79</Paragraphs>
  <Slides>13</Slides>
  <Notes>7</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Arial</vt:lpstr>
      <vt:lpstr>Bookman Old Style</vt:lpstr>
      <vt:lpstr>Calibri</vt:lpstr>
      <vt:lpstr>Times New Roman</vt:lpstr>
      <vt:lpstr>Wingdings</vt:lpstr>
      <vt:lpstr>Office Theme</vt:lpstr>
      <vt:lpstr>Нравственно-этическая составляющая в системе прохождения государственной гражданской службы</vt:lpstr>
      <vt:lpstr>Презентация PowerPoint</vt:lpstr>
      <vt:lpstr>Понятие этика и этикет, категории и специфика этики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Проблемы этики в государственном управлении на современном этапе: основные подходы и решения.</dc:title>
  <dc:creator>Павкин Олег Николаевич</dc:creator>
  <cp:lastModifiedBy>Баталова Екатерина</cp:lastModifiedBy>
  <cp:revision>63</cp:revision>
  <dcterms:created xsi:type="dcterms:W3CDTF">2013-10-28T09:12:00Z</dcterms:created>
  <dcterms:modified xsi:type="dcterms:W3CDTF">2018-06-27T04:42:35Z</dcterms:modified>
</cp:coreProperties>
</file>