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3" r:id="rId3"/>
    <p:sldId id="279" r:id="rId4"/>
    <p:sldId id="282" r:id="rId5"/>
    <p:sldId id="280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237C1EF-CAA0-45F2-8139-9590D05B1462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2588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Геоэкология</a:t>
            </a:r>
            <a:br>
              <a:rPr lang="ru-RU" sz="2800" dirty="0" smtClean="0"/>
            </a:br>
            <a:r>
              <a:rPr lang="ru-RU" sz="2800" dirty="0" smtClean="0"/>
              <a:t>Якименко Л.В.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Тема 3. </a:t>
            </a:r>
          </a:p>
          <a:p>
            <a:pPr>
              <a:spcBef>
                <a:spcPct val="0"/>
              </a:spcBef>
            </a:pP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ТЕОРЕТИЧЕСКИЕ И </a:t>
            </a:r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МЕТОДОЛОГИЧЕСКИЕ</a:t>
            </a:r>
            <a:b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ОСНОВЫ ГЕОЭКОЛОГИИ</a:t>
            </a:r>
            <a:br>
              <a:rPr lang="ru-RU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ru-RU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45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916832"/>
            <a:ext cx="3240360" cy="433766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Л.В. Якименко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8402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Тема 3. ТЕОРЕТИЧЕСКИЕ </a:t>
            </a:r>
            <a:r>
              <a:rPr lang="ru-RU" sz="2000" b="1" dirty="0"/>
              <a:t>И МЕТОДОЛОГИЧЕСКИЕ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                     ОСНОВЫ ГЕОЭКОЛОГИИ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8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Аксиоматические положения геоэкологии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3143616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1273" name="Picture 9" descr="x_1e43895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881438" cy="34718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2e59e6c49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9713" y="260350"/>
            <a:ext cx="5094287" cy="31210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g08_2375575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35388"/>
            <a:ext cx="4495800" cy="28622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64306206_WindowsLiveWriter_27f0bcdeb693_D5FD_image_08e88f1a2ad84509aaf307f5581eec9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644900"/>
            <a:ext cx="4010025" cy="28654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390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12" y="2674938"/>
            <a:ext cx="4449513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ОКАПИ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697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b="1" dirty="0"/>
              <a:t>. </a:t>
            </a:r>
            <a:r>
              <a:rPr lang="ru-RU" dirty="0"/>
              <a:t>Современный уровень географических и экологических знаний позволяет принять ряд аксиом и положений в качестве базиса, на котором можно продолжить разработку теории геоэкологии. Аксиомы геоэкологии вытекают из общегеографических.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394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Построение методологической основы геоэкологии базируется на проверенных всеми науками законах диалектического материализма (о реальности мира, его единстве, всеобщей связи явлений, о его движении и изменении) и на нескольких основных </a:t>
            </a:r>
            <a:r>
              <a:rPr lang="ru-RU" dirty="0" err="1"/>
              <a:t>предгеографических</a:t>
            </a:r>
            <a:r>
              <a:rPr lang="ru-RU" dirty="0"/>
              <a:t> аксиомах, представляющих собою доказанные общенаучные обобщения, которые в геоэкологии могут приниматься без доказательств. Такими аксиомами выступают </a:t>
            </a:r>
            <a:r>
              <a:rPr lang="ru-RU" dirty="0">
                <a:solidFill>
                  <a:srgbClr val="FF0000"/>
                </a:solidFill>
              </a:rPr>
              <a:t>системная, иерархическая, временная, планетарная и </a:t>
            </a:r>
            <a:r>
              <a:rPr lang="ru-RU" dirty="0" err="1">
                <a:solidFill>
                  <a:srgbClr val="FF0000"/>
                </a:solidFill>
              </a:rPr>
              <a:t>землеведческая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67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Мир, в котором мы живем, системен, т. е. характеризуется взаимосвязанными образованиями, в которых разнородные элементы, связанные отношениями, образуют нечто целое, единое, отличаемое от их среды и связанное с нею.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Системная аксиома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47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</a:t>
            </a:r>
            <a:r>
              <a:rPr lang="ru-RU" dirty="0"/>
              <a:t>среда любой земной системы, так и ее элементы при ближайшем рассмотрении сами выступают как системы. Любая система состоит из систем низшего ранга и входит в системы высшего ранга. Таким образом, мир, в котором мы живем, обладает иерархическим устройством. Следствием этого является наличие в системах низшего ранга общих, изоморфных, свойств, отражающих свойства системы более высокого ранга.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Иерархическая аксиома.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19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Все, что мы наблюдаем в современном исследовании, есть следствие развития того фрагмента материального мира, который мы изучаем. В то же время это лишь момент в общем ходе прошлого и будущего развития.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Временная аксиома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535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i="1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Планеты Солнечной системы обладают наличием внешних планетных оболочек, которые как системы характеризуются взаимодействием вещества нескольких планетных сфер. Системы эти открытые, связанные с экзогенными и эндогенными  источниками энергии. Для них характерны черты пространственной горизонтальной дифференциации, обусловленной циркуляцией атмосферы, неравномерностью современных или былых тектонических процессов и распределения солнечного тепла, а также историей существования.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Планетарная аксиома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05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Географическая </a:t>
            </a:r>
            <a:r>
              <a:rPr lang="ru-RU" dirty="0"/>
              <a:t>оболочка Земли характеризуется, кроме всех вышеперечисленных свойств любой планетной оболочки, наличием обусловленных эволюцией Земли живых организмов, деятельность которых определила многие черты состава земных оболочек; а также человечества, появление которого вызвало изменение </a:t>
            </a:r>
            <a:r>
              <a:rPr lang="ru-RU" dirty="0" err="1"/>
              <a:t>биоты</a:t>
            </a:r>
            <a:r>
              <a:rPr lang="ru-RU" dirty="0"/>
              <a:t>, частичное изменение газового состава атмосферы, свойств гидросферы и литосферы.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err="1"/>
              <a:t>Землеведческая</a:t>
            </a:r>
            <a:r>
              <a:rPr lang="ru-RU" i="1" dirty="0"/>
              <a:t> аксиома.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8199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Пространственная дифференциация на Земле связана с неравномерным распределением солнечной энергии, обусловленным сферической формой Земли, различием теплоемкости океанов и суши, макрорельефом, сформировавшимся в ходе эволюции Земли, неравномерностью растительного покрова, деятельностью человечества.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Продолжение. </a:t>
            </a:r>
            <a:r>
              <a:rPr lang="ru-RU" i="1" dirty="0" err="1"/>
              <a:t>Землеведческая</a:t>
            </a:r>
            <a:r>
              <a:rPr lang="ru-RU" i="1" dirty="0"/>
              <a:t> аксиома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293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/>
              <a:t>Эти пять аксиом, из которых первые три являются общенаучными, а две  последних  </a:t>
            </a:r>
            <a:r>
              <a:rPr lang="ru-RU" dirty="0" err="1"/>
              <a:t>космо</a:t>
            </a:r>
            <a:r>
              <a:rPr lang="ru-RU" dirty="0"/>
              <a:t>- и </a:t>
            </a:r>
            <a:r>
              <a:rPr lang="ru-RU" dirty="0" err="1"/>
              <a:t>геогенетическими</a:t>
            </a:r>
            <a:r>
              <a:rPr lang="ru-RU" dirty="0"/>
              <a:t>,  рисуют  картину мира, в котором существуют </a:t>
            </a:r>
            <a:r>
              <a:rPr lang="ru-RU" dirty="0" err="1"/>
              <a:t>геосистемы</a:t>
            </a:r>
            <a:r>
              <a:rPr lang="ru-RU" dirty="0"/>
              <a:t> и черты которого они отражают.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5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общем смысле под системой понимают любое целенаправленное множество упорядоченных взаимосвязанных элементов, объединенных в единое целое, способное выполнять заданную функцию. Система основывается на связи между объединенными элементами.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Геосистемная</a:t>
            </a:r>
            <a:r>
              <a:rPr lang="ru-RU" b="1" dirty="0"/>
              <a:t> концепция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364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Одним из основных методов исследования </a:t>
            </a:r>
            <a:r>
              <a:rPr lang="ru-RU" dirty="0" err="1"/>
              <a:t>геосистем</a:t>
            </a:r>
            <a:r>
              <a:rPr lang="ru-RU" dirty="0"/>
              <a:t> является системный анализ. Под последним понимают систематизированное изучение сложного объекта, проводимое для выяснения возможностей улучшения функционирования этого объекта. Системный анализ опирается на математический аппарат. </a:t>
            </a:r>
            <a:r>
              <a:rPr lang="ru-RU" dirty="0" smtClean="0"/>
              <a:t>Системный </a:t>
            </a:r>
            <a:r>
              <a:rPr lang="ru-RU" dirty="0"/>
              <a:t>анализ – это стратегия научного поиска, логическая нормативная методология, ее понятийный аппарат, идеи, подходы и установки.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11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/>
              <a:t>Методология системного анализа получила широкое распространение в различных отраслях науки, в том числе в геоэкологии. Она позволяет эффективно решать сложные, мало изученные проблемы, открывает перед ней новые возможности развития теоретических представлений и их прикладного использования.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397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1963 г. В. Б. </a:t>
            </a:r>
            <a:r>
              <a:rPr lang="ru-RU" dirty="0" err="1"/>
              <a:t>Сочава</a:t>
            </a:r>
            <a:r>
              <a:rPr lang="ru-RU" dirty="0"/>
              <a:t> предложил называть объекты, изучаемые физической географией, </a:t>
            </a:r>
            <a:r>
              <a:rPr lang="ru-RU" dirty="0" err="1"/>
              <a:t>геосистемами</a:t>
            </a:r>
            <a:r>
              <a:rPr lang="ru-RU" dirty="0"/>
              <a:t>. По его мнению, </a:t>
            </a:r>
            <a:r>
              <a:rPr lang="ru-RU" dirty="0" err="1"/>
              <a:t>геосистема</a:t>
            </a:r>
            <a:r>
              <a:rPr lang="ru-RU" dirty="0"/>
              <a:t> – это особый класс управляющих систем, земное пространство всех размерностей, где отдельные компоненты природы находятся в системной связи друг с другом и как определенная целостность взаимодействуют с космической сферой и человеческим обществом.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Геосистема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069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До сих пор существуют различия в определении понятия «</a:t>
            </a:r>
            <a:r>
              <a:rPr lang="ru-RU" dirty="0" err="1"/>
              <a:t>геосистема</a:t>
            </a:r>
            <a:r>
              <a:rPr lang="ru-RU" dirty="0"/>
              <a:t>», во взглядах на его объем и содержание. Одни ученые под понятием «</a:t>
            </a:r>
            <a:r>
              <a:rPr lang="ru-RU" dirty="0" err="1"/>
              <a:t>геосистема</a:t>
            </a:r>
            <a:r>
              <a:rPr lang="ru-RU" dirty="0"/>
              <a:t>» понимают природное образование. Другие считают, что это понятие можно применять для обозначения любых территориальных комплексов, сформировавшихся на поверхности Земли. Такое широкое толкование </a:t>
            </a:r>
            <a:r>
              <a:rPr lang="ru-RU" dirty="0" err="1"/>
              <a:t>геосистемы</a:t>
            </a:r>
            <a:r>
              <a:rPr lang="ru-RU" dirty="0"/>
              <a:t> не является недостатком – оно свидетельствует о стремлении географов разных специальностей использовать системный подход в своей работе.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</a:t>
            </a:r>
            <a:r>
              <a:rPr lang="ru-RU" dirty="0" err="1" smtClean="0"/>
              <a:t>геосистема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288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При всем многообразии трактовок понятия «</a:t>
            </a:r>
            <a:r>
              <a:rPr lang="ru-RU" dirty="0" err="1"/>
              <a:t>геосистема</a:t>
            </a:r>
            <a:r>
              <a:rPr lang="ru-RU" dirty="0"/>
              <a:t>» их объединяет главное – признание </a:t>
            </a:r>
            <a:r>
              <a:rPr lang="ru-RU" dirty="0" err="1" smtClean="0"/>
              <a:t>геосистем</a:t>
            </a:r>
            <a:r>
              <a:rPr lang="ru-RU" dirty="0" smtClean="0"/>
              <a:t> системами, </a:t>
            </a:r>
            <a:r>
              <a:rPr lang="ru-RU" dirty="0"/>
              <a:t>реально существующими на земной поверхности, подчиняющимися принципам всеобщей связи, взаимообусловленности и развития. Свойства </a:t>
            </a:r>
            <a:r>
              <a:rPr lang="ru-RU" dirty="0" err="1"/>
              <a:t>геосистем</a:t>
            </a:r>
            <a:r>
              <a:rPr lang="ru-RU" dirty="0"/>
              <a:t> определяются их иерархическим уровнем, теснотой связи слагающих их компонентов и происходящими в них эволюционными и динамическими </a:t>
            </a:r>
            <a:r>
              <a:rPr lang="ru-RU" dirty="0" smtClean="0"/>
              <a:t>процессами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347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/>
              <a:t>. </a:t>
            </a:r>
            <a:r>
              <a:rPr lang="ru-RU" dirty="0" err="1"/>
              <a:t>Геосистемы</a:t>
            </a:r>
            <a:r>
              <a:rPr lang="ru-RU" dirty="0"/>
              <a:t>, являясь открытыми системами, обладают пространственно-временной организацией, обусловленной взаимосвязанностью, качественными отличиями состояния и различиями связей со средой образующих их компонентов.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07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Под </a:t>
            </a:r>
            <a:r>
              <a:rPr lang="ru-RU" i="1" dirty="0"/>
              <a:t>компонентами </a:t>
            </a:r>
            <a:r>
              <a:rPr lang="ru-RU" i="1" dirty="0" err="1"/>
              <a:t>геосистем</a:t>
            </a:r>
            <a:r>
              <a:rPr lang="ru-RU" b="1" dirty="0"/>
              <a:t> </a:t>
            </a:r>
            <a:r>
              <a:rPr lang="ru-RU" dirty="0"/>
              <a:t>понимают крупные постоянные составные части их вертикального строения или входящие в них фрагменты отдельных сфер географической оболочки: литосферы, гидросферы и биосферы. Взаимодействие и развитие геосфер усложняет свойства </a:t>
            </a:r>
            <a:r>
              <a:rPr lang="ru-RU" dirty="0" err="1"/>
              <a:t>геосистем</a:t>
            </a:r>
            <a:r>
              <a:rPr lang="ru-RU" dirty="0"/>
              <a:t>. В связи с этим при их анализе возникает необходимость расчленения компонентов на элементы. </a:t>
            </a:r>
          </a:p>
        </p:txBody>
      </p:sp>
    </p:spTree>
    <p:extLst>
      <p:ext uri="{BB962C8B-B14F-4D97-AF65-F5344CB8AC3E}">
        <p14:creationId xmlns:p14="http://schemas.microsoft.com/office/powerpoint/2010/main" val="1515532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i="1" dirty="0"/>
              <a:t>Элементы </a:t>
            </a:r>
            <a:r>
              <a:rPr lang="ru-RU" i="1" dirty="0" err="1"/>
              <a:t>геосистем</a:t>
            </a:r>
            <a:r>
              <a:rPr lang="ru-RU" b="1" dirty="0"/>
              <a:t> </a:t>
            </a:r>
            <a:r>
              <a:rPr lang="ru-RU" dirty="0"/>
              <a:t>– простейшие частицы компонентов, из комбинации которых складывается многообразие объектов реального мира. Элементы, как правило, характеризуют отдельные свойства или состояния компонентов. </a:t>
            </a:r>
            <a:r>
              <a:rPr lang="ru-RU" i="1" dirty="0"/>
              <a:t>Однако </a:t>
            </a:r>
            <a:r>
              <a:rPr lang="ru-RU" i="1" dirty="0" err="1"/>
              <a:t>геосистема</a:t>
            </a:r>
            <a:r>
              <a:rPr lang="ru-RU" i="1" dirty="0"/>
              <a:t> – это не просто хаотическая совокупность элементов, а сложное материальное образование, пространственно-временная система, обладающая определенной структурой и развивающаяся как единое</a:t>
            </a:r>
            <a:r>
              <a:rPr lang="ru-RU" dirty="0"/>
              <a:t> целое.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262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/>
              <a:t>Под </a:t>
            </a:r>
            <a:r>
              <a:rPr lang="ru-RU" i="1" dirty="0"/>
              <a:t>функционированием </a:t>
            </a:r>
            <a:r>
              <a:rPr lang="ru-RU" i="1" dirty="0" err="1"/>
              <a:t>геосистем</a:t>
            </a:r>
            <a:r>
              <a:rPr lang="ru-RU" b="1" dirty="0"/>
              <a:t> </a:t>
            </a:r>
            <a:r>
              <a:rPr lang="ru-RU" dirty="0"/>
              <a:t>понимается совокупность всех процессов перемещения, обмена и трансформации вещества, энергии и информации, обеспечивающая сохранение длительного, устойчивого их состояния, имеющего ритмичный характер, но не сопровождающегося переходом из одного серийного состояния в другое. </a:t>
            </a:r>
          </a:p>
        </p:txBody>
      </p:sp>
    </p:spTree>
    <p:extLst>
      <p:ext uri="{BB962C8B-B14F-4D97-AF65-F5344CB8AC3E}">
        <p14:creationId xmlns:p14="http://schemas.microsoft.com/office/powerpoint/2010/main" val="3166368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Динамика </a:t>
            </a:r>
            <a:r>
              <a:rPr lang="ru-RU" i="1" dirty="0" err="1"/>
              <a:t>геосистем</a:t>
            </a:r>
            <a:r>
              <a:rPr lang="ru-RU" dirty="0"/>
              <a:t> – изменения, не сопровождающиеся сменой их инварианта. </a:t>
            </a:r>
            <a:r>
              <a:rPr lang="ru-RU" i="1" dirty="0"/>
              <a:t>Эволюция </a:t>
            </a:r>
            <a:r>
              <a:rPr lang="ru-RU" i="1" dirty="0" err="1"/>
              <a:t>геосистем</a:t>
            </a:r>
            <a:r>
              <a:rPr lang="ru-RU" dirty="0"/>
              <a:t> – это необратимое поступательное изменение </a:t>
            </a:r>
            <a:r>
              <a:rPr lang="ru-RU" dirty="0" err="1"/>
              <a:t>геосистем</a:t>
            </a:r>
            <a:r>
              <a:rPr lang="ru-RU" dirty="0"/>
              <a:t>, обусловленное воздействием внешних и внутренних факторов, приводящее к смене их инварианта.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Два типа изменений </a:t>
            </a:r>
            <a:r>
              <a:rPr lang="ru-RU" dirty="0" err="1" smtClean="0"/>
              <a:t>геосистем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749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функционированием и динамикой </a:t>
            </a:r>
            <a:r>
              <a:rPr lang="ru-RU" dirty="0" err="1"/>
              <a:t>геосистем</a:t>
            </a:r>
            <a:r>
              <a:rPr lang="ru-RU" dirty="0"/>
              <a:t> тесно связан ряд их свойств, таких как </a:t>
            </a:r>
            <a:r>
              <a:rPr lang="ru-RU" i="1" dirty="0"/>
              <a:t>устойчивость </a:t>
            </a:r>
            <a:r>
              <a:rPr lang="ru-RU" dirty="0"/>
              <a:t>– способность сохранять инвариантные свойства и характер функционирования при внешних воздействиях, </a:t>
            </a:r>
            <a:r>
              <a:rPr lang="ru-RU" i="1" dirty="0"/>
              <a:t>саморегулирование</a:t>
            </a:r>
            <a:r>
              <a:rPr lang="ru-RU" dirty="0"/>
              <a:t> – способность поддерживать на определенном уровне типичные состояния, режимы и связи между компонентами;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</a:t>
            </a:r>
            <a:r>
              <a:rPr lang="ru-RU" dirty="0" err="1" smtClean="0"/>
              <a:t>геосистем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461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err="1"/>
              <a:t>Г</a:t>
            </a:r>
            <a:r>
              <a:rPr lang="ru-RU" i="1" dirty="0" err="1" smtClean="0"/>
              <a:t>еосистемы</a:t>
            </a:r>
            <a:r>
              <a:rPr lang="ru-RU" i="1" dirty="0" smtClean="0"/>
              <a:t> </a:t>
            </a:r>
            <a:r>
              <a:rPr lang="ru-RU" i="1" dirty="0"/>
              <a:t>–</a:t>
            </a:r>
            <a:r>
              <a:rPr lang="ru-RU" dirty="0"/>
              <a:t> это сложные динамические системы, представляющие собой целостные образования с устойчивой структурой внутренних и внешних связей, позволяющей им обмениваться веществом, энергией и информацией как между собой, так и с окружающей средой.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3328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</TotalTime>
  <Words>1059</Words>
  <Application>Microsoft Office PowerPoint</Application>
  <PresentationFormat>Экран (4:3)</PresentationFormat>
  <Paragraphs>41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Геоэкология Якименко Л.В.</vt:lpstr>
      <vt:lpstr>Л.В. Якименко</vt:lpstr>
      <vt:lpstr>Тема 3. ТЕОРЕТИЧЕСКИЕ И МЕТОДОЛОГИЧЕСКИЕ                      ОСНОВЫ ГЕОЭКОЛОГИИ </vt:lpstr>
      <vt:lpstr>Презентация PowerPoint</vt:lpstr>
      <vt:lpstr>ОКАПИ </vt:lpstr>
      <vt:lpstr>Презентация PowerPoint</vt:lpstr>
      <vt:lpstr>Презентация PowerPoint</vt:lpstr>
      <vt:lpstr>Системная аксиома</vt:lpstr>
      <vt:lpstr>Иерархическая аксиома. </vt:lpstr>
      <vt:lpstr>Временная аксиома</vt:lpstr>
      <vt:lpstr>Планетарная аксиома</vt:lpstr>
      <vt:lpstr>Землеведческая аксиома. </vt:lpstr>
      <vt:lpstr>Продолжение. Землеведческая аксиома</vt:lpstr>
      <vt:lpstr>Презентация PowerPoint</vt:lpstr>
      <vt:lpstr>Геосистемная концепция</vt:lpstr>
      <vt:lpstr>Презентация PowerPoint</vt:lpstr>
      <vt:lpstr>Презентация PowerPoint</vt:lpstr>
      <vt:lpstr>Геосистема</vt:lpstr>
      <vt:lpstr>Что такое геосистема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Два типа изменений геосистем</vt:lpstr>
      <vt:lpstr>Свойства геосистем</vt:lpstr>
      <vt:lpstr>Резюме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И МЕТОДОЛОГИЧЕСКИЕ                      ОСНОВЫ ГЕОЭКОЛОГИИ </dc:title>
  <dc:creator>1</dc:creator>
  <cp:lastModifiedBy>1</cp:lastModifiedBy>
  <cp:revision>8</cp:revision>
  <dcterms:created xsi:type="dcterms:W3CDTF">2013-09-21T10:12:13Z</dcterms:created>
  <dcterms:modified xsi:type="dcterms:W3CDTF">2013-09-25T10:05:37Z</dcterms:modified>
</cp:coreProperties>
</file>