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5" r:id="rId2"/>
    <p:sldId id="27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80" r:id="rId19"/>
    <p:sldId id="281" r:id="rId20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6296D7"/>
    <a:srgbClr val="5990D6"/>
    <a:srgbClr val="333366"/>
    <a:srgbClr val="EFF4F9"/>
    <a:srgbClr val="C6D9F1"/>
    <a:srgbClr val="4F81BD"/>
    <a:srgbClr val="00CC00"/>
    <a:srgbClr val="007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991F89-6AE3-4999-8138-9F02DFA05A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E35B97-283C-4BA5-8265-91F06E079BD0}">
      <dgm:prSet phldrT="[Текст]"/>
      <dgm:spPr/>
      <dgm:t>
        <a:bodyPr/>
        <a:lstStyle/>
        <a:p>
          <a:r>
            <a:rPr lang="ru-RU" dirty="0" smtClean="0"/>
            <a:t>Источники электропитания</a:t>
          </a:r>
          <a:endParaRPr lang="ru-RU" dirty="0"/>
        </a:p>
      </dgm:t>
    </dgm:pt>
    <dgm:pt modelId="{93ECA9ED-8F89-4089-8D2C-BEA74C40FFAC}" type="parTrans" cxnId="{10D49E3F-2CAA-4563-895E-32EF2D5BCA62}">
      <dgm:prSet/>
      <dgm:spPr/>
      <dgm:t>
        <a:bodyPr/>
        <a:lstStyle/>
        <a:p>
          <a:endParaRPr lang="ru-RU"/>
        </a:p>
      </dgm:t>
    </dgm:pt>
    <dgm:pt modelId="{0636D77A-3835-4949-B627-0A857967F78F}" type="sibTrans" cxnId="{10D49E3F-2CAA-4563-895E-32EF2D5BCA62}">
      <dgm:prSet/>
      <dgm:spPr/>
      <dgm:t>
        <a:bodyPr/>
        <a:lstStyle/>
        <a:p>
          <a:endParaRPr lang="ru-RU"/>
        </a:p>
      </dgm:t>
    </dgm:pt>
    <dgm:pt modelId="{2673B01E-F324-44AB-8959-A91F6DB3C528}">
      <dgm:prSet phldrT="[Текст]"/>
      <dgm:spPr/>
      <dgm:t>
        <a:bodyPr/>
        <a:lstStyle/>
        <a:p>
          <a:r>
            <a:rPr lang="ru-RU" u="sng" dirty="0" smtClean="0"/>
            <a:t>Источники первичного электропитания</a:t>
          </a:r>
          <a:endParaRPr lang="ru-RU" dirty="0"/>
        </a:p>
      </dgm:t>
    </dgm:pt>
    <dgm:pt modelId="{C51DC5E4-CBB9-4546-BA2E-F4D6EA2143C1}" type="parTrans" cxnId="{85D749F9-DCA0-44A8-9B12-72370A70D4CF}">
      <dgm:prSet/>
      <dgm:spPr/>
      <dgm:t>
        <a:bodyPr/>
        <a:lstStyle/>
        <a:p>
          <a:endParaRPr lang="ru-RU"/>
        </a:p>
      </dgm:t>
    </dgm:pt>
    <dgm:pt modelId="{C1C0AABD-0093-4679-A100-1D7D05DA8890}" type="sibTrans" cxnId="{85D749F9-DCA0-44A8-9B12-72370A70D4CF}">
      <dgm:prSet/>
      <dgm:spPr/>
      <dgm:t>
        <a:bodyPr/>
        <a:lstStyle/>
        <a:p>
          <a:endParaRPr lang="ru-RU"/>
        </a:p>
      </dgm:t>
    </dgm:pt>
    <dgm:pt modelId="{741CB6F3-797B-423F-B881-5AA109560C6F}">
      <dgm:prSet phldrT="[Текст]"/>
      <dgm:spPr/>
      <dgm:t>
        <a:bodyPr/>
        <a:lstStyle/>
        <a:p>
          <a:r>
            <a:rPr lang="ru-RU" u="sng" dirty="0" smtClean="0"/>
            <a:t>Источники вторичного электропитания</a:t>
          </a:r>
          <a:endParaRPr lang="ru-RU" dirty="0"/>
        </a:p>
      </dgm:t>
    </dgm:pt>
    <dgm:pt modelId="{6B2B620B-CB62-4AA8-AACB-1FF2A017624D}" type="parTrans" cxnId="{A0F6F1D2-0498-42F0-A09A-60A318ACC6C0}">
      <dgm:prSet/>
      <dgm:spPr/>
      <dgm:t>
        <a:bodyPr/>
        <a:lstStyle/>
        <a:p>
          <a:endParaRPr lang="ru-RU"/>
        </a:p>
      </dgm:t>
    </dgm:pt>
    <dgm:pt modelId="{C5BFCBBA-B7EE-4ABA-B30E-C257D9C99CF7}" type="sibTrans" cxnId="{A0F6F1D2-0498-42F0-A09A-60A318ACC6C0}">
      <dgm:prSet/>
      <dgm:spPr/>
      <dgm:t>
        <a:bodyPr/>
        <a:lstStyle/>
        <a:p>
          <a:endParaRPr lang="ru-RU"/>
        </a:p>
      </dgm:t>
    </dgm:pt>
    <dgm:pt modelId="{3EED6796-74CD-4870-BA64-1145841D22A3}" type="pres">
      <dgm:prSet presAssocID="{A6991F89-6AE3-4999-8138-9F02DFA05A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6980759-7D9D-4E57-80C8-C43F388D658D}" type="pres">
      <dgm:prSet presAssocID="{E4E35B97-283C-4BA5-8265-91F06E079BD0}" presName="hierRoot1" presStyleCnt="0">
        <dgm:presLayoutVars>
          <dgm:hierBranch val="init"/>
        </dgm:presLayoutVars>
      </dgm:prSet>
      <dgm:spPr/>
    </dgm:pt>
    <dgm:pt modelId="{315393A0-9AA4-45CC-8618-AF7043294E7A}" type="pres">
      <dgm:prSet presAssocID="{E4E35B97-283C-4BA5-8265-91F06E079BD0}" presName="rootComposite1" presStyleCnt="0"/>
      <dgm:spPr/>
    </dgm:pt>
    <dgm:pt modelId="{3A3F77A9-E64F-4F7B-B10E-E5E2E04D735F}" type="pres">
      <dgm:prSet presAssocID="{E4E35B97-283C-4BA5-8265-91F06E079BD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C45471-A354-4899-AFE6-C5191D08D1B3}" type="pres">
      <dgm:prSet presAssocID="{E4E35B97-283C-4BA5-8265-91F06E079BD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40572CA-A96E-4436-B64B-98E1FDCF2EFF}" type="pres">
      <dgm:prSet presAssocID="{E4E35B97-283C-4BA5-8265-91F06E079BD0}" presName="hierChild2" presStyleCnt="0"/>
      <dgm:spPr/>
    </dgm:pt>
    <dgm:pt modelId="{9302CF33-B352-4C10-B6E6-EE7B897A0008}" type="pres">
      <dgm:prSet presAssocID="{C51DC5E4-CBB9-4546-BA2E-F4D6EA2143C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826E78D2-6A74-4448-A2E8-AF4ACB5FDEEA}" type="pres">
      <dgm:prSet presAssocID="{2673B01E-F324-44AB-8959-A91F6DB3C528}" presName="hierRoot2" presStyleCnt="0">
        <dgm:presLayoutVars>
          <dgm:hierBranch val="init"/>
        </dgm:presLayoutVars>
      </dgm:prSet>
      <dgm:spPr/>
    </dgm:pt>
    <dgm:pt modelId="{68C1F807-E42D-4F57-92DE-D350959EBE50}" type="pres">
      <dgm:prSet presAssocID="{2673B01E-F324-44AB-8959-A91F6DB3C528}" presName="rootComposite" presStyleCnt="0"/>
      <dgm:spPr/>
    </dgm:pt>
    <dgm:pt modelId="{2DB9DF1D-1EC4-4742-8BFB-72D4233AAD07}" type="pres">
      <dgm:prSet presAssocID="{2673B01E-F324-44AB-8959-A91F6DB3C528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EC2961-53E0-4FD3-A7EE-140A3D807CE1}" type="pres">
      <dgm:prSet presAssocID="{2673B01E-F324-44AB-8959-A91F6DB3C528}" presName="rootConnector" presStyleLbl="node2" presStyleIdx="0" presStyleCnt="2"/>
      <dgm:spPr/>
      <dgm:t>
        <a:bodyPr/>
        <a:lstStyle/>
        <a:p>
          <a:endParaRPr lang="ru-RU"/>
        </a:p>
      </dgm:t>
    </dgm:pt>
    <dgm:pt modelId="{FFA5B307-CCC7-4C6A-A618-48809F78CAB5}" type="pres">
      <dgm:prSet presAssocID="{2673B01E-F324-44AB-8959-A91F6DB3C528}" presName="hierChild4" presStyleCnt="0"/>
      <dgm:spPr/>
    </dgm:pt>
    <dgm:pt modelId="{54BDA2C6-944A-4309-80F8-6DAA0BE57136}" type="pres">
      <dgm:prSet presAssocID="{2673B01E-F324-44AB-8959-A91F6DB3C528}" presName="hierChild5" presStyleCnt="0"/>
      <dgm:spPr/>
    </dgm:pt>
    <dgm:pt modelId="{2E14ECD8-7AE4-4AD7-A5D7-E801D12FA194}" type="pres">
      <dgm:prSet presAssocID="{6B2B620B-CB62-4AA8-AACB-1FF2A017624D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7392109-4503-41D5-9524-FE3DC4061D58}" type="pres">
      <dgm:prSet presAssocID="{741CB6F3-797B-423F-B881-5AA109560C6F}" presName="hierRoot2" presStyleCnt="0">
        <dgm:presLayoutVars>
          <dgm:hierBranch val="init"/>
        </dgm:presLayoutVars>
      </dgm:prSet>
      <dgm:spPr/>
    </dgm:pt>
    <dgm:pt modelId="{8DB024EA-6B44-4AD9-B71F-BD46F4B9DEF3}" type="pres">
      <dgm:prSet presAssocID="{741CB6F3-797B-423F-B881-5AA109560C6F}" presName="rootComposite" presStyleCnt="0"/>
      <dgm:spPr/>
    </dgm:pt>
    <dgm:pt modelId="{67F33BDC-E8E1-4114-9B7E-84F9060D99F1}" type="pres">
      <dgm:prSet presAssocID="{741CB6F3-797B-423F-B881-5AA109560C6F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B7F58E-ED5B-497A-8872-83AF5954802F}" type="pres">
      <dgm:prSet presAssocID="{741CB6F3-797B-423F-B881-5AA109560C6F}" presName="rootConnector" presStyleLbl="node2" presStyleIdx="1" presStyleCnt="2"/>
      <dgm:spPr/>
      <dgm:t>
        <a:bodyPr/>
        <a:lstStyle/>
        <a:p>
          <a:endParaRPr lang="ru-RU"/>
        </a:p>
      </dgm:t>
    </dgm:pt>
    <dgm:pt modelId="{BDF1D96B-EED5-4FE1-833C-DBEC90799587}" type="pres">
      <dgm:prSet presAssocID="{741CB6F3-797B-423F-B881-5AA109560C6F}" presName="hierChild4" presStyleCnt="0"/>
      <dgm:spPr/>
    </dgm:pt>
    <dgm:pt modelId="{6A70A97F-401B-43AF-8DDF-2F4614FBE74D}" type="pres">
      <dgm:prSet presAssocID="{741CB6F3-797B-423F-B881-5AA109560C6F}" presName="hierChild5" presStyleCnt="0"/>
      <dgm:spPr/>
    </dgm:pt>
    <dgm:pt modelId="{3839E3D4-0978-4DE7-B1AC-CEF6D9963FFC}" type="pres">
      <dgm:prSet presAssocID="{E4E35B97-283C-4BA5-8265-91F06E079BD0}" presName="hierChild3" presStyleCnt="0"/>
      <dgm:spPr/>
    </dgm:pt>
  </dgm:ptLst>
  <dgm:cxnLst>
    <dgm:cxn modelId="{F4E744B4-3D73-40C1-95D8-14DE52BB9054}" type="presOf" srcId="{6B2B620B-CB62-4AA8-AACB-1FF2A017624D}" destId="{2E14ECD8-7AE4-4AD7-A5D7-E801D12FA194}" srcOrd="0" destOrd="0" presId="urn:microsoft.com/office/officeart/2005/8/layout/orgChart1"/>
    <dgm:cxn modelId="{24A0008A-8EB7-4653-9C0D-7A96204476E9}" type="presOf" srcId="{741CB6F3-797B-423F-B881-5AA109560C6F}" destId="{75B7F58E-ED5B-497A-8872-83AF5954802F}" srcOrd="1" destOrd="0" presId="urn:microsoft.com/office/officeart/2005/8/layout/orgChart1"/>
    <dgm:cxn modelId="{EB9E670C-A755-40AA-BEBD-EAA4ACAFA9DD}" type="presOf" srcId="{A6991F89-6AE3-4999-8138-9F02DFA05AEE}" destId="{3EED6796-74CD-4870-BA64-1145841D22A3}" srcOrd="0" destOrd="0" presId="urn:microsoft.com/office/officeart/2005/8/layout/orgChart1"/>
    <dgm:cxn modelId="{C493D2DD-5378-4B88-AB48-E5AF94CF7FFA}" type="presOf" srcId="{741CB6F3-797B-423F-B881-5AA109560C6F}" destId="{67F33BDC-E8E1-4114-9B7E-84F9060D99F1}" srcOrd="0" destOrd="0" presId="urn:microsoft.com/office/officeart/2005/8/layout/orgChart1"/>
    <dgm:cxn modelId="{65F93319-34C6-48B3-B3E0-4025E394623D}" type="presOf" srcId="{E4E35B97-283C-4BA5-8265-91F06E079BD0}" destId="{3A3F77A9-E64F-4F7B-B10E-E5E2E04D735F}" srcOrd="0" destOrd="0" presId="urn:microsoft.com/office/officeart/2005/8/layout/orgChart1"/>
    <dgm:cxn modelId="{85D749F9-DCA0-44A8-9B12-72370A70D4CF}" srcId="{E4E35B97-283C-4BA5-8265-91F06E079BD0}" destId="{2673B01E-F324-44AB-8959-A91F6DB3C528}" srcOrd="0" destOrd="0" parTransId="{C51DC5E4-CBB9-4546-BA2E-F4D6EA2143C1}" sibTransId="{C1C0AABD-0093-4679-A100-1D7D05DA8890}"/>
    <dgm:cxn modelId="{A7F99497-173F-48E3-9004-E3EB6612A5C9}" type="presOf" srcId="{2673B01E-F324-44AB-8959-A91F6DB3C528}" destId="{EDEC2961-53E0-4FD3-A7EE-140A3D807CE1}" srcOrd="1" destOrd="0" presId="urn:microsoft.com/office/officeart/2005/8/layout/orgChart1"/>
    <dgm:cxn modelId="{A0F6F1D2-0498-42F0-A09A-60A318ACC6C0}" srcId="{E4E35B97-283C-4BA5-8265-91F06E079BD0}" destId="{741CB6F3-797B-423F-B881-5AA109560C6F}" srcOrd="1" destOrd="0" parTransId="{6B2B620B-CB62-4AA8-AACB-1FF2A017624D}" sibTransId="{C5BFCBBA-B7EE-4ABA-B30E-C257D9C99CF7}"/>
    <dgm:cxn modelId="{B9D9FCF7-32D8-4D13-B122-CD6B71A4543F}" type="presOf" srcId="{2673B01E-F324-44AB-8959-A91F6DB3C528}" destId="{2DB9DF1D-1EC4-4742-8BFB-72D4233AAD07}" srcOrd="0" destOrd="0" presId="urn:microsoft.com/office/officeart/2005/8/layout/orgChart1"/>
    <dgm:cxn modelId="{62008DF0-E7C2-428A-BC8D-D77E98203206}" type="presOf" srcId="{C51DC5E4-CBB9-4546-BA2E-F4D6EA2143C1}" destId="{9302CF33-B352-4C10-B6E6-EE7B897A0008}" srcOrd="0" destOrd="0" presId="urn:microsoft.com/office/officeart/2005/8/layout/orgChart1"/>
    <dgm:cxn modelId="{10D49E3F-2CAA-4563-895E-32EF2D5BCA62}" srcId="{A6991F89-6AE3-4999-8138-9F02DFA05AEE}" destId="{E4E35B97-283C-4BA5-8265-91F06E079BD0}" srcOrd="0" destOrd="0" parTransId="{93ECA9ED-8F89-4089-8D2C-BEA74C40FFAC}" sibTransId="{0636D77A-3835-4949-B627-0A857967F78F}"/>
    <dgm:cxn modelId="{D1497643-4138-4A34-91EE-6D05402E69CE}" type="presOf" srcId="{E4E35B97-283C-4BA5-8265-91F06E079BD0}" destId="{FEC45471-A354-4899-AFE6-C5191D08D1B3}" srcOrd="1" destOrd="0" presId="urn:microsoft.com/office/officeart/2005/8/layout/orgChart1"/>
    <dgm:cxn modelId="{CA6D7E1D-37FB-4BC7-8F5B-BA33891CFC7B}" type="presParOf" srcId="{3EED6796-74CD-4870-BA64-1145841D22A3}" destId="{A6980759-7D9D-4E57-80C8-C43F388D658D}" srcOrd="0" destOrd="0" presId="urn:microsoft.com/office/officeart/2005/8/layout/orgChart1"/>
    <dgm:cxn modelId="{0D050FCD-5F57-46D7-A0BA-AE8ED275C36C}" type="presParOf" srcId="{A6980759-7D9D-4E57-80C8-C43F388D658D}" destId="{315393A0-9AA4-45CC-8618-AF7043294E7A}" srcOrd="0" destOrd="0" presId="urn:microsoft.com/office/officeart/2005/8/layout/orgChart1"/>
    <dgm:cxn modelId="{F13AABB3-1B31-4F60-9795-6AD10DB34A40}" type="presParOf" srcId="{315393A0-9AA4-45CC-8618-AF7043294E7A}" destId="{3A3F77A9-E64F-4F7B-B10E-E5E2E04D735F}" srcOrd="0" destOrd="0" presId="urn:microsoft.com/office/officeart/2005/8/layout/orgChart1"/>
    <dgm:cxn modelId="{CDA1782B-096D-49FC-8F86-A5EFA4149873}" type="presParOf" srcId="{315393A0-9AA4-45CC-8618-AF7043294E7A}" destId="{FEC45471-A354-4899-AFE6-C5191D08D1B3}" srcOrd="1" destOrd="0" presId="urn:microsoft.com/office/officeart/2005/8/layout/orgChart1"/>
    <dgm:cxn modelId="{601811CE-66C1-4742-9F7D-5864AA2DD1E2}" type="presParOf" srcId="{A6980759-7D9D-4E57-80C8-C43F388D658D}" destId="{440572CA-A96E-4436-B64B-98E1FDCF2EFF}" srcOrd="1" destOrd="0" presId="urn:microsoft.com/office/officeart/2005/8/layout/orgChart1"/>
    <dgm:cxn modelId="{309A6026-D361-406E-85D4-55C863EEC608}" type="presParOf" srcId="{440572CA-A96E-4436-B64B-98E1FDCF2EFF}" destId="{9302CF33-B352-4C10-B6E6-EE7B897A0008}" srcOrd="0" destOrd="0" presId="urn:microsoft.com/office/officeart/2005/8/layout/orgChart1"/>
    <dgm:cxn modelId="{9011970C-A47B-4972-BD5C-A828781DCC93}" type="presParOf" srcId="{440572CA-A96E-4436-B64B-98E1FDCF2EFF}" destId="{826E78D2-6A74-4448-A2E8-AF4ACB5FDEEA}" srcOrd="1" destOrd="0" presId="urn:microsoft.com/office/officeart/2005/8/layout/orgChart1"/>
    <dgm:cxn modelId="{21A3795E-C2D6-43A7-B783-F07573ECF587}" type="presParOf" srcId="{826E78D2-6A74-4448-A2E8-AF4ACB5FDEEA}" destId="{68C1F807-E42D-4F57-92DE-D350959EBE50}" srcOrd="0" destOrd="0" presId="urn:microsoft.com/office/officeart/2005/8/layout/orgChart1"/>
    <dgm:cxn modelId="{16E7C838-62FF-4DB1-A919-F4E56B898A8F}" type="presParOf" srcId="{68C1F807-E42D-4F57-92DE-D350959EBE50}" destId="{2DB9DF1D-1EC4-4742-8BFB-72D4233AAD07}" srcOrd="0" destOrd="0" presId="urn:microsoft.com/office/officeart/2005/8/layout/orgChart1"/>
    <dgm:cxn modelId="{05A8EB42-CAA7-480A-BC27-642F4B6814D4}" type="presParOf" srcId="{68C1F807-E42D-4F57-92DE-D350959EBE50}" destId="{EDEC2961-53E0-4FD3-A7EE-140A3D807CE1}" srcOrd="1" destOrd="0" presId="urn:microsoft.com/office/officeart/2005/8/layout/orgChart1"/>
    <dgm:cxn modelId="{4EE3EE3D-F21D-48D9-8885-3F5E150DC560}" type="presParOf" srcId="{826E78D2-6A74-4448-A2E8-AF4ACB5FDEEA}" destId="{FFA5B307-CCC7-4C6A-A618-48809F78CAB5}" srcOrd="1" destOrd="0" presId="urn:microsoft.com/office/officeart/2005/8/layout/orgChart1"/>
    <dgm:cxn modelId="{DC1E6050-A35E-4BBD-8D12-C4E9EF2C97BB}" type="presParOf" srcId="{826E78D2-6A74-4448-A2E8-AF4ACB5FDEEA}" destId="{54BDA2C6-944A-4309-80F8-6DAA0BE57136}" srcOrd="2" destOrd="0" presId="urn:microsoft.com/office/officeart/2005/8/layout/orgChart1"/>
    <dgm:cxn modelId="{5BC9CC7F-F18F-4396-9A12-AF93FFE5AF77}" type="presParOf" srcId="{440572CA-A96E-4436-B64B-98E1FDCF2EFF}" destId="{2E14ECD8-7AE4-4AD7-A5D7-E801D12FA194}" srcOrd="2" destOrd="0" presId="urn:microsoft.com/office/officeart/2005/8/layout/orgChart1"/>
    <dgm:cxn modelId="{39DA28C0-7015-4E5E-B9B3-0B39785EC42C}" type="presParOf" srcId="{440572CA-A96E-4436-B64B-98E1FDCF2EFF}" destId="{77392109-4503-41D5-9524-FE3DC4061D58}" srcOrd="3" destOrd="0" presId="urn:microsoft.com/office/officeart/2005/8/layout/orgChart1"/>
    <dgm:cxn modelId="{5C6754A6-A6D8-41D4-B35A-8BF87CA9F6B9}" type="presParOf" srcId="{77392109-4503-41D5-9524-FE3DC4061D58}" destId="{8DB024EA-6B44-4AD9-B71F-BD46F4B9DEF3}" srcOrd="0" destOrd="0" presId="urn:microsoft.com/office/officeart/2005/8/layout/orgChart1"/>
    <dgm:cxn modelId="{6A7AC887-DF0D-4581-B6FF-7BDE454F95C1}" type="presParOf" srcId="{8DB024EA-6B44-4AD9-B71F-BD46F4B9DEF3}" destId="{67F33BDC-E8E1-4114-9B7E-84F9060D99F1}" srcOrd="0" destOrd="0" presId="urn:microsoft.com/office/officeart/2005/8/layout/orgChart1"/>
    <dgm:cxn modelId="{2642A94C-2BE9-42DA-90C4-C436D49D5033}" type="presParOf" srcId="{8DB024EA-6B44-4AD9-B71F-BD46F4B9DEF3}" destId="{75B7F58E-ED5B-497A-8872-83AF5954802F}" srcOrd="1" destOrd="0" presId="urn:microsoft.com/office/officeart/2005/8/layout/orgChart1"/>
    <dgm:cxn modelId="{7DEE998A-1E90-4EAB-8CCA-0AB0609510B2}" type="presParOf" srcId="{77392109-4503-41D5-9524-FE3DC4061D58}" destId="{BDF1D96B-EED5-4FE1-833C-DBEC90799587}" srcOrd="1" destOrd="0" presId="urn:microsoft.com/office/officeart/2005/8/layout/orgChart1"/>
    <dgm:cxn modelId="{7D2CA2CC-6B34-4EC5-8A12-9CC6544F423D}" type="presParOf" srcId="{77392109-4503-41D5-9524-FE3DC4061D58}" destId="{6A70A97F-401B-43AF-8DDF-2F4614FBE74D}" srcOrd="2" destOrd="0" presId="urn:microsoft.com/office/officeart/2005/8/layout/orgChart1"/>
    <dgm:cxn modelId="{69B68472-27B3-4AFC-B036-018809B03323}" type="presParOf" srcId="{A6980759-7D9D-4E57-80C8-C43F388D658D}" destId="{3839E3D4-0978-4DE7-B1AC-CEF6D9963F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0C75D0-208A-4AED-95D6-C18B667C4035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1258F9-45F9-47FD-99E2-73C39637765E}">
      <dgm:prSet phldrT="[Текст]"/>
      <dgm:spPr/>
      <dgm:t>
        <a:bodyPr/>
        <a:lstStyle/>
        <a:p>
          <a:r>
            <a:rPr lang="ru-RU" dirty="0" smtClean="0"/>
            <a:t>По типу питающей цепи:</a:t>
          </a:r>
          <a:endParaRPr lang="ru-RU" dirty="0"/>
        </a:p>
      </dgm:t>
    </dgm:pt>
    <dgm:pt modelId="{48CB7BE3-4684-4908-8421-75D23EC10646}" type="parTrans" cxnId="{6525C8A5-C828-44F8-B0CC-A5A30342D536}">
      <dgm:prSet/>
      <dgm:spPr/>
      <dgm:t>
        <a:bodyPr/>
        <a:lstStyle/>
        <a:p>
          <a:endParaRPr lang="ru-RU"/>
        </a:p>
      </dgm:t>
    </dgm:pt>
    <dgm:pt modelId="{2798015D-5DCA-4ABD-8EE2-2C671DBA14F5}" type="sibTrans" cxnId="{6525C8A5-C828-44F8-B0CC-A5A30342D536}">
      <dgm:prSet/>
      <dgm:spPr/>
      <dgm:t>
        <a:bodyPr/>
        <a:lstStyle/>
        <a:p>
          <a:endParaRPr lang="ru-RU"/>
        </a:p>
      </dgm:t>
    </dgm:pt>
    <dgm:pt modelId="{72840A6B-90A6-497A-B125-AC4AD8B7C931}">
      <dgm:prSet phldrT="[Текст]" custT="1"/>
      <dgm:spPr/>
      <dgm:t>
        <a:bodyPr/>
        <a:lstStyle/>
        <a:p>
          <a:r>
            <a:rPr lang="ru-RU" sz="1200" dirty="0" smtClean="0"/>
            <a:t>ИП, использующие электрическую энергию, получаемую от однофазной сети переменного тока</a:t>
          </a:r>
          <a:endParaRPr lang="ru-RU" sz="1200" dirty="0"/>
        </a:p>
      </dgm:t>
    </dgm:pt>
    <dgm:pt modelId="{EB1AE22B-3576-4129-A32F-7EE95BB0722A}" type="parTrans" cxnId="{C89DD283-EB11-407D-B521-29CCEE2267EB}">
      <dgm:prSet/>
      <dgm:spPr/>
      <dgm:t>
        <a:bodyPr/>
        <a:lstStyle/>
        <a:p>
          <a:endParaRPr lang="ru-RU"/>
        </a:p>
      </dgm:t>
    </dgm:pt>
    <dgm:pt modelId="{5A121C81-3419-4118-9087-005001E50A3B}" type="sibTrans" cxnId="{C89DD283-EB11-407D-B521-29CCEE2267EB}">
      <dgm:prSet/>
      <dgm:spPr/>
      <dgm:t>
        <a:bodyPr/>
        <a:lstStyle/>
        <a:p>
          <a:endParaRPr lang="ru-RU"/>
        </a:p>
      </dgm:t>
    </dgm:pt>
    <dgm:pt modelId="{CB0D623A-F2DB-4AD6-BA52-58CF13C4BA03}">
      <dgm:prSet phldrT="[Текст]" custT="1"/>
      <dgm:spPr/>
      <dgm:t>
        <a:bodyPr/>
        <a:lstStyle/>
        <a:p>
          <a:r>
            <a:rPr lang="ru-RU" sz="1200" dirty="0" smtClean="0"/>
            <a:t>ИП, использующие  электрическую  энергию,  получаемую  от трехфазной сети переменного тока</a:t>
          </a:r>
          <a:endParaRPr lang="ru-RU" sz="1200" dirty="0"/>
        </a:p>
      </dgm:t>
    </dgm:pt>
    <dgm:pt modelId="{2A3B0208-9F9D-4CB7-AD14-06214DB8EFE0}" type="parTrans" cxnId="{9E980136-8C27-45DA-88D7-2D67B32261D3}">
      <dgm:prSet/>
      <dgm:spPr/>
      <dgm:t>
        <a:bodyPr/>
        <a:lstStyle/>
        <a:p>
          <a:endParaRPr lang="ru-RU"/>
        </a:p>
      </dgm:t>
    </dgm:pt>
    <dgm:pt modelId="{F2A12570-A813-425A-879D-288BF86B92DF}" type="sibTrans" cxnId="{9E980136-8C27-45DA-88D7-2D67B32261D3}">
      <dgm:prSet/>
      <dgm:spPr/>
      <dgm:t>
        <a:bodyPr/>
        <a:lstStyle/>
        <a:p>
          <a:endParaRPr lang="ru-RU"/>
        </a:p>
      </dgm:t>
    </dgm:pt>
    <dgm:pt modelId="{46393262-C30F-4A34-ACE9-4665CACD5E29}">
      <dgm:prSet phldrT="[Текст]" custT="1"/>
      <dgm:spPr/>
      <dgm:t>
        <a:bodyPr/>
        <a:lstStyle/>
        <a:p>
          <a:r>
            <a:rPr lang="ru-RU" sz="1200" dirty="0" smtClean="0"/>
            <a:t>ИП, использующие  электрическую  энергию  автономного  источника постоянного тока</a:t>
          </a:r>
          <a:endParaRPr lang="ru-RU" sz="1200" dirty="0"/>
        </a:p>
      </dgm:t>
    </dgm:pt>
    <dgm:pt modelId="{E6C31065-F71C-40AE-A55B-775133103A41}" type="parTrans" cxnId="{483224B7-EC44-4D6D-923A-E09B99883E6E}">
      <dgm:prSet/>
      <dgm:spPr/>
      <dgm:t>
        <a:bodyPr/>
        <a:lstStyle/>
        <a:p>
          <a:endParaRPr lang="ru-RU"/>
        </a:p>
      </dgm:t>
    </dgm:pt>
    <dgm:pt modelId="{21DF4B50-63CA-4EA1-95C6-3743DB85321A}" type="sibTrans" cxnId="{483224B7-EC44-4D6D-923A-E09B99883E6E}">
      <dgm:prSet/>
      <dgm:spPr/>
      <dgm:t>
        <a:bodyPr/>
        <a:lstStyle/>
        <a:p>
          <a:endParaRPr lang="ru-RU"/>
        </a:p>
      </dgm:t>
    </dgm:pt>
    <dgm:pt modelId="{919770A3-112F-4003-AE50-09BCA01E1257}">
      <dgm:prSet phldrT="[Текст]"/>
      <dgm:spPr/>
      <dgm:t>
        <a:bodyPr/>
        <a:lstStyle/>
        <a:p>
          <a:r>
            <a:rPr lang="ru-RU" dirty="0" smtClean="0"/>
            <a:t>По напряжению на нагрузке:</a:t>
          </a:r>
          <a:endParaRPr lang="ru-RU" dirty="0"/>
        </a:p>
      </dgm:t>
    </dgm:pt>
    <dgm:pt modelId="{D858DBE3-D359-4C24-8BA0-220BF260EEEE}" type="parTrans" cxnId="{D9D327E1-38F6-4A77-8435-35040618F9BB}">
      <dgm:prSet/>
      <dgm:spPr/>
      <dgm:t>
        <a:bodyPr/>
        <a:lstStyle/>
        <a:p>
          <a:endParaRPr lang="ru-RU"/>
        </a:p>
      </dgm:t>
    </dgm:pt>
    <dgm:pt modelId="{46CCF660-7EB3-49B7-B13E-809C184388CD}" type="sibTrans" cxnId="{D9D327E1-38F6-4A77-8435-35040618F9BB}">
      <dgm:prSet/>
      <dgm:spPr/>
      <dgm:t>
        <a:bodyPr/>
        <a:lstStyle/>
        <a:p>
          <a:endParaRPr lang="ru-RU"/>
        </a:p>
      </dgm:t>
    </dgm:pt>
    <dgm:pt modelId="{77AA3ABB-7BA0-426B-9117-E7F301A94251}">
      <dgm:prSet phldrT="[Текст]"/>
      <dgm:spPr/>
      <dgm:t>
        <a:bodyPr/>
        <a:lstStyle/>
        <a:p>
          <a:r>
            <a:rPr lang="ru-RU" dirty="0" smtClean="0"/>
            <a:t>ИП низкого (до 100 В) напряжения;</a:t>
          </a:r>
          <a:endParaRPr lang="ru-RU" dirty="0"/>
        </a:p>
      </dgm:t>
    </dgm:pt>
    <dgm:pt modelId="{B1BFD534-E2CE-42DC-B9DD-112428057A15}" type="parTrans" cxnId="{BF530C33-16D7-4D85-8F6C-F12AE0311C03}">
      <dgm:prSet/>
      <dgm:spPr/>
      <dgm:t>
        <a:bodyPr/>
        <a:lstStyle/>
        <a:p>
          <a:endParaRPr lang="ru-RU"/>
        </a:p>
      </dgm:t>
    </dgm:pt>
    <dgm:pt modelId="{43FCED13-A7B8-487A-9215-9F618DB7E53C}" type="sibTrans" cxnId="{BF530C33-16D7-4D85-8F6C-F12AE0311C03}">
      <dgm:prSet/>
      <dgm:spPr/>
      <dgm:t>
        <a:bodyPr/>
        <a:lstStyle/>
        <a:p>
          <a:endParaRPr lang="ru-RU"/>
        </a:p>
      </dgm:t>
    </dgm:pt>
    <dgm:pt modelId="{E1EB1469-828A-4C00-B174-1BFFBDB32009}">
      <dgm:prSet phldrT="[Текст]"/>
      <dgm:spPr/>
      <dgm:t>
        <a:bodyPr/>
        <a:lstStyle/>
        <a:p>
          <a:r>
            <a:rPr lang="ru-RU" dirty="0" smtClean="0"/>
            <a:t>ИП среднего (от 100 до 1000 В) напряжения;</a:t>
          </a:r>
          <a:endParaRPr lang="ru-RU" dirty="0"/>
        </a:p>
      </dgm:t>
    </dgm:pt>
    <dgm:pt modelId="{927F83DF-DC6C-4321-A26D-891FE2CA71B7}" type="parTrans" cxnId="{135189A2-F3BA-41C6-B096-09B09C76AF53}">
      <dgm:prSet/>
      <dgm:spPr/>
      <dgm:t>
        <a:bodyPr/>
        <a:lstStyle/>
        <a:p>
          <a:endParaRPr lang="ru-RU"/>
        </a:p>
      </dgm:t>
    </dgm:pt>
    <dgm:pt modelId="{97DCE8A7-F4C6-420B-B6BB-406415C10B6C}" type="sibTrans" cxnId="{135189A2-F3BA-41C6-B096-09B09C76AF53}">
      <dgm:prSet/>
      <dgm:spPr/>
      <dgm:t>
        <a:bodyPr/>
        <a:lstStyle/>
        <a:p>
          <a:endParaRPr lang="ru-RU"/>
        </a:p>
      </dgm:t>
    </dgm:pt>
    <dgm:pt modelId="{EA1B05AB-264B-4BE8-A196-CFF3DFAB794F}">
      <dgm:prSet phldrT="[Текст]"/>
      <dgm:spPr/>
      <dgm:t>
        <a:bodyPr/>
        <a:lstStyle/>
        <a:p>
          <a:r>
            <a:rPr lang="ru-RU" dirty="0" smtClean="0"/>
            <a:t>ИП высокого (свыше 1000 В) напряжения.</a:t>
          </a:r>
          <a:endParaRPr lang="ru-RU" dirty="0"/>
        </a:p>
      </dgm:t>
    </dgm:pt>
    <dgm:pt modelId="{49C08F4E-4C83-4DDB-9C81-B6C7F3DC3496}" type="parTrans" cxnId="{5EBDC4BB-0728-4394-A8EE-2E339C436186}">
      <dgm:prSet/>
      <dgm:spPr/>
      <dgm:t>
        <a:bodyPr/>
        <a:lstStyle/>
        <a:p>
          <a:endParaRPr lang="ru-RU"/>
        </a:p>
      </dgm:t>
    </dgm:pt>
    <dgm:pt modelId="{AAA34047-8631-4388-8F3F-941A9F23D4F5}" type="sibTrans" cxnId="{5EBDC4BB-0728-4394-A8EE-2E339C436186}">
      <dgm:prSet/>
      <dgm:spPr/>
      <dgm:t>
        <a:bodyPr/>
        <a:lstStyle/>
        <a:p>
          <a:endParaRPr lang="ru-RU"/>
        </a:p>
      </dgm:t>
    </dgm:pt>
    <dgm:pt modelId="{54C680A1-312A-435A-AA51-8B20FB2CCC58}" type="pres">
      <dgm:prSet presAssocID="{3D0C75D0-208A-4AED-95D6-C18B667C4035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32B9742-9BCF-4BFA-8A20-12133C32698D}" type="pres">
      <dgm:prSet presAssocID="{5D1258F9-45F9-47FD-99E2-73C39637765E}" presName="root" presStyleCnt="0">
        <dgm:presLayoutVars>
          <dgm:chMax/>
          <dgm:chPref/>
        </dgm:presLayoutVars>
      </dgm:prSet>
      <dgm:spPr/>
    </dgm:pt>
    <dgm:pt modelId="{F34AF5CF-6670-415C-BD19-C0A83884FB14}" type="pres">
      <dgm:prSet presAssocID="{5D1258F9-45F9-47FD-99E2-73C39637765E}" presName="rootComposite" presStyleCnt="0">
        <dgm:presLayoutVars/>
      </dgm:prSet>
      <dgm:spPr/>
    </dgm:pt>
    <dgm:pt modelId="{45906EBF-FFA7-4E2C-9A92-A0A3BDDCC07C}" type="pres">
      <dgm:prSet presAssocID="{5D1258F9-45F9-47FD-99E2-73C39637765E}" presName="ParentAccent" presStyleLbl="alignNode1" presStyleIdx="0" presStyleCnt="2" custLinFactNeighborX="-1" custLinFactNeighborY="19491"/>
      <dgm:spPr/>
    </dgm:pt>
    <dgm:pt modelId="{5679FD56-EE3B-497C-838E-A8BF1971227A}" type="pres">
      <dgm:prSet presAssocID="{5D1258F9-45F9-47FD-99E2-73C39637765E}" presName="ParentSmallAccent" presStyleLbl="fgAcc1" presStyleIdx="0" presStyleCnt="2"/>
      <dgm:spPr/>
    </dgm:pt>
    <dgm:pt modelId="{9421A046-B06A-4784-B238-88B7CE442D17}" type="pres">
      <dgm:prSet presAssocID="{5D1258F9-45F9-47FD-99E2-73C39637765E}" presName="Parent" presStyleLbl="revTx" presStyleIdx="0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9AFAB4-0988-4C84-9C28-A4E19EDB9C15}" type="pres">
      <dgm:prSet presAssocID="{5D1258F9-45F9-47FD-99E2-73C39637765E}" presName="childShape" presStyleCnt="0">
        <dgm:presLayoutVars>
          <dgm:chMax val="0"/>
          <dgm:chPref val="0"/>
        </dgm:presLayoutVars>
      </dgm:prSet>
      <dgm:spPr/>
    </dgm:pt>
    <dgm:pt modelId="{02D7D6BC-1947-44A6-892C-59D727067926}" type="pres">
      <dgm:prSet presAssocID="{72840A6B-90A6-497A-B125-AC4AD8B7C931}" presName="childComposite" presStyleCnt="0">
        <dgm:presLayoutVars>
          <dgm:chMax val="0"/>
          <dgm:chPref val="0"/>
        </dgm:presLayoutVars>
      </dgm:prSet>
      <dgm:spPr/>
    </dgm:pt>
    <dgm:pt modelId="{E5E49403-1285-4FB4-93AB-D374F9FEC5AB}" type="pres">
      <dgm:prSet presAssocID="{72840A6B-90A6-497A-B125-AC4AD8B7C931}" presName="ChildAccent" presStyleLbl="solidFgAcc1" presStyleIdx="0" presStyleCnt="6"/>
      <dgm:spPr/>
    </dgm:pt>
    <dgm:pt modelId="{0557C7A1-63B7-4AA4-857F-11C07F57D34B}" type="pres">
      <dgm:prSet presAssocID="{72840A6B-90A6-497A-B125-AC4AD8B7C931}" presName="Child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35723-2FF8-44FD-9912-0D5C0F9A3452}" type="pres">
      <dgm:prSet presAssocID="{CB0D623A-F2DB-4AD6-BA52-58CF13C4BA03}" presName="childComposite" presStyleCnt="0">
        <dgm:presLayoutVars>
          <dgm:chMax val="0"/>
          <dgm:chPref val="0"/>
        </dgm:presLayoutVars>
      </dgm:prSet>
      <dgm:spPr/>
    </dgm:pt>
    <dgm:pt modelId="{D584D7F6-2460-4A96-B723-C34FC1AAE120}" type="pres">
      <dgm:prSet presAssocID="{CB0D623A-F2DB-4AD6-BA52-58CF13C4BA03}" presName="ChildAccent" presStyleLbl="solidFgAcc1" presStyleIdx="1" presStyleCnt="6"/>
      <dgm:spPr/>
    </dgm:pt>
    <dgm:pt modelId="{58281929-1635-421E-9FF5-95323207477D}" type="pres">
      <dgm:prSet presAssocID="{CB0D623A-F2DB-4AD6-BA52-58CF13C4BA03}" presName="Child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F3F70C-D202-4687-B973-87B418406654}" type="pres">
      <dgm:prSet presAssocID="{46393262-C30F-4A34-ACE9-4665CACD5E29}" presName="childComposite" presStyleCnt="0">
        <dgm:presLayoutVars>
          <dgm:chMax val="0"/>
          <dgm:chPref val="0"/>
        </dgm:presLayoutVars>
      </dgm:prSet>
      <dgm:spPr/>
    </dgm:pt>
    <dgm:pt modelId="{58FC548A-4D6C-4F95-B74A-CEB887ECCACC}" type="pres">
      <dgm:prSet presAssocID="{46393262-C30F-4A34-ACE9-4665CACD5E29}" presName="ChildAccent" presStyleLbl="solidFgAcc1" presStyleIdx="2" presStyleCnt="6"/>
      <dgm:spPr/>
    </dgm:pt>
    <dgm:pt modelId="{B76324AF-6E3F-44CC-84A6-1A338764ADA6}" type="pres">
      <dgm:prSet presAssocID="{46393262-C30F-4A34-ACE9-4665CACD5E29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C226B-1973-436C-8734-A29F468AE5C0}" type="pres">
      <dgm:prSet presAssocID="{919770A3-112F-4003-AE50-09BCA01E1257}" presName="root" presStyleCnt="0">
        <dgm:presLayoutVars>
          <dgm:chMax/>
          <dgm:chPref/>
        </dgm:presLayoutVars>
      </dgm:prSet>
      <dgm:spPr/>
    </dgm:pt>
    <dgm:pt modelId="{3A4C690C-9EF0-46DB-9A87-2E677BC02127}" type="pres">
      <dgm:prSet presAssocID="{919770A3-112F-4003-AE50-09BCA01E1257}" presName="rootComposite" presStyleCnt="0">
        <dgm:presLayoutVars/>
      </dgm:prSet>
      <dgm:spPr/>
    </dgm:pt>
    <dgm:pt modelId="{C155D5F6-5D40-43A5-BB2A-49A090355E53}" type="pres">
      <dgm:prSet presAssocID="{919770A3-112F-4003-AE50-09BCA01E1257}" presName="ParentAccent" presStyleLbl="alignNode1" presStyleIdx="1" presStyleCnt="2" custLinFactNeighborX="-384" custLinFactNeighborY="19602"/>
      <dgm:spPr/>
    </dgm:pt>
    <dgm:pt modelId="{3A78B748-59F6-462B-8C91-9D88C02EFA9E}" type="pres">
      <dgm:prSet presAssocID="{919770A3-112F-4003-AE50-09BCA01E1257}" presName="ParentSmallAccent" presStyleLbl="fgAcc1" presStyleIdx="1" presStyleCnt="2"/>
      <dgm:spPr/>
    </dgm:pt>
    <dgm:pt modelId="{3C2C94FE-46A0-4508-924C-F8DA45828371}" type="pres">
      <dgm:prSet presAssocID="{919770A3-112F-4003-AE50-09BCA01E1257}" presName="Parent" presStyleLbl="revTx" presStyleIdx="4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762218-96C6-4934-BE46-BF6F936A25C5}" type="pres">
      <dgm:prSet presAssocID="{919770A3-112F-4003-AE50-09BCA01E1257}" presName="childShape" presStyleCnt="0">
        <dgm:presLayoutVars>
          <dgm:chMax val="0"/>
          <dgm:chPref val="0"/>
        </dgm:presLayoutVars>
      </dgm:prSet>
      <dgm:spPr/>
    </dgm:pt>
    <dgm:pt modelId="{DC691F08-A276-4179-AD0C-964E5957A3EF}" type="pres">
      <dgm:prSet presAssocID="{77AA3ABB-7BA0-426B-9117-E7F301A94251}" presName="childComposite" presStyleCnt="0">
        <dgm:presLayoutVars>
          <dgm:chMax val="0"/>
          <dgm:chPref val="0"/>
        </dgm:presLayoutVars>
      </dgm:prSet>
      <dgm:spPr/>
    </dgm:pt>
    <dgm:pt modelId="{ABD27D87-1522-4190-AFD1-9CE26B9BCF62}" type="pres">
      <dgm:prSet presAssocID="{77AA3ABB-7BA0-426B-9117-E7F301A94251}" presName="ChildAccent" presStyleLbl="solidFgAcc1" presStyleIdx="3" presStyleCnt="6"/>
      <dgm:spPr/>
    </dgm:pt>
    <dgm:pt modelId="{38C8436E-85D0-47F6-9EC8-1C68B6D0013A}" type="pres">
      <dgm:prSet presAssocID="{77AA3ABB-7BA0-426B-9117-E7F301A94251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D6AAE-A79B-4C1A-A1AD-BC5C3C95FDC7}" type="pres">
      <dgm:prSet presAssocID="{E1EB1469-828A-4C00-B174-1BFFBDB32009}" presName="childComposite" presStyleCnt="0">
        <dgm:presLayoutVars>
          <dgm:chMax val="0"/>
          <dgm:chPref val="0"/>
        </dgm:presLayoutVars>
      </dgm:prSet>
      <dgm:spPr/>
    </dgm:pt>
    <dgm:pt modelId="{D52F27D6-90AE-4DC6-9F8E-FBB4AFC930E0}" type="pres">
      <dgm:prSet presAssocID="{E1EB1469-828A-4C00-B174-1BFFBDB32009}" presName="ChildAccent" presStyleLbl="solidFgAcc1" presStyleIdx="4" presStyleCnt="6"/>
      <dgm:spPr/>
    </dgm:pt>
    <dgm:pt modelId="{98D2C501-A27A-40E0-A9CE-D6BDC998ACFE}" type="pres">
      <dgm:prSet presAssocID="{E1EB1469-828A-4C00-B174-1BFFBDB32009}" presName="Child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3F522F-FC4B-4281-8D12-8A57944D6669}" type="pres">
      <dgm:prSet presAssocID="{EA1B05AB-264B-4BE8-A196-CFF3DFAB794F}" presName="childComposite" presStyleCnt="0">
        <dgm:presLayoutVars>
          <dgm:chMax val="0"/>
          <dgm:chPref val="0"/>
        </dgm:presLayoutVars>
      </dgm:prSet>
      <dgm:spPr/>
    </dgm:pt>
    <dgm:pt modelId="{063CEEE1-05F5-4F9C-97E9-8E32E504A161}" type="pres">
      <dgm:prSet presAssocID="{EA1B05AB-264B-4BE8-A196-CFF3DFAB794F}" presName="ChildAccent" presStyleLbl="solidFgAcc1" presStyleIdx="5" presStyleCnt="6"/>
      <dgm:spPr/>
    </dgm:pt>
    <dgm:pt modelId="{D0CEF7DE-6B04-4482-B0AB-9DC171E4BA06}" type="pres">
      <dgm:prSet presAssocID="{EA1B05AB-264B-4BE8-A196-CFF3DFAB794F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9DD283-EB11-407D-B521-29CCEE2267EB}" srcId="{5D1258F9-45F9-47FD-99E2-73C39637765E}" destId="{72840A6B-90A6-497A-B125-AC4AD8B7C931}" srcOrd="0" destOrd="0" parTransId="{EB1AE22B-3576-4129-A32F-7EE95BB0722A}" sibTransId="{5A121C81-3419-4118-9087-005001E50A3B}"/>
    <dgm:cxn modelId="{5EBDC4BB-0728-4394-A8EE-2E339C436186}" srcId="{919770A3-112F-4003-AE50-09BCA01E1257}" destId="{EA1B05AB-264B-4BE8-A196-CFF3DFAB794F}" srcOrd="2" destOrd="0" parTransId="{49C08F4E-4C83-4DDB-9C81-B6C7F3DC3496}" sibTransId="{AAA34047-8631-4388-8F3F-941A9F23D4F5}"/>
    <dgm:cxn modelId="{45F4AE4B-161F-4DF2-BCCD-35A4165EA14B}" type="presOf" srcId="{46393262-C30F-4A34-ACE9-4665CACD5E29}" destId="{B76324AF-6E3F-44CC-84A6-1A338764ADA6}" srcOrd="0" destOrd="0" presId="urn:microsoft.com/office/officeart/2008/layout/SquareAccentList"/>
    <dgm:cxn modelId="{135189A2-F3BA-41C6-B096-09B09C76AF53}" srcId="{919770A3-112F-4003-AE50-09BCA01E1257}" destId="{E1EB1469-828A-4C00-B174-1BFFBDB32009}" srcOrd="1" destOrd="0" parTransId="{927F83DF-DC6C-4321-A26D-891FE2CA71B7}" sibTransId="{97DCE8A7-F4C6-420B-B6BB-406415C10B6C}"/>
    <dgm:cxn modelId="{9A19A873-AF79-46D0-9BF8-CF439AC48A11}" type="presOf" srcId="{5D1258F9-45F9-47FD-99E2-73C39637765E}" destId="{9421A046-B06A-4784-B238-88B7CE442D17}" srcOrd="0" destOrd="0" presId="urn:microsoft.com/office/officeart/2008/layout/SquareAccentList"/>
    <dgm:cxn modelId="{483224B7-EC44-4D6D-923A-E09B99883E6E}" srcId="{5D1258F9-45F9-47FD-99E2-73C39637765E}" destId="{46393262-C30F-4A34-ACE9-4665CACD5E29}" srcOrd="2" destOrd="0" parTransId="{E6C31065-F71C-40AE-A55B-775133103A41}" sibTransId="{21DF4B50-63CA-4EA1-95C6-3743DB85321A}"/>
    <dgm:cxn modelId="{C4484E89-795B-442B-A8CC-1113ADFF97E9}" type="presOf" srcId="{CB0D623A-F2DB-4AD6-BA52-58CF13C4BA03}" destId="{58281929-1635-421E-9FF5-95323207477D}" srcOrd="0" destOrd="0" presId="urn:microsoft.com/office/officeart/2008/layout/SquareAccentList"/>
    <dgm:cxn modelId="{597EF545-9DDD-4E75-A267-70D09D59E2CB}" type="presOf" srcId="{919770A3-112F-4003-AE50-09BCA01E1257}" destId="{3C2C94FE-46A0-4508-924C-F8DA45828371}" srcOrd="0" destOrd="0" presId="urn:microsoft.com/office/officeart/2008/layout/SquareAccentList"/>
    <dgm:cxn modelId="{44249316-D4E0-4B45-B0FA-6362B06FC9AD}" type="presOf" srcId="{72840A6B-90A6-497A-B125-AC4AD8B7C931}" destId="{0557C7A1-63B7-4AA4-857F-11C07F57D34B}" srcOrd="0" destOrd="0" presId="urn:microsoft.com/office/officeart/2008/layout/SquareAccentList"/>
    <dgm:cxn modelId="{6525C8A5-C828-44F8-B0CC-A5A30342D536}" srcId="{3D0C75D0-208A-4AED-95D6-C18B667C4035}" destId="{5D1258F9-45F9-47FD-99E2-73C39637765E}" srcOrd="0" destOrd="0" parTransId="{48CB7BE3-4684-4908-8421-75D23EC10646}" sibTransId="{2798015D-5DCA-4ABD-8EE2-2C671DBA14F5}"/>
    <dgm:cxn modelId="{BF530C33-16D7-4D85-8F6C-F12AE0311C03}" srcId="{919770A3-112F-4003-AE50-09BCA01E1257}" destId="{77AA3ABB-7BA0-426B-9117-E7F301A94251}" srcOrd="0" destOrd="0" parTransId="{B1BFD534-E2CE-42DC-B9DD-112428057A15}" sibTransId="{43FCED13-A7B8-487A-9215-9F618DB7E53C}"/>
    <dgm:cxn modelId="{385D3D8D-5A15-44E2-A19B-F28A488BD2A7}" type="presOf" srcId="{EA1B05AB-264B-4BE8-A196-CFF3DFAB794F}" destId="{D0CEF7DE-6B04-4482-B0AB-9DC171E4BA06}" srcOrd="0" destOrd="0" presId="urn:microsoft.com/office/officeart/2008/layout/SquareAccentList"/>
    <dgm:cxn modelId="{08AA98CE-92CA-489D-9949-EC6F07F1E314}" type="presOf" srcId="{3D0C75D0-208A-4AED-95D6-C18B667C4035}" destId="{54C680A1-312A-435A-AA51-8B20FB2CCC58}" srcOrd="0" destOrd="0" presId="urn:microsoft.com/office/officeart/2008/layout/SquareAccentList"/>
    <dgm:cxn modelId="{F6A37053-F6D0-4210-8979-ECA23BF49ACC}" type="presOf" srcId="{E1EB1469-828A-4C00-B174-1BFFBDB32009}" destId="{98D2C501-A27A-40E0-A9CE-D6BDC998ACFE}" srcOrd="0" destOrd="0" presId="urn:microsoft.com/office/officeart/2008/layout/SquareAccentList"/>
    <dgm:cxn modelId="{9E980136-8C27-45DA-88D7-2D67B32261D3}" srcId="{5D1258F9-45F9-47FD-99E2-73C39637765E}" destId="{CB0D623A-F2DB-4AD6-BA52-58CF13C4BA03}" srcOrd="1" destOrd="0" parTransId="{2A3B0208-9F9D-4CB7-AD14-06214DB8EFE0}" sibTransId="{F2A12570-A813-425A-879D-288BF86B92DF}"/>
    <dgm:cxn modelId="{CB80B504-6308-48FD-96CE-CA5DBC37DE14}" type="presOf" srcId="{77AA3ABB-7BA0-426B-9117-E7F301A94251}" destId="{38C8436E-85D0-47F6-9EC8-1C68B6D0013A}" srcOrd="0" destOrd="0" presId="urn:microsoft.com/office/officeart/2008/layout/SquareAccentList"/>
    <dgm:cxn modelId="{D9D327E1-38F6-4A77-8435-35040618F9BB}" srcId="{3D0C75D0-208A-4AED-95D6-C18B667C4035}" destId="{919770A3-112F-4003-AE50-09BCA01E1257}" srcOrd="1" destOrd="0" parTransId="{D858DBE3-D359-4C24-8BA0-220BF260EEEE}" sibTransId="{46CCF660-7EB3-49B7-B13E-809C184388CD}"/>
    <dgm:cxn modelId="{4BE101D7-CAB5-4F20-9D62-A4479970A622}" type="presParOf" srcId="{54C680A1-312A-435A-AA51-8B20FB2CCC58}" destId="{A32B9742-9BCF-4BFA-8A20-12133C32698D}" srcOrd="0" destOrd="0" presId="urn:microsoft.com/office/officeart/2008/layout/SquareAccentList"/>
    <dgm:cxn modelId="{E30812C7-E1AF-4437-AD1C-1DBD1F55BB6B}" type="presParOf" srcId="{A32B9742-9BCF-4BFA-8A20-12133C32698D}" destId="{F34AF5CF-6670-415C-BD19-C0A83884FB14}" srcOrd="0" destOrd="0" presId="urn:microsoft.com/office/officeart/2008/layout/SquareAccentList"/>
    <dgm:cxn modelId="{A66D30D7-101F-4795-BB1E-0DB5F86EB738}" type="presParOf" srcId="{F34AF5CF-6670-415C-BD19-C0A83884FB14}" destId="{45906EBF-FFA7-4E2C-9A92-A0A3BDDCC07C}" srcOrd="0" destOrd="0" presId="urn:microsoft.com/office/officeart/2008/layout/SquareAccentList"/>
    <dgm:cxn modelId="{E6784235-A4CF-4259-805B-D9B37BBF4C89}" type="presParOf" srcId="{F34AF5CF-6670-415C-BD19-C0A83884FB14}" destId="{5679FD56-EE3B-497C-838E-A8BF1971227A}" srcOrd="1" destOrd="0" presId="urn:microsoft.com/office/officeart/2008/layout/SquareAccentList"/>
    <dgm:cxn modelId="{19DD9578-5EBA-4DDA-96B9-7D97AE726CA8}" type="presParOf" srcId="{F34AF5CF-6670-415C-BD19-C0A83884FB14}" destId="{9421A046-B06A-4784-B238-88B7CE442D17}" srcOrd="2" destOrd="0" presId="urn:microsoft.com/office/officeart/2008/layout/SquareAccentList"/>
    <dgm:cxn modelId="{CD2DA93A-1DC7-42C4-98D8-B6FE3B0A54ED}" type="presParOf" srcId="{A32B9742-9BCF-4BFA-8A20-12133C32698D}" destId="{859AFAB4-0988-4C84-9C28-A4E19EDB9C15}" srcOrd="1" destOrd="0" presId="urn:microsoft.com/office/officeart/2008/layout/SquareAccentList"/>
    <dgm:cxn modelId="{EC245192-6F0B-458F-B38B-D9326A8A394B}" type="presParOf" srcId="{859AFAB4-0988-4C84-9C28-A4E19EDB9C15}" destId="{02D7D6BC-1947-44A6-892C-59D727067926}" srcOrd="0" destOrd="0" presId="urn:microsoft.com/office/officeart/2008/layout/SquareAccentList"/>
    <dgm:cxn modelId="{EC0B526C-3852-48E9-AB0E-A57A59B63DDE}" type="presParOf" srcId="{02D7D6BC-1947-44A6-892C-59D727067926}" destId="{E5E49403-1285-4FB4-93AB-D374F9FEC5AB}" srcOrd="0" destOrd="0" presId="urn:microsoft.com/office/officeart/2008/layout/SquareAccentList"/>
    <dgm:cxn modelId="{0BDAAFE6-40D7-4A16-A5D0-FE28A1D262D1}" type="presParOf" srcId="{02D7D6BC-1947-44A6-892C-59D727067926}" destId="{0557C7A1-63B7-4AA4-857F-11C07F57D34B}" srcOrd="1" destOrd="0" presId="urn:microsoft.com/office/officeart/2008/layout/SquareAccentList"/>
    <dgm:cxn modelId="{57B1CBD1-3FBF-43A0-98D7-6DDCC41E5D0E}" type="presParOf" srcId="{859AFAB4-0988-4C84-9C28-A4E19EDB9C15}" destId="{BAD35723-2FF8-44FD-9912-0D5C0F9A3452}" srcOrd="1" destOrd="0" presId="urn:microsoft.com/office/officeart/2008/layout/SquareAccentList"/>
    <dgm:cxn modelId="{1263EB02-9D9D-4314-8D66-75673D2C82B6}" type="presParOf" srcId="{BAD35723-2FF8-44FD-9912-0D5C0F9A3452}" destId="{D584D7F6-2460-4A96-B723-C34FC1AAE120}" srcOrd="0" destOrd="0" presId="urn:microsoft.com/office/officeart/2008/layout/SquareAccentList"/>
    <dgm:cxn modelId="{3DCCAA14-20E1-4ED1-90ED-400765A2AAE1}" type="presParOf" srcId="{BAD35723-2FF8-44FD-9912-0D5C0F9A3452}" destId="{58281929-1635-421E-9FF5-95323207477D}" srcOrd="1" destOrd="0" presId="urn:microsoft.com/office/officeart/2008/layout/SquareAccentList"/>
    <dgm:cxn modelId="{7B6CD2C6-3DC3-4CD8-A664-7C0B5EF7D2A6}" type="presParOf" srcId="{859AFAB4-0988-4C84-9C28-A4E19EDB9C15}" destId="{E3F3F70C-D202-4687-B973-87B418406654}" srcOrd="2" destOrd="0" presId="urn:microsoft.com/office/officeart/2008/layout/SquareAccentList"/>
    <dgm:cxn modelId="{A3977653-2D31-4EE0-821C-3677ADFF2067}" type="presParOf" srcId="{E3F3F70C-D202-4687-B973-87B418406654}" destId="{58FC548A-4D6C-4F95-B74A-CEB887ECCACC}" srcOrd="0" destOrd="0" presId="urn:microsoft.com/office/officeart/2008/layout/SquareAccentList"/>
    <dgm:cxn modelId="{FDA1621B-00CF-41C5-9ED6-4538836C5397}" type="presParOf" srcId="{E3F3F70C-D202-4687-B973-87B418406654}" destId="{B76324AF-6E3F-44CC-84A6-1A338764ADA6}" srcOrd="1" destOrd="0" presId="urn:microsoft.com/office/officeart/2008/layout/SquareAccentList"/>
    <dgm:cxn modelId="{0BED2276-3046-429E-B90B-7C2DE6A5CA12}" type="presParOf" srcId="{54C680A1-312A-435A-AA51-8B20FB2CCC58}" destId="{19AC226B-1973-436C-8734-A29F468AE5C0}" srcOrd="1" destOrd="0" presId="urn:microsoft.com/office/officeart/2008/layout/SquareAccentList"/>
    <dgm:cxn modelId="{BCD84845-B213-4C5F-870B-03EF5619A899}" type="presParOf" srcId="{19AC226B-1973-436C-8734-A29F468AE5C0}" destId="{3A4C690C-9EF0-46DB-9A87-2E677BC02127}" srcOrd="0" destOrd="0" presId="urn:microsoft.com/office/officeart/2008/layout/SquareAccentList"/>
    <dgm:cxn modelId="{7D613CEB-505E-43A5-89B3-B595A4903C5E}" type="presParOf" srcId="{3A4C690C-9EF0-46DB-9A87-2E677BC02127}" destId="{C155D5F6-5D40-43A5-BB2A-49A090355E53}" srcOrd="0" destOrd="0" presId="urn:microsoft.com/office/officeart/2008/layout/SquareAccentList"/>
    <dgm:cxn modelId="{4CB3F3E1-19C5-4FFB-AEEE-7769EF69F4ED}" type="presParOf" srcId="{3A4C690C-9EF0-46DB-9A87-2E677BC02127}" destId="{3A78B748-59F6-462B-8C91-9D88C02EFA9E}" srcOrd="1" destOrd="0" presId="urn:microsoft.com/office/officeart/2008/layout/SquareAccentList"/>
    <dgm:cxn modelId="{39A14F56-1828-4F9E-A738-458CC95A6D39}" type="presParOf" srcId="{3A4C690C-9EF0-46DB-9A87-2E677BC02127}" destId="{3C2C94FE-46A0-4508-924C-F8DA45828371}" srcOrd="2" destOrd="0" presId="urn:microsoft.com/office/officeart/2008/layout/SquareAccentList"/>
    <dgm:cxn modelId="{1F8317CF-2148-4F1C-98A9-85778386B000}" type="presParOf" srcId="{19AC226B-1973-436C-8734-A29F468AE5C0}" destId="{1E762218-96C6-4934-BE46-BF6F936A25C5}" srcOrd="1" destOrd="0" presId="urn:microsoft.com/office/officeart/2008/layout/SquareAccentList"/>
    <dgm:cxn modelId="{BF807F67-7C02-4BB6-959E-FEE05BA17B7B}" type="presParOf" srcId="{1E762218-96C6-4934-BE46-BF6F936A25C5}" destId="{DC691F08-A276-4179-AD0C-964E5957A3EF}" srcOrd="0" destOrd="0" presId="urn:microsoft.com/office/officeart/2008/layout/SquareAccentList"/>
    <dgm:cxn modelId="{2E0F5316-9C5A-4500-A8AC-469C416C0AD3}" type="presParOf" srcId="{DC691F08-A276-4179-AD0C-964E5957A3EF}" destId="{ABD27D87-1522-4190-AFD1-9CE26B9BCF62}" srcOrd="0" destOrd="0" presId="urn:microsoft.com/office/officeart/2008/layout/SquareAccentList"/>
    <dgm:cxn modelId="{FF825004-6D0C-47D1-9959-5713ABE35C1D}" type="presParOf" srcId="{DC691F08-A276-4179-AD0C-964E5957A3EF}" destId="{38C8436E-85D0-47F6-9EC8-1C68B6D0013A}" srcOrd="1" destOrd="0" presId="urn:microsoft.com/office/officeart/2008/layout/SquareAccentList"/>
    <dgm:cxn modelId="{765C3084-212A-4A8B-90AE-7346701DB7A0}" type="presParOf" srcId="{1E762218-96C6-4934-BE46-BF6F936A25C5}" destId="{F59D6AAE-A79B-4C1A-A1AD-BC5C3C95FDC7}" srcOrd="1" destOrd="0" presId="urn:microsoft.com/office/officeart/2008/layout/SquareAccentList"/>
    <dgm:cxn modelId="{A21A232C-8CC8-4E96-A957-8769CAEF3BFD}" type="presParOf" srcId="{F59D6AAE-A79B-4C1A-A1AD-BC5C3C95FDC7}" destId="{D52F27D6-90AE-4DC6-9F8E-FBB4AFC930E0}" srcOrd="0" destOrd="0" presId="urn:microsoft.com/office/officeart/2008/layout/SquareAccentList"/>
    <dgm:cxn modelId="{A17D819F-7044-4340-BD63-F390CDEAF74E}" type="presParOf" srcId="{F59D6AAE-A79B-4C1A-A1AD-BC5C3C95FDC7}" destId="{98D2C501-A27A-40E0-A9CE-D6BDC998ACFE}" srcOrd="1" destOrd="0" presId="urn:microsoft.com/office/officeart/2008/layout/SquareAccentList"/>
    <dgm:cxn modelId="{B20AB910-AA67-450E-9119-3EBCC997C64F}" type="presParOf" srcId="{1E762218-96C6-4934-BE46-BF6F936A25C5}" destId="{4F3F522F-FC4B-4281-8D12-8A57944D6669}" srcOrd="2" destOrd="0" presId="urn:microsoft.com/office/officeart/2008/layout/SquareAccentList"/>
    <dgm:cxn modelId="{05BC6309-657C-45A1-A39C-E4C0286EADE8}" type="presParOf" srcId="{4F3F522F-FC4B-4281-8D12-8A57944D6669}" destId="{063CEEE1-05F5-4F9C-97E9-8E32E504A161}" srcOrd="0" destOrd="0" presId="urn:microsoft.com/office/officeart/2008/layout/SquareAccentList"/>
    <dgm:cxn modelId="{383A0089-4887-4427-B236-2814F70B16B2}" type="presParOf" srcId="{4F3F522F-FC4B-4281-8D12-8A57944D6669}" destId="{D0CEF7DE-6B04-4482-B0AB-9DC171E4BA0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0C75D0-208A-4AED-95D6-C18B667C4035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1258F9-45F9-47FD-99E2-73C39637765E}">
      <dgm:prSet phldrT="[Текст]"/>
      <dgm:spPr/>
      <dgm:t>
        <a:bodyPr/>
        <a:lstStyle/>
        <a:p>
          <a:r>
            <a:rPr lang="ru-RU" u="sng" dirty="0" smtClean="0"/>
            <a:t>По мощности нагрузки:</a:t>
          </a:r>
          <a:endParaRPr lang="ru-RU" dirty="0"/>
        </a:p>
      </dgm:t>
    </dgm:pt>
    <dgm:pt modelId="{48CB7BE3-4684-4908-8421-75D23EC10646}" type="parTrans" cxnId="{6525C8A5-C828-44F8-B0CC-A5A30342D536}">
      <dgm:prSet/>
      <dgm:spPr/>
      <dgm:t>
        <a:bodyPr/>
        <a:lstStyle/>
        <a:p>
          <a:endParaRPr lang="ru-RU"/>
        </a:p>
      </dgm:t>
    </dgm:pt>
    <dgm:pt modelId="{2798015D-5DCA-4ABD-8EE2-2C671DBA14F5}" type="sibTrans" cxnId="{6525C8A5-C828-44F8-B0CC-A5A30342D536}">
      <dgm:prSet/>
      <dgm:spPr/>
      <dgm:t>
        <a:bodyPr/>
        <a:lstStyle/>
        <a:p>
          <a:endParaRPr lang="ru-RU"/>
        </a:p>
      </dgm:t>
    </dgm:pt>
    <dgm:pt modelId="{72840A6B-90A6-497A-B125-AC4AD8B7C931}">
      <dgm:prSet phldrT="[Текст]" custT="1"/>
      <dgm:spPr/>
      <dgm:t>
        <a:bodyPr/>
        <a:lstStyle/>
        <a:p>
          <a:r>
            <a:rPr lang="ru-RU" sz="1200" dirty="0" smtClean="0"/>
            <a:t>ИП малой мощности(до 100 Вт);</a:t>
          </a:r>
          <a:endParaRPr lang="ru-RU" sz="1200" dirty="0"/>
        </a:p>
      </dgm:t>
    </dgm:pt>
    <dgm:pt modelId="{EB1AE22B-3576-4129-A32F-7EE95BB0722A}" type="parTrans" cxnId="{C89DD283-EB11-407D-B521-29CCEE2267EB}">
      <dgm:prSet/>
      <dgm:spPr/>
      <dgm:t>
        <a:bodyPr/>
        <a:lstStyle/>
        <a:p>
          <a:endParaRPr lang="ru-RU"/>
        </a:p>
      </dgm:t>
    </dgm:pt>
    <dgm:pt modelId="{5A121C81-3419-4118-9087-005001E50A3B}" type="sibTrans" cxnId="{C89DD283-EB11-407D-B521-29CCEE2267EB}">
      <dgm:prSet/>
      <dgm:spPr/>
      <dgm:t>
        <a:bodyPr/>
        <a:lstStyle/>
        <a:p>
          <a:endParaRPr lang="ru-RU"/>
        </a:p>
      </dgm:t>
    </dgm:pt>
    <dgm:pt modelId="{CB0D623A-F2DB-4AD6-BA52-58CF13C4BA03}">
      <dgm:prSet phldrT="[Текст]" custT="1"/>
      <dgm:spPr/>
      <dgm:t>
        <a:bodyPr/>
        <a:lstStyle/>
        <a:p>
          <a:r>
            <a:rPr lang="ru-RU" sz="1200" dirty="0" smtClean="0"/>
            <a:t>ИП средней мощности(от100 до 1000 Вт);</a:t>
          </a:r>
          <a:endParaRPr lang="ru-RU" sz="1200" dirty="0"/>
        </a:p>
      </dgm:t>
    </dgm:pt>
    <dgm:pt modelId="{2A3B0208-9F9D-4CB7-AD14-06214DB8EFE0}" type="parTrans" cxnId="{9E980136-8C27-45DA-88D7-2D67B32261D3}">
      <dgm:prSet/>
      <dgm:spPr/>
      <dgm:t>
        <a:bodyPr/>
        <a:lstStyle/>
        <a:p>
          <a:endParaRPr lang="ru-RU"/>
        </a:p>
      </dgm:t>
    </dgm:pt>
    <dgm:pt modelId="{F2A12570-A813-425A-879D-288BF86B92DF}" type="sibTrans" cxnId="{9E980136-8C27-45DA-88D7-2D67B32261D3}">
      <dgm:prSet/>
      <dgm:spPr/>
      <dgm:t>
        <a:bodyPr/>
        <a:lstStyle/>
        <a:p>
          <a:endParaRPr lang="ru-RU"/>
        </a:p>
      </dgm:t>
    </dgm:pt>
    <dgm:pt modelId="{46393262-C30F-4A34-ACE9-4665CACD5E29}">
      <dgm:prSet phldrT="[Текст]" custT="1"/>
      <dgm:spPr/>
      <dgm:t>
        <a:bodyPr/>
        <a:lstStyle/>
        <a:p>
          <a:r>
            <a:rPr lang="ru-RU" sz="1200" dirty="0" smtClean="0"/>
            <a:t>ИП большой мощности(свыше 1000 Вт).</a:t>
          </a:r>
          <a:endParaRPr lang="ru-RU" sz="1200" dirty="0"/>
        </a:p>
      </dgm:t>
    </dgm:pt>
    <dgm:pt modelId="{E6C31065-F71C-40AE-A55B-775133103A41}" type="parTrans" cxnId="{483224B7-EC44-4D6D-923A-E09B99883E6E}">
      <dgm:prSet/>
      <dgm:spPr/>
      <dgm:t>
        <a:bodyPr/>
        <a:lstStyle/>
        <a:p>
          <a:endParaRPr lang="ru-RU"/>
        </a:p>
      </dgm:t>
    </dgm:pt>
    <dgm:pt modelId="{21DF4B50-63CA-4EA1-95C6-3743DB85321A}" type="sibTrans" cxnId="{483224B7-EC44-4D6D-923A-E09B99883E6E}">
      <dgm:prSet/>
      <dgm:spPr/>
      <dgm:t>
        <a:bodyPr/>
        <a:lstStyle/>
        <a:p>
          <a:endParaRPr lang="ru-RU"/>
        </a:p>
      </dgm:t>
    </dgm:pt>
    <dgm:pt modelId="{919770A3-112F-4003-AE50-09BCA01E1257}">
      <dgm:prSet phldrT="[Текст]"/>
      <dgm:spPr/>
      <dgm:t>
        <a:bodyPr/>
        <a:lstStyle/>
        <a:p>
          <a:r>
            <a:rPr lang="ru-RU" u="sng" dirty="0" smtClean="0"/>
            <a:t>По роду тока нагрузки:</a:t>
          </a:r>
          <a:endParaRPr lang="ru-RU" dirty="0"/>
        </a:p>
      </dgm:t>
    </dgm:pt>
    <dgm:pt modelId="{D858DBE3-D359-4C24-8BA0-220BF260EEEE}" type="parTrans" cxnId="{D9D327E1-38F6-4A77-8435-35040618F9BB}">
      <dgm:prSet/>
      <dgm:spPr/>
      <dgm:t>
        <a:bodyPr/>
        <a:lstStyle/>
        <a:p>
          <a:endParaRPr lang="ru-RU"/>
        </a:p>
      </dgm:t>
    </dgm:pt>
    <dgm:pt modelId="{46CCF660-7EB3-49B7-B13E-809C184388CD}" type="sibTrans" cxnId="{D9D327E1-38F6-4A77-8435-35040618F9BB}">
      <dgm:prSet/>
      <dgm:spPr/>
      <dgm:t>
        <a:bodyPr/>
        <a:lstStyle/>
        <a:p>
          <a:endParaRPr lang="ru-RU"/>
        </a:p>
      </dgm:t>
    </dgm:pt>
    <dgm:pt modelId="{77AA3ABB-7BA0-426B-9117-E7F301A94251}">
      <dgm:prSet phldrT="[Текст]"/>
      <dgm:spPr/>
      <dgm:t>
        <a:bodyPr/>
        <a:lstStyle/>
        <a:p>
          <a:r>
            <a:rPr lang="ru-RU" dirty="0" smtClean="0"/>
            <a:t>ИП с выходом на переменном токе</a:t>
          </a:r>
          <a:endParaRPr lang="ru-RU" dirty="0"/>
        </a:p>
      </dgm:t>
    </dgm:pt>
    <dgm:pt modelId="{B1BFD534-E2CE-42DC-B9DD-112428057A15}" type="parTrans" cxnId="{BF530C33-16D7-4D85-8F6C-F12AE0311C03}">
      <dgm:prSet/>
      <dgm:spPr/>
      <dgm:t>
        <a:bodyPr/>
        <a:lstStyle/>
        <a:p>
          <a:endParaRPr lang="ru-RU"/>
        </a:p>
      </dgm:t>
    </dgm:pt>
    <dgm:pt modelId="{43FCED13-A7B8-487A-9215-9F618DB7E53C}" type="sibTrans" cxnId="{BF530C33-16D7-4D85-8F6C-F12AE0311C03}">
      <dgm:prSet/>
      <dgm:spPr/>
      <dgm:t>
        <a:bodyPr/>
        <a:lstStyle/>
        <a:p>
          <a:endParaRPr lang="ru-RU"/>
        </a:p>
      </dgm:t>
    </dgm:pt>
    <dgm:pt modelId="{E1EB1469-828A-4C00-B174-1BFFBDB32009}">
      <dgm:prSet phldrT="[Текст]"/>
      <dgm:spPr/>
      <dgm:t>
        <a:bodyPr/>
        <a:lstStyle/>
        <a:p>
          <a:r>
            <a:rPr lang="ru-RU" dirty="0" smtClean="0"/>
            <a:t>ИП с выходом на постоянном токе</a:t>
          </a:r>
          <a:endParaRPr lang="ru-RU" dirty="0"/>
        </a:p>
      </dgm:t>
    </dgm:pt>
    <dgm:pt modelId="{927F83DF-DC6C-4321-A26D-891FE2CA71B7}" type="parTrans" cxnId="{135189A2-F3BA-41C6-B096-09B09C76AF53}">
      <dgm:prSet/>
      <dgm:spPr/>
      <dgm:t>
        <a:bodyPr/>
        <a:lstStyle/>
        <a:p>
          <a:endParaRPr lang="ru-RU"/>
        </a:p>
      </dgm:t>
    </dgm:pt>
    <dgm:pt modelId="{97DCE8A7-F4C6-420B-B6BB-406415C10B6C}" type="sibTrans" cxnId="{135189A2-F3BA-41C6-B096-09B09C76AF53}">
      <dgm:prSet/>
      <dgm:spPr/>
      <dgm:t>
        <a:bodyPr/>
        <a:lstStyle/>
        <a:p>
          <a:endParaRPr lang="ru-RU"/>
        </a:p>
      </dgm:t>
    </dgm:pt>
    <dgm:pt modelId="{EA1B05AB-264B-4BE8-A196-CFF3DFAB794F}">
      <dgm:prSet phldrT="[Текст]"/>
      <dgm:spPr/>
      <dgm:t>
        <a:bodyPr/>
        <a:lstStyle/>
        <a:p>
          <a:r>
            <a:rPr lang="ru-RU" dirty="0" smtClean="0"/>
            <a:t>ИП с выходом на переменном и постоянном токе</a:t>
          </a:r>
          <a:endParaRPr lang="ru-RU" dirty="0"/>
        </a:p>
      </dgm:t>
    </dgm:pt>
    <dgm:pt modelId="{49C08F4E-4C83-4DDB-9C81-B6C7F3DC3496}" type="parTrans" cxnId="{5EBDC4BB-0728-4394-A8EE-2E339C436186}">
      <dgm:prSet/>
      <dgm:spPr/>
      <dgm:t>
        <a:bodyPr/>
        <a:lstStyle/>
        <a:p>
          <a:endParaRPr lang="ru-RU"/>
        </a:p>
      </dgm:t>
    </dgm:pt>
    <dgm:pt modelId="{AAA34047-8631-4388-8F3F-941A9F23D4F5}" type="sibTrans" cxnId="{5EBDC4BB-0728-4394-A8EE-2E339C436186}">
      <dgm:prSet/>
      <dgm:spPr/>
      <dgm:t>
        <a:bodyPr/>
        <a:lstStyle/>
        <a:p>
          <a:endParaRPr lang="ru-RU"/>
        </a:p>
      </dgm:t>
    </dgm:pt>
    <dgm:pt modelId="{54C680A1-312A-435A-AA51-8B20FB2CCC58}" type="pres">
      <dgm:prSet presAssocID="{3D0C75D0-208A-4AED-95D6-C18B667C4035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32B9742-9BCF-4BFA-8A20-12133C32698D}" type="pres">
      <dgm:prSet presAssocID="{5D1258F9-45F9-47FD-99E2-73C39637765E}" presName="root" presStyleCnt="0">
        <dgm:presLayoutVars>
          <dgm:chMax/>
          <dgm:chPref/>
        </dgm:presLayoutVars>
      </dgm:prSet>
      <dgm:spPr/>
    </dgm:pt>
    <dgm:pt modelId="{F34AF5CF-6670-415C-BD19-C0A83884FB14}" type="pres">
      <dgm:prSet presAssocID="{5D1258F9-45F9-47FD-99E2-73C39637765E}" presName="rootComposite" presStyleCnt="0">
        <dgm:presLayoutVars/>
      </dgm:prSet>
      <dgm:spPr/>
    </dgm:pt>
    <dgm:pt modelId="{45906EBF-FFA7-4E2C-9A92-A0A3BDDCC07C}" type="pres">
      <dgm:prSet presAssocID="{5D1258F9-45F9-47FD-99E2-73C39637765E}" presName="ParentAccent" presStyleLbl="alignNode1" presStyleIdx="0" presStyleCnt="2" custLinFactNeighborX="-1" custLinFactNeighborY="19491"/>
      <dgm:spPr/>
    </dgm:pt>
    <dgm:pt modelId="{5679FD56-EE3B-497C-838E-A8BF1971227A}" type="pres">
      <dgm:prSet presAssocID="{5D1258F9-45F9-47FD-99E2-73C39637765E}" presName="ParentSmallAccent" presStyleLbl="fgAcc1" presStyleIdx="0" presStyleCnt="2"/>
      <dgm:spPr/>
    </dgm:pt>
    <dgm:pt modelId="{9421A046-B06A-4784-B238-88B7CE442D17}" type="pres">
      <dgm:prSet presAssocID="{5D1258F9-45F9-47FD-99E2-73C39637765E}" presName="Parent" presStyleLbl="revTx" presStyleIdx="0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9AFAB4-0988-4C84-9C28-A4E19EDB9C15}" type="pres">
      <dgm:prSet presAssocID="{5D1258F9-45F9-47FD-99E2-73C39637765E}" presName="childShape" presStyleCnt="0">
        <dgm:presLayoutVars>
          <dgm:chMax val="0"/>
          <dgm:chPref val="0"/>
        </dgm:presLayoutVars>
      </dgm:prSet>
      <dgm:spPr/>
    </dgm:pt>
    <dgm:pt modelId="{02D7D6BC-1947-44A6-892C-59D727067926}" type="pres">
      <dgm:prSet presAssocID="{72840A6B-90A6-497A-B125-AC4AD8B7C931}" presName="childComposite" presStyleCnt="0">
        <dgm:presLayoutVars>
          <dgm:chMax val="0"/>
          <dgm:chPref val="0"/>
        </dgm:presLayoutVars>
      </dgm:prSet>
      <dgm:spPr/>
    </dgm:pt>
    <dgm:pt modelId="{E5E49403-1285-4FB4-93AB-D374F9FEC5AB}" type="pres">
      <dgm:prSet presAssocID="{72840A6B-90A6-497A-B125-AC4AD8B7C931}" presName="ChildAccent" presStyleLbl="solidFgAcc1" presStyleIdx="0" presStyleCnt="6"/>
      <dgm:spPr/>
    </dgm:pt>
    <dgm:pt modelId="{0557C7A1-63B7-4AA4-857F-11C07F57D34B}" type="pres">
      <dgm:prSet presAssocID="{72840A6B-90A6-497A-B125-AC4AD8B7C931}" presName="Child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35723-2FF8-44FD-9912-0D5C0F9A3452}" type="pres">
      <dgm:prSet presAssocID="{CB0D623A-F2DB-4AD6-BA52-58CF13C4BA03}" presName="childComposite" presStyleCnt="0">
        <dgm:presLayoutVars>
          <dgm:chMax val="0"/>
          <dgm:chPref val="0"/>
        </dgm:presLayoutVars>
      </dgm:prSet>
      <dgm:spPr/>
    </dgm:pt>
    <dgm:pt modelId="{D584D7F6-2460-4A96-B723-C34FC1AAE120}" type="pres">
      <dgm:prSet presAssocID="{CB0D623A-F2DB-4AD6-BA52-58CF13C4BA03}" presName="ChildAccent" presStyleLbl="solidFgAcc1" presStyleIdx="1" presStyleCnt="6"/>
      <dgm:spPr/>
    </dgm:pt>
    <dgm:pt modelId="{58281929-1635-421E-9FF5-95323207477D}" type="pres">
      <dgm:prSet presAssocID="{CB0D623A-F2DB-4AD6-BA52-58CF13C4BA03}" presName="Child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F3F70C-D202-4687-B973-87B418406654}" type="pres">
      <dgm:prSet presAssocID="{46393262-C30F-4A34-ACE9-4665CACD5E29}" presName="childComposite" presStyleCnt="0">
        <dgm:presLayoutVars>
          <dgm:chMax val="0"/>
          <dgm:chPref val="0"/>
        </dgm:presLayoutVars>
      </dgm:prSet>
      <dgm:spPr/>
    </dgm:pt>
    <dgm:pt modelId="{58FC548A-4D6C-4F95-B74A-CEB887ECCACC}" type="pres">
      <dgm:prSet presAssocID="{46393262-C30F-4A34-ACE9-4665CACD5E29}" presName="ChildAccent" presStyleLbl="solidFgAcc1" presStyleIdx="2" presStyleCnt="6"/>
      <dgm:spPr/>
    </dgm:pt>
    <dgm:pt modelId="{B76324AF-6E3F-44CC-84A6-1A338764ADA6}" type="pres">
      <dgm:prSet presAssocID="{46393262-C30F-4A34-ACE9-4665CACD5E29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C226B-1973-436C-8734-A29F468AE5C0}" type="pres">
      <dgm:prSet presAssocID="{919770A3-112F-4003-AE50-09BCA01E1257}" presName="root" presStyleCnt="0">
        <dgm:presLayoutVars>
          <dgm:chMax/>
          <dgm:chPref/>
        </dgm:presLayoutVars>
      </dgm:prSet>
      <dgm:spPr/>
    </dgm:pt>
    <dgm:pt modelId="{3A4C690C-9EF0-46DB-9A87-2E677BC02127}" type="pres">
      <dgm:prSet presAssocID="{919770A3-112F-4003-AE50-09BCA01E1257}" presName="rootComposite" presStyleCnt="0">
        <dgm:presLayoutVars/>
      </dgm:prSet>
      <dgm:spPr/>
    </dgm:pt>
    <dgm:pt modelId="{C155D5F6-5D40-43A5-BB2A-49A090355E53}" type="pres">
      <dgm:prSet presAssocID="{919770A3-112F-4003-AE50-09BCA01E1257}" presName="ParentAccent" presStyleLbl="alignNode1" presStyleIdx="1" presStyleCnt="2" custLinFactNeighborX="-384" custLinFactNeighborY="19602"/>
      <dgm:spPr/>
    </dgm:pt>
    <dgm:pt modelId="{3A78B748-59F6-462B-8C91-9D88C02EFA9E}" type="pres">
      <dgm:prSet presAssocID="{919770A3-112F-4003-AE50-09BCA01E1257}" presName="ParentSmallAccent" presStyleLbl="fgAcc1" presStyleIdx="1" presStyleCnt="2"/>
      <dgm:spPr/>
    </dgm:pt>
    <dgm:pt modelId="{3C2C94FE-46A0-4508-924C-F8DA45828371}" type="pres">
      <dgm:prSet presAssocID="{919770A3-112F-4003-AE50-09BCA01E1257}" presName="Parent" presStyleLbl="revTx" presStyleIdx="4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762218-96C6-4934-BE46-BF6F936A25C5}" type="pres">
      <dgm:prSet presAssocID="{919770A3-112F-4003-AE50-09BCA01E1257}" presName="childShape" presStyleCnt="0">
        <dgm:presLayoutVars>
          <dgm:chMax val="0"/>
          <dgm:chPref val="0"/>
        </dgm:presLayoutVars>
      </dgm:prSet>
      <dgm:spPr/>
    </dgm:pt>
    <dgm:pt modelId="{DC691F08-A276-4179-AD0C-964E5957A3EF}" type="pres">
      <dgm:prSet presAssocID="{77AA3ABB-7BA0-426B-9117-E7F301A94251}" presName="childComposite" presStyleCnt="0">
        <dgm:presLayoutVars>
          <dgm:chMax val="0"/>
          <dgm:chPref val="0"/>
        </dgm:presLayoutVars>
      </dgm:prSet>
      <dgm:spPr/>
    </dgm:pt>
    <dgm:pt modelId="{ABD27D87-1522-4190-AFD1-9CE26B9BCF62}" type="pres">
      <dgm:prSet presAssocID="{77AA3ABB-7BA0-426B-9117-E7F301A94251}" presName="ChildAccent" presStyleLbl="solidFgAcc1" presStyleIdx="3" presStyleCnt="6"/>
      <dgm:spPr/>
    </dgm:pt>
    <dgm:pt modelId="{38C8436E-85D0-47F6-9EC8-1C68B6D0013A}" type="pres">
      <dgm:prSet presAssocID="{77AA3ABB-7BA0-426B-9117-E7F301A94251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D6AAE-A79B-4C1A-A1AD-BC5C3C95FDC7}" type="pres">
      <dgm:prSet presAssocID="{E1EB1469-828A-4C00-B174-1BFFBDB32009}" presName="childComposite" presStyleCnt="0">
        <dgm:presLayoutVars>
          <dgm:chMax val="0"/>
          <dgm:chPref val="0"/>
        </dgm:presLayoutVars>
      </dgm:prSet>
      <dgm:spPr/>
    </dgm:pt>
    <dgm:pt modelId="{D52F27D6-90AE-4DC6-9F8E-FBB4AFC930E0}" type="pres">
      <dgm:prSet presAssocID="{E1EB1469-828A-4C00-B174-1BFFBDB32009}" presName="ChildAccent" presStyleLbl="solidFgAcc1" presStyleIdx="4" presStyleCnt="6"/>
      <dgm:spPr/>
    </dgm:pt>
    <dgm:pt modelId="{98D2C501-A27A-40E0-A9CE-D6BDC998ACFE}" type="pres">
      <dgm:prSet presAssocID="{E1EB1469-828A-4C00-B174-1BFFBDB32009}" presName="Child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3F522F-FC4B-4281-8D12-8A57944D6669}" type="pres">
      <dgm:prSet presAssocID="{EA1B05AB-264B-4BE8-A196-CFF3DFAB794F}" presName="childComposite" presStyleCnt="0">
        <dgm:presLayoutVars>
          <dgm:chMax val="0"/>
          <dgm:chPref val="0"/>
        </dgm:presLayoutVars>
      </dgm:prSet>
      <dgm:spPr/>
    </dgm:pt>
    <dgm:pt modelId="{063CEEE1-05F5-4F9C-97E9-8E32E504A161}" type="pres">
      <dgm:prSet presAssocID="{EA1B05AB-264B-4BE8-A196-CFF3DFAB794F}" presName="ChildAccent" presStyleLbl="solidFgAcc1" presStyleIdx="5" presStyleCnt="6"/>
      <dgm:spPr/>
    </dgm:pt>
    <dgm:pt modelId="{D0CEF7DE-6B04-4482-B0AB-9DC171E4BA06}" type="pres">
      <dgm:prSet presAssocID="{EA1B05AB-264B-4BE8-A196-CFF3DFAB794F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9DD283-EB11-407D-B521-29CCEE2267EB}" srcId="{5D1258F9-45F9-47FD-99E2-73C39637765E}" destId="{72840A6B-90A6-497A-B125-AC4AD8B7C931}" srcOrd="0" destOrd="0" parTransId="{EB1AE22B-3576-4129-A32F-7EE95BB0722A}" sibTransId="{5A121C81-3419-4118-9087-005001E50A3B}"/>
    <dgm:cxn modelId="{5EBDC4BB-0728-4394-A8EE-2E339C436186}" srcId="{919770A3-112F-4003-AE50-09BCA01E1257}" destId="{EA1B05AB-264B-4BE8-A196-CFF3DFAB794F}" srcOrd="2" destOrd="0" parTransId="{49C08F4E-4C83-4DDB-9C81-B6C7F3DC3496}" sibTransId="{AAA34047-8631-4388-8F3F-941A9F23D4F5}"/>
    <dgm:cxn modelId="{45F4AE4B-161F-4DF2-BCCD-35A4165EA14B}" type="presOf" srcId="{46393262-C30F-4A34-ACE9-4665CACD5E29}" destId="{B76324AF-6E3F-44CC-84A6-1A338764ADA6}" srcOrd="0" destOrd="0" presId="urn:microsoft.com/office/officeart/2008/layout/SquareAccentList"/>
    <dgm:cxn modelId="{135189A2-F3BA-41C6-B096-09B09C76AF53}" srcId="{919770A3-112F-4003-AE50-09BCA01E1257}" destId="{E1EB1469-828A-4C00-B174-1BFFBDB32009}" srcOrd="1" destOrd="0" parTransId="{927F83DF-DC6C-4321-A26D-891FE2CA71B7}" sibTransId="{97DCE8A7-F4C6-420B-B6BB-406415C10B6C}"/>
    <dgm:cxn modelId="{9A19A873-AF79-46D0-9BF8-CF439AC48A11}" type="presOf" srcId="{5D1258F9-45F9-47FD-99E2-73C39637765E}" destId="{9421A046-B06A-4784-B238-88B7CE442D17}" srcOrd="0" destOrd="0" presId="urn:microsoft.com/office/officeart/2008/layout/SquareAccentList"/>
    <dgm:cxn modelId="{483224B7-EC44-4D6D-923A-E09B99883E6E}" srcId="{5D1258F9-45F9-47FD-99E2-73C39637765E}" destId="{46393262-C30F-4A34-ACE9-4665CACD5E29}" srcOrd="2" destOrd="0" parTransId="{E6C31065-F71C-40AE-A55B-775133103A41}" sibTransId="{21DF4B50-63CA-4EA1-95C6-3743DB85321A}"/>
    <dgm:cxn modelId="{C4484E89-795B-442B-A8CC-1113ADFF97E9}" type="presOf" srcId="{CB0D623A-F2DB-4AD6-BA52-58CF13C4BA03}" destId="{58281929-1635-421E-9FF5-95323207477D}" srcOrd="0" destOrd="0" presId="urn:microsoft.com/office/officeart/2008/layout/SquareAccentList"/>
    <dgm:cxn modelId="{597EF545-9DDD-4E75-A267-70D09D59E2CB}" type="presOf" srcId="{919770A3-112F-4003-AE50-09BCA01E1257}" destId="{3C2C94FE-46A0-4508-924C-F8DA45828371}" srcOrd="0" destOrd="0" presId="urn:microsoft.com/office/officeart/2008/layout/SquareAccentList"/>
    <dgm:cxn modelId="{44249316-D4E0-4B45-B0FA-6362B06FC9AD}" type="presOf" srcId="{72840A6B-90A6-497A-B125-AC4AD8B7C931}" destId="{0557C7A1-63B7-4AA4-857F-11C07F57D34B}" srcOrd="0" destOrd="0" presId="urn:microsoft.com/office/officeart/2008/layout/SquareAccentList"/>
    <dgm:cxn modelId="{6525C8A5-C828-44F8-B0CC-A5A30342D536}" srcId="{3D0C75D0-208A-4AED-95D6-C18B667C4035}" destId="{5D1258F9-45F9-47FD-99E2-73C39637765E}" srcOrd="0" destOrd="0" parTransId="{48CB7BE3-4684-4908-8421-75D23EC10646}" sibTransId="{2798015D-5DCA-4ABD-8EE2-2C671DBA14F5}"/>
    <dgm:cxn modelId="{BF530C33-16D7-4D85-8F6C-F12AE0311C03}" srcId="{919770A3-112F-4003-AE50-09BCA01E1257}" destId="{77AA3ABB-7BA0-426B-9117-E7F301A94251}" srcOrd="0" destOrd="0" parTransId="{B1BFD534-E2CE-42DC-B9DD-112428057A15}" sibTransId="{43FCED13-A7B8-487A-9215-9F618DB7E53C}"/>
    <dgm:cxn modelId="{385D3D8D-5A15-44E2-A19B-F28A488BD2A7}" type="presOf" srcId="{EA1B05AB-264B-4BE8-A196-CFF3DFAB794F}" destId="{D0CEF7DE-6B04-4482-B0AB-9DC171E4BA06}" srcOrd="0" destOrd="0" presId="urn:microsoft.com/office/officeart/2008/layout/SquareAccentList"/>
    <dgm:cxn modelId="{08AA98CE-92CA-489D-9949-EC6F07F1E314}" type="presOf" srcId="{3D0C75D0-208A-4AED-95D6-C18B667C4035}" destId="{54C680A1-312A-435A-AA51-8B20FB2CCC58}" srcOrd="0" destOrd="0" presId="urn:microsoft.com/office/officeart/2008/layout/SquareAccentList"/>
    <dgm:cxn modelId="{F6A37053-F6D0-4210-8979-ECA23BF49ACC}" type="presOf" srcId="{E1EB1469-828A-4C00-B174-1BFFBDB32009}" destId="{98D2C501-A27A-40E0-A9CE-D6BDC998ACFE}" srcOrd="0" destOrd="0" presId="urn:microsoft.com/office/officeart/2008/layout/SquareAccentList"/>
    <dgm:cxn modelId="{9E980136-8C27-45DA-88D7-2D67B32261D3}" srcId="{5D1258F9-45F9-47FD-99E2-73C39637765E}" destId="{CB0D623A-F2DB-4AD6-BA52-58CF13C4BA03}" srcOrd="1" destOrd="0" parTransId="{2A3B0208-9F9D-4CB7-AD14-06214DB8EFE0}" sibTransId="{F2A12570-A813-425A-879D-288BF86B92DF}"/>
    <dgm:cxn modelId="{CB80B504-6308-48FD-96CE-CA5DBC37DE14}" type="presOf" srcId="{77AA3ABB-7BA0-426B-9117-E7F301A94251}" destId="{38C8436E-85D0-47F6-9EC8-1C68B6D0013A}" srcOrd="0" destOrd="0" presId="urn:microsoft.com/office/officeart/2008/layout/SquareAccentList"/>
    <dgm:cxn modelId="{D9D327E1-38F6-4A77-8435-35040618F9BB}" srcId="{3D0C75D0-208A-4AED-95D6-C18B667C4035}" destId="{919770A3-112F-4003-AE50-09BCA01E1257}" srcOrd="1" destOrd="0" parTransId="{D858DBE3-D359-4C24-8BA0-220BF260EEEE}" sibTransId="{46CCF660-7EB3-49B7-B13E-809C184388CD}"/>
    <dgm:cxn modelId="{4BE101D7-CAB5-4F20-9D62-A4479970A622}" type="presParOf" srcId="{54C680A1-312A-435A-AA51-8B20FB2CCC58}" destId="{A32B9742-9BCF-4BFA-8A20-12133C32698D}" srcOrd="0" destOrd="0" presId="urn:microsoft.com/office/officeart/2008/layout/SquareAccentList"/>
    <dgm:cxn modelId="{E30812C7-E1AF-4437-AD1C-1DBD1F55BB6B}" type="presParOf" srcId="{A32B9742-9BCF-4BFA-8A20-12133C32698D}" destId="{F34AF5CF-6670-415C-BD19-C0A83884FB14}" srcOrd="0" destOrd="0" presId="urn:microsoft.com/office/officeart/2008/layout/SquareAccentList"/>
    <dgm:cxn modelId="{A66D30D7-101F-4795-BB1E-0DB5F86EB738}" type="presParOf" srcId="{F34AF5CF-6670-415C-BD19-C0A83884FB14}" destId="{45906EBF-FFA7-4E2C-9A92-A0A3BDDCC07C}" srcOrd="0" destOrd="0" presId="urn:microsoft.com/office/officeart/2008/layout/SquareAccentList"/>
    <dgm:cxn modelId="{E6784235-A4CF-4259-805B-D9B37BBF4C89}" type="presParOf" srcId="{F34AF5CF-6670-415C-BD19-C0A83884FB14}" destId="{5679FD56-EE3B-497C-838E-A8BF1971227A}" srcOrd="1" destOrd="0" presId="urn:microsoft.com/office/officeart/2008/layout/SquareAccentList"/>
    <dgm:cxn modelId="{19DD9578-5EBA-4DDA-96B9-7D97AE726CA8}" type="presParOf" srcId="{F34AF5CF-6670-415C-BD19-C0A83884FB14}" destId="{9421A046-B06A-4784-B238-88B7CE442D17}" srcOrd="2" destOrd="0" presId="urn:microsoft.com/office/officeart/2008/layout/SquareAccentList"/>
    <dgm:cxn modelId="{CD2DA93A-1DC7-42C4-98D8-B6FE3B0A54ED}" type="presParOf" srcId="{A32B9742-9BCF-4BFA-8A20-12133C32698D}" destId="{859AFAB4-0988-4C84-9C28-A4E19EDB9C15}" srcOrd="1" destOrd="0" presId="urn:microsoft.com/office/officeart/2008/layout/SquareAccentList"/>
    <dgm:cxn modelId="{EC245192-6F0B-458F-B38B-D9326A8A394B}" type="presParOf" srcId="{859AFAB4-0988-4C84-9C28-A4E19EDB9C15}" destId="{02D7D6BC-1947-44A6-892C-59D727067926}" srcOrd="0" destOrd="0" presId="urn:microsoft.com/office/officeart/2008/layout/SquareAccentList"/>
    <dgm:cxn modelId="{EC0B526C-3852-48E9-AB0E-A57A59B63DDE}" type="presParOf" srcId="{02D7D6BC-1947-44A6-892C-59D727067926}" destId="{E5E49403-1285-4FB4-93AB-D374F9FEC5AB}" srcOrd="0" destOrd="0" presId="urn:microsoft.com/office/officeart/2008/layout/SquareAccentList"/>
    <dgm:cxn modelId="{0BDAAFE6-40D7-4A16-A5D0-FE28A1D262D1}" type="presParOf" srcId="{02D7D6BC-1947-44A6-892C-59D727067926}" destId="{0557C7A1-63B7-4AA4-857F-11C07F57D34B}" srcOrd="1" destOrd="0" presId="urn:microsoft.com/office/officeart/2008/layout/SquareAccentList"/>
    <dgm:cxn modelId="{57B1CBD1-3FBF-43A0-98D7-6DDCC41E5D0E}" type="presParOf" srcId="{859AFAB4-0988-4C84-9C28-A4E19EDB9C15}" destId="{BAD35723-2FF8-44FD-9912-0D5C0F9A3452}" srcOrd="1" destOrd="0" presId="urn:microsoft.com/office/officeart/2008/layout/SquareAccentList"/>
    <dgm:cxn modelId="{1263EB02-9D9D-4314-8D66-75673D2C82B6}" type="presParOf" srcId="{BAD35723-2FF8-44FD-9912-0D5C0F9A3452}" destId="{D584D7F6-2460-4A96-B723-C34FC1AAE120}" srcOrd="0" destOrd="0" presId="urn:microsoft.com/office/officeart/2008/layout/SquareAccentList"/>
    <dgm:cxn modelId="{3DCCAA14-20E1-4ED1-90ED-400765A2AAE1}" type="presParOf" srcId="{BAD35723-2FF8-44FD-9912-0D5C0F9A3452}" destId="{58281929-1635-421E-9FF5-95323207477D}" srcOrd="1" destOrd="0" presId="urn:microsoft.com/office/officeart/2008/layout/SquareAccentList"/>
    <dgm:cxn modelId="{7B6CD2C6-3DC3-4CD8-A664-7C0B5EF7D2A6}" type="presParOf" srcId="{859AFAB4-0988-4C84-9C28-A4E19EDB9C15}" destId="{E3F3F70C-D202-4687-B973-87B418406654}" srcOrd="2" destOrd="0" presId="urn:microsoft.com/office/officeart/2008/layout/SquareAccentList"/>
    <dgm:cxn modelId="{A3977653-2D31-4EE0-821C-3677ADFF2067}" type="presParOf" srcId="{E3F3F70C-D202-4687-B973-87B418406654}" destId="{58FC548A-4D6C-4F95-B74A-CEB887ECCACC}" srcOrd="0" destOrd="0" presId="urn:microsoft.com/office/officeart/2008/layout/SquareAccentList"/>
    <dgm:cxn modelId="{FDA1621B-00CF-41C5-9ED6-4538836C5397}" type="presParOf" srcId="{E3F3F70C-D202-4687-B973-87B418406654}" destId="{B76324AF-6E3F-44CC-84A6-1A338764ADA6}" srcOrd="1" destOrd="0" presId="urn:microsoft.com/office/officeart/2008/layout/SquareAccentList"/>
    <dgm:cxn modelId="{0BED2276-3046-429E-B90B-7C2DE6A5CA12}" type="presParOf" srcId="{54C680A1-312A-435A-AA51-8B20FB2CCC58}" destId="{19AC226B-1973-436C-8734-A29F468AE5C0}" srcOrd="1" destOrd="0" presId="urn:microsoft.com/office/officeart/2008/layout/SquareAccentList"/>
    <dgm:cxn modelId="{BCD84845-B213-4C5F-870B-03EF5619A899}" type="presParOf" srcId="{19AC226B-1973-436C-8734-A29F468AE5C0}" destId="{3A4C690C-9EF0-46DB-9A87-2E677BC02127}" srcOrd="0" destOrd="0" presId="urn:microsoft.com/office/officeart/2008/layout/SquareAccentList"/>
    <dgm:cxn modelId="{7D613CEB-505E-43A5-89B3-B595A4903C5E}" type="presParOf" srcId="{3A4C690C-9EF0-46DB-9A87-2E677BC02127}" destId="{C155D5F6-5D40-43A5-BB2A-49A090355E53}" srcOrd="0" destOrd="0" presId="urn:microsoft.com/office/officeart/2008/layout/SquareAccentList"/>
    <dgm:cxn modelId="{4CB3F3E1-19C5-4FFB-AEEE-7769EF69F4ED}" type="presParOf" srcId="{3A4C690C-9EF0-46DB-9A87-2E677BC02127}" destId="{3A78B748-59F6-462B-8C91-9D88C02EFA9E}" srcOrd="1" destOrd="0" presId="urn:microsoft.com/office/officeart/2008/layout/SquareAccentList"/>
    <dgm:cxn modelId="{39A14F56-1828-4F9E-A738-458CC95A6D39}" type="presParOf" srcId="{3A4C690C-9EF0-46DB-9A87-2E677BC02127}" destId="{3C2C94FE-46A0-4508-924C-F8DA45828371}" srcOrd="2" destOrd="0" presId="urn:microsoft.com/office/officeart/2008/layout/SquareAccentList"/>
    <dgm:cxn modelId="{1F8317CF-2148-4F1C-98A9-85778386B000}" type="presParOf" srcId="{19AC226B-1973-436C-8734-A29F468AE5C0}" destId="{1E762218-96C6-4934-BE46-BF6F936A25C5}" srcOrd="1" destOrd="0" presId="urn:microsoft.com/office/officeart/2008/layout/SquareAccentList"/>
    <dgm:cxn modelId="{BF807F67-7C02-4BB6-959E-FEE05BA17B7B}" type="presParOf" srcId="{1E762218-96C6-4934-BE46-BF6F936A25C5}" destId="{DC691F08-A276-4179-AD0C-964E5957A3EF}" srcOrd="0" destOrd="0" presId="urn:microsoft.com/office/officeart/2008/layout/SquareAccentList"/>
    <dgm:cxn modelId="{2E0F5316-9C5A-4500-A8AC-469C416C0AD3}" type="presParOf" srcId="{DC691F08-A276-4179-AD0C-964E5957A3EF}" destId="{ABD27D87-1522-4190-AFD1-9CE26B9BCF62}" srcOrd="0" destOrd="0" presId="urn:microsoft.com/office/officeart/2008/layout/SquareAccentList"/>
    <dgm:cxn modelId="{FF825004-6D0C-47D1-9959-5713ABE35C1D}" type="presParOf" srcId="{DC691F08-A276-4179-AD0C-964E5957A3EF}" destId="{38C8436E-85D0-47F6-9EC8-1C68B6D0013A}" srcOrd="1" destOrd="0" presId="urn:microsoft.com/office/officeart/2008/layout/SquareAccentList"/>
    <dgm:cxn modelId="{765C3084-212A-4A8B-90AE-7346701DB7A0}" type="presParOf" srcId="{1E762218-96C6-4934-BE46-BF6F936A25C5}" destId="{F59D6AAE-A79B-4C1A-A1AD-BC5C3C95FDC7}" srcOrd="1" destOrd="0" presId="urn:microsoft.com/office/officeart/2008/layout/SquareAccentList"/>
    <dgm:cxn modelId="{A21A232C-8CC8-4E96-A957-8769CAEF3BFD}" type="presParOf" srcId="{F59D6AAE-A79B-4C1A-A1AD-BC5C3C95FDC7}" destId="{D52F27D6-90AE-4DC6-9F8E-FBB4AFC930E0}" srcOrd="0" destOrd="0" presId="urn:microsoft.com/office/officeart/2008/layout/SquareAccentList"/>
    <dgm:cxn modelId="{A17D819F-7044-4340-BD63-F390CDEAF74E}" type="presParOf" srcId="{F59D6AAE-A79B-4C1A-A1AD-BC5C3C95FDC7}" destId="{98D2C501-A27A-40E0-A9CE-D6BDC998ACFE}" srcOrd="1" destOrd="0" presId="urn:microsoft.com/office/officeart/2008/layout/SquareAccentList"/>
    <dgm:cxn modelId="{B20AB910-AA67-450E-9119-3EBCC997C64F}" type="presParOf" srcId="{1E762218-96C6-4934-BE46-BF6F936A25C5}" destId="{4F3F522F-FC4B-4281-8D12-8A57944D6669}" srcOrd="2" destOrd="0" presId="urn:microsoft.com/office/officeart/2008/layout/SquareAccentList"/>
    <dgm:cxn modelId="{05BC6309-657C-45A1-A39C-E4C0286EADE8}" type="presParOf" srcId="{4F3F522F-FC4B-4281-8D12-8A57944D6669}" destId="{063CEEE1-05F5-4F9C-97E9-8E32E504A161}" srcOrd="0" destOrd="0" presId="urn:microsoft.com/office/officeart/2008/layout/SquareAccentList"/>
    <dgm:cxn modelId="{383A0089-4887-4427-B236-2814F70B16B2}" type="presParOf" srcId="{4F3F522F-FC4B-4281-8D12-8A57944D6669}" destId="{D0CEF7DE-6B04-4482-B0AB-9DC171E4BA0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14ECD8-7AE4-4AD7-A5D7-E801D12FA194}">
      <dsp:nvSpPr>
        <dsp:cNvPr id="0" name=""/>
        <dsp:cNvSpPr/>
      </dsp:nvSpPr>
      <dsp:spPr>
        <a:xfrm>
          <a:off x="304800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489"/>
              </a:lnTo>
              <a:lnTo>
                <a:pt x="1668009" y="289489"/>
              </a:lnTo>
              <a:lnTo>
                <a:pt x="1668009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2CF33-B352-4C10-B6E6-EE7B897A0008}">
      <dsp:nvSpPr>
        <dsp:cNvPr id="0" name=""/>
        <dsp:cNvSpPr/>
      </dsp:nvSpPr>
      <dsp:spPr>
        <a:xfrm>
          <a:off x="137999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1668009" y="0"/>
              </a:moveTo>
              <a:lnTo>
                <a:pt x="1668009" y="289489"/>
              </a:lnTo>
              <a:lnTo>
                <a:pt x="0" y="289489"/>
              </a:lnTo>
              <a:lnTo>
                <a:pt x="0" y="578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F77A9-E64F-4F7B-B10E-E5E2E04D735F}">
      <dsp:nvSpPr>
        <dsp:cNvPr id="0" name=""/>
        <dsp:cNvSpPr/>
      </dsp:nvSpPr>
      <dsp:spPr>
        <a:xfrm>
          <a:off x="1669479" y="363990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Источники электропитания</a:t>
          </a:r>
          <a:endParaRPr lang="ru-RU" sz="2800" kern="1200" dirty="0"/>
        </a:p>
      </dsp:txBody>
      <dsp:txXfrm>
        <a:off x="1669479" y="363990"/>
        <a:ext cx="2757041" cy="1378520"/>
      </dsp:txXfrm>
    </dsp:sp>
    <dsp:sp modelId="{2DB9DF1D-1EC4-4742-8BFB-72D4233AAD07}">
      <dsp:nvSpPr>
        <dsp:cNvPr id="0" name=""/>
        <dsp:cNvSpPr/>
      </dsp:nvSpPr>
      <dsp:spPr>
        <a:xfrm>
          <a:off x="146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u="sng" kern="1200" dirty="0" smtClean="0"/>
            <a:t>Источники первичного электропитания</a:t>
          </a:r>
          <a:endParaRPr lang="ru-RU" sz="2800" kern="1200" dirty="0"/>
        </a:p>
      </dsp:txBody>
      <dsp:txXfrm>
        <a:off x="1469" y="2321489"/>
        <a:ext cx="2757041" cy="1378520"/>
      </dsp:txXfrm>
    </dsp:sp>
    <dsp:sp modelId="{67F33BDC-E8E1-4114-9B7E-84F9060D99F1}">
      <dsp:nvSpPr>
        <dsp:cNvPr id="0" name=""/>
        <dsp:cNvSpPr/>
      </dsp:nvSpPr>
      <dsp:spPr>
        <a:xfrm>
          <a:off x="3337489" y="2321489"/>
          <a:ext cx="2757041" cy="1378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u="sng" kern="1200" dirty="0" smtClean="0"/>
            <a:t>Источники вторичного электропитания</a:t>
          </a:r>
          <a:endParaRPr lang="ru-RU" sz="2800" kern="1200" dirty="0"/>
        </a:p>
      </dsp:txBody>
      <dsp:txXfrm>
        <a:off x="3337489" y="2321489"/>
        <a:ext cx="2757041" cy="1378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06EBF-FFA7-4E2C-9A92-A0A3BDDCC07C}">
      <dsp:nvSpPr>
        <dsp:cNvPr id="0" name=""/>
        <dsp:cNvSpPr/>
      </dsp:nvSpPr>
      <dsp:spPr>
        <a:xfrm>
          <a:off x="0" y="696645"/>
          <a:ext cx="2973631" cy="349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9FD56-EE3B-497C-838E-A8BF1971227A}">
      <dsp:nvSpPr>
        <dsp:cNvPr id="0" name=""/>
        <dsp:cNvSpPr/>
      </dsp:nvSpPr>
      <dsp:spPr>
        <a:xfrm>
          <a:off x="28" y="759843"/>
          <a:ext cx="218453" cy="2184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1A046-B06A-4784-B238-88B7CE442D17}">
      <dsp:nvSpPr>
        <dsp:cNvPr id="0" name=""/>
        <dsp:cNvSpPr/>
      </dsp:nvSpPr>
      <dsp:spPr>
        <a:xfrm>
          <a:off x="28" y="0"/>
          <a:ext cx="2973631" cy="628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По типу питающей цепи:</a:t>
          </a:r>
          <a:endParaRPr lang="ru-RU" sz="2100" kern="1200" dirty="0"/>
        </a:p>
      </dsp:txBody>
      <dsp:txXfrm>
        <a:off x="28" y="0"/>
        <a:ext cx="2973631" cy="628457"/>
      </dsp:txXfrm>
    </dsp:sp>
    <dsp:sp modelId="{E5E49403-1285-4FB4-93AB-D374F9FEC5AB}">
      <dsp:nvSpPr>
        <dsp:cNvPr id="0" name=""/>
        <dsp:cNvSpPr/>
      </dsp:nvSpPr>
      <dsp:spPr>
        <a:xfrm>
          <a:off x="28" y="1269052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57C7A1-63B7-4AA4-857F-11C07F57D34B}">
      <dsp:nvSpPr>
        <dsp:cNvPr id="0" name=""/>
        <dsp:cNvSpPr/>
      </dsp:nvSpPr>
      <dsp:spPr>
        <a:xfrm>
          <a:off x="208182" y="1123674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ИП, использующие электрическую энергию, получаемую от однофазной сети переменного тока</a:t>
          </a:r>
          <a:endParaRPr lang="ru-RU" sz="1200" kern="1200" dirty="0"/>
        </a:p>
      </dsp:txBody>
      <dsp:txXfrm>
        <a:off x="208182" y="1123674"/>
        <a:ext cx="2765476" cy="509203"/>
      </dsp:txXfrm>
    </dsp:sp>
    <dsp:sp modelId="{D584D7F6-2460-4A96-B723-C34FC1AAE120}">
      <dsp:nvSpPr>
        <dsp:cNvPr id="0" name=""/>
        <dsp:cNvSpPr/>
      </dsp:nvSpPr>
      <dsp:spPr>
        <a:xfrm>
          <a:off x="28" y="1778255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81929-1635-421E-9FF5-95323207477D}">
      <dsp:nvSpPr>
        <dsp:cNvPr id="0" name=""/>
        <dsp:cNvSpPr/>
      </dsp:nvSpPr>
      <dsp:spPr>
        <a:xfrm>
          <a:off x="208182" y="1632878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ИП, использующие  электрическую  энергию,  получаемую  от трехфазной сети переменного тока</a:t>
          </a:r>
          <a:endParaRPr lang="ru-RU" sz="1200" kern="1200" dirty="0"/>
        </a:p>
      </dsp:txBody>
      <dsp:txXfrm>
        <a:off x="208182" y="1632878"/>
        <a:ext cx="2765476" cy="509203"/>
      </dsp:txXfrm>
    </dsp:sp>
    <dsp:sp modelId="{58FC548A-4D6C-4F95-B74A-CEB887ECCACC}">
      <dsp:nvSpPr>
        <dsp:cNvPr id="0" name=""/>
        <dsp:cNvSpPr/>
      </dsp:nvSpPr>
      <dsp:spPr>
        <a:xfrm>
          <a:off x="28" y="2287459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324AF-6E3F-44CC-84A6-1A338764ADA6}">
      <dsp:nvSpPr>
        <dsp:cNvPr id="0" name=""/>
        <dsp:cNvSpPr/>
      </dsp:nvSpPr>
      <dsp:spPr>
        <a:xfrm>
          <a:off x="208182" y="2142081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ИП, использующие  электрическую  энергию  автономного  источника постоянного тока</a:t>
          </a:r>
          <a:endParaRPr lang="ru-RU" sz="1200" kern="1200" dirty="0"/>
        </a:p>
      </dsp:txBody>
      <dsp:txXfrm>
        <a:off x="208182" y="2142081"/>
        <a:ext cx="2765476" cy="509203"/>
      </dsp:txXfrm>
    </dsp:sp>
    <dsp:sp modelId="{C155D5F6-5D40-43A5-BB2A-49A090355E53}">
      <dsp:nvSpPr>
        <dsp:cNvPr id="0" name=""/>
        <dsp:cNvSpPr/>
      </dsp:nvSpPr>
      <dsp:spPr>
        <a:xfrm>
          <a:off x="3110922" y="697033"/>
          <a:ext cx="2973631" cy="349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8B748-59F6-462B-8C91-9D88C02EFA9E}">
      <dsp:nvSpPr>
        <dsp:cNvPr id="0" name=""/>
        <dsp:cNvSpPr/>
      </dsp:nvSpPr>
      <dsp:spPr>
        <a:xfrm>
          <a:off x="3122340" y="759843"/>
          <a:ext cx="218453" cy="2184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C94FE-46A0-4508-924C-F8DA45828371}">
      <dsp:nvSpPr>
        <dsp:cNvPr id="0" name=""/>
        <dsp:cNvSpPr/>
      </dsp:nvSpPr>
      <dsp:spPr>
        <a:xfrm>
          <a:off x="3122340" y="0"/>
          <a:ext cx="2973631" cy="628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По напряжению на нагрузке:</a:t>
          </a:r>
          <a:endParaRPr lang="ru-RU" sz="2100" kern="1200" dirty="0"/>
        </a:p>
      </dsp:txBody>
      <dsp:txXfrm>
        <a:off x="3122340" y="0"/>
        <a:ext cx="2973631" cy="628457"/>
      </dsp:txXfrm>
    </dsp:sp>
    <dsp:sp modelId="{ABD27D87-1522-4190-AFD1-9CE26B9BCF62}">
      <dsp:nvSpPr>
        <dsp:cNvPr id="0" name=""/>
        <dsp:cNvSpPr/>
      </dsp:nvSpPr>
      <dsp:spPr>
        <a:xfrm>
          <a:off x="3122340" y="1269052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C8436E-85D0-47F6-9EC8-1C68B6D0013A}">
      <dsp:nvSpPr>
        <dsp:cNvPr id="0" name=""/>
        <dsp:cNvSpPr/>
      </dsp:nvSpPr>
      <dsp:spPr>
        <a:xfrm>
          <a:off x="3330494" y="1123674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низкого (до 100 В) напряжения;</a:t>
          </a:r>
          <a:endParaRPr lang="ru-RU" sz="1200" kern="1200" dirty="0"/>
        </a:p>
      </dsp:txBody>
      <dsp:txXfrm>
        <a:off x="3330494" y="1123674"/>
        <a:ext cx="2765476" cy="509203"/>
      </dsp:txXfrm>
    </dsp:sp>
    <dsp:sp modelId="{D52F27D6-90AE-4DC6-9F8E-FBB4AFC930E0}">
      <dsp:nvSpPr>
        <dsp:cNvPr id="0" name=""/>
        <dsp:cNvSpPr/>
      </dsp:nvSpPr>
      <dsp:spPr>
        <a:xfrm>
          <a:off x="3122340" y="1778255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D2C501-A27A-40E0-A9CE-D6BDC998ACFE}">
      <dsp:nvSpPr>
        <dsp:cNvPr id="0" name=""/>
        <dsp:cNvSpPr/>
      </dsp:nvSpPr>
      <dsp:spPr>
        <a:xfrm>
          <a:off x="3330494" y="1632878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среднего (от 100 до 1000 В) напряжения;</a:t>
          </a:r>
          <a:endParaRPr lang="ru-RU" sz="1200" kern="1200" dirty="0"/>
        </a:p>
      </dsp:txBody>
      <dsp:txXfrm>
        <a:off x="3330494" y="1632878"/>
        <a:ext cx="2765476" cy="509203"/>
      </dsp:txXfrm>
    </dsp:sp>
    <dsp:sp modelId="{063CEEE1-05F5-4F9C-97E9-8E32E504A161}">
      <dsp:nvSpPr>
        <dsp:cNvPr id="0" name=""/>
        <dsp:cNvSpPr/>
      </dsp:nvSpPr>
      <dsp:spPr>
        <a:xfrm>
          <a:off x="3122340" y="2287459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EF7DE-6B04-4482-B0AB-9DC171E4BA06}">
      <dsp:nvSpPr>
        <dsp:cNvPr id="0" name=""/>
        <dsp:cNvSpPr/>
      </dsp:nvSpPr>
      <dsp:spPr>
        <a:xfrm>
          <a:off x="3330494" y="2142081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высокого (свыше 1000 В) напряжения.</a:t>
          </a:r>
          <a:endParaRPr lang="ru-RU" sz="1200" kern="1200" dirty="0"/>
        </a:p>
      </dsp:txBody>
      <dsp:txXfrm>
        <a:off x="3330494" y="2142081"/>
        <a:ext cx="2765476" cy="5092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06EBF-FFA7-4E2C-9A92-A0A3BDDCC07C}">
      <dsp:nvSpPr>
        <dsp:cNvPr id="0" name=""/>
        <dsp:cNvSpPr/>
      </dsp:nvSpPr>
      <dsp:spPr>
        <a:xfrm>
          <a:off x="0" y="696645"/>
          <a:ext cx="2973631" cy="349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9FD56-EE3B-497C-838E-A8BF1971227A}">
      <dsp:nvSpPr>
        <dsp:cNvPr id="0" name=""/>
        <dsp:cNvSpPr/>
      </dsp:nvSpPr>
      <dsp:spPr>
        <a:xfrm>
          <a:off x="28" y="759843"/>
          <a:ext cx="218453" cy="2184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1A046-B06A-4784-B238-88B7CE442D17}">
      <dsp:nvSpPr>
        <dsp:cNvPr id="0" name=""/>
        <dsp:cNvSpPr/>
      </dsp:nvSpPr>
      <dsp:spPr>
        <a:xfrm>
          <a:off x="28" y="0"/>
          <a:ext cx="2973631" cy="628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u="sng" kern="1200" dirty="0" smtClean="0"/>
            <a:t>По мощности нагрузки:</a:t>
          </a:r>
          <a:endParaRPr lang="ru-RU" sz="2100" kern="1200" dirty="0"/>
        </a:p>
      </dsp:txBody>
      <dsp:txXfrm>
        <a:off x="28" y="0"/>
        <a:ext cx="2973631" cy="628457"/>
      </dsp:txXfrm>
    </dsp:sp>
    <dsp:sp modelId="{E5E49403-1285-4FB4-93AB-D374F9FEC5AB}">
      <dsp:nvSpPr>
        <dsp:cNvPr id="0" name=""/>
        <dsp:cNvSpPr/>
      </dsp:nvSpPr>
      <dsp:spPr>
        <a:xfrm>
          <a:off x="28" y="1269052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57C7A1-63B7-4AA4-857F-11C07F57D34B}">
      <dsp:nvSpPr>
        <dsp:cNvPr id="0" name=""/>
        <dsp:cNvSpPr/>
      </dsp:nvSpPr>
      <dsp:spPr>
        <a:xfrm>
          <a:off x="208182" y="1123674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малой мощности(до 100 Вт);</a:t>
          </a:r>
          <a:endParaRPr lang="ru-RU" sz="1200" kern="1200" dirty="0"/>
        </a:p>
      </dsp:txBody>
      <dsp:txXfrm>
        <a:off x="208182" y="1123674"/>
        <a:ext cx="2765476" cy="509203"/>
      </dsp:txXfrm>
    </dsp:sp>
    <dsp:sp modelId="{D584D7F6-2460-4A96-B723-C34FC1AAE120}">
      <dsp:nvSpPr>
        <dsp:cNvPr id="0" name=""/>
        <dsp:cNvSpPr/>
      </dsp:nvSpPr>
      <dsp:spPr>
        <a:xfrm>
          <a:off x="28" y="1778255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81929-1635-421E-9FF5-95323207477D}">
      <dsp:nvSpPr>
        <dsp:cNvPr id="0" name=""/>
        <dsp:cNvSpPr/>
      </dsp:nvSpPr>
      <dsp:spPr>
        <a:xfrm>
          <a:off x="208182" y="1632878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средней мощности(от100 до 1000 Вт);</a:t>
          </a:r>
          <a:endParaRPr lang="ru-RU" sz="1200" kern="1200" dirty="0"/>
        </a:p>
      </dsp:txBody>
      <dsp:txXfrm>
        <a:off x="208182" y="1632878"/>
        <a:ext cx="2765476" cy="509203"/>
      </dsp:txXfrm>
    </dsp:sp>
    <dsp:sp modelId="{58FC548A-4D6C-4F95-B74A-CEB887ECCACC}">
      <dsp:nvSpPr>
        <dsp:cNvPr id="0" name=""/>
        <dsp:cNvSpPr/>
      </dsp:nvSpPr>
      <dsp:spPr>
        <a:xfrm>
          <a:off x="28" y="2287459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324AF-6E3F-44CC-84A6-1A338764ADA6}">
      <dsp:nvSpPr>
        <dsp:cNvPr id="0" name=""/>
        <dsp:cNvSpPr/>
      </dsp:nvSpPr>
      <dsp:spPr>
        <a:xfrm>
          <a:off x="208182" y="2142081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большой мощности(свыше 1000 Вт).</a:t>
          </a:r>
          <a:endParaRPr lang="ru-RU" sz="1200" kern="1200" dirty="0"/>
        </a:p>
      </dsp:txBody>
      <dsp:txXfrm>
        <a:off x="208182" y="2142081"/>
        <a:ext cx="2765476" cy="509203"/>
      </dsp:txXfrm>
    </dsp:sp>
    <dsp:sp modelId="{C155D5F6-5D40-43A5-BB2A-49A090355E53}">
      <dsp:nvSpPr>
        <dsp:cNvPr id="0" name=""/>
        <dsp:cNvSpPr/>
      </dsp:nvSpPr>
      <dsp:spPr>
        <a:xfrm>
          <a:off x="3110922" y="697033"/>
          <a:ext cx="2973631" cy="349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8B748-59F6-462B-8C91-9D88C02EFA9E}">
      <dsp:nvSpPr>
        <dsp:cNvPr id="0" name=""/>
        <dsp:cNvSpPr/>
      </dsp:nvSpPr>
      <dsp:spPr>
        <a:xfrm>
          <a:off x="3122340" y="759843"/>
          <a:ext cx="218453" cy="2184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C94FE-46A0-4508-924C-F8DA45828371}">
      <dsp:nvSpPr>
        <dsp:cNvPr id="0" name=""/>
        <dsp:cNvSpPr/>
      </dsp:nvSpPr>
      <dsp:spPr>
        <a:xfrm>
          <a:off x="3122340" y="0"/>
          <a:ext cx="2973631" cy="628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u="sng" kern="1200" dirty="0" smtClean="0"/>
            <a:t>По роду тока нагрузки:</a:t>
          </a:r>
          <a:endParaRPr lang="ru-RU" sz="2100" kern="1200" dirty="0"/>
        </a:p>
      </dsp:txBody>
      <dsp:txXfrm>
        <a:off x="3122340" y="0"/>
        <a:ext cx="2973631" cy="628457"/>
      </dsp:txXfrm>
    </dsp:sp>
    <dsp:sp modelId="{ABD27D87-1522-4190-AFD1-9CE26B9BCF62}">
      <dsp:nvSpPr>
        <dsp:cNvPr id="0" name=""/>
        <dsp:cNvSpPr/>
      </dsp:nvSpPr>
      <dsp:spPr>
        <a:xfrm>
          <a:off x="3122340" y="1269052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C8436E-85D0-47F6-9EC8-1C68B6D0013A}">
      <dsp:nvSpPr>
        <dsp:cNvPr id="0" name=""/>
        <dsp:cNvSpPr/>
      </dsp:nvSpPr>
      <dsp:spPr>
        <a:xfrm>
          <a:off x="3330494" y="1123674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с выходом на переменном токе</a:t>
          </a:r>
          <a:endParaRPr lang="ru-RU" sz="1200" kern="1200" dirty="0"/>
        </a:p>
      </dsp:txBody>
      <dsp:txXfrm>
        <a:off x="3330494" y="1123674"/>
        <a:ext cx="2765476" cy="509203"/>
      </dsp:txXfrm>
    </dsp:sp>
    <dsp:sp modelId="{D52F27D6-90AE-4DC6-9F8E-FBB4AFC930E0}">
      <dsp:nvSpPr>
        <dsp:cNvPr id="0" name=""/>
        <dsp:cNvSpPr/>
      </dsp:nvSpPr>
      <dsp:spPr>
        <a:xfrm>
          <a:off x="3122340" y="1778255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D2C501-A27A-40E0-A9CE-D6BDC998ACFE}">
      <dsp:nvSpPr>
        <dsp:cNvPr id="0" name=""/>
        <dsp:cNvSpPr/>
      </dsp:nvSpPr>
      <dsp:spPr>
        <a:xfrm>
          <a:off x="3330494" y="1632878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с выходом на постоянном токе</a:t>
          </a:r>
          <a:endParaRPr lang="ru-RU" sz="1200" kern="1200" dirty="0"/>
        </a:p>
      </dsp:txBody>
      <dsp:txXfrm>
        <a:off x="3330494" y="1632878"/>
        <a:ext cx="2765476" cy="509203"/>
      </dsp:txXfrm>
    </dsp:sp>
    <dsp:sp modelId="{063CEEE1-05F5-4F9C-97E9-8E32E504A161}">
      <dsp:nvSpPr>
        <dsp:cNvPr id="0" name=""/>
        <dsp:cNvSpPr/>
      </dsp:nvSpPr>
      <dsp:spPr>
        <a:xfrm>
          <a:off x="3122340" y="2287459"/>
          <a:ext cx="218448" cy="2184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EF7DE-6B04-4482-B0AB-9DC171E4BA06}">
      <dsp:nvSpPr>
        <dsp:cNvPr id="0" name=""/>
        <dsp:cNvSpPr/>
      </dsp:nvSpPr>
      <dsp:spPr>
        <a:xfrm>
          <a:off x="3330494" y="2142081"/>
          <a:ext cx="2765476" cy="50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ИП с выходом на переменном и постоянном токе</a:t>
          </a:r>
          <a:endParaRPr lang="ru-RU" sz="1200" kern="1200" dirty="0"/>
        </a:p>
      </dsp:txBody>
      <dsp:txXfrm>
        <a:off x="3330494" y="2142081"/>
        <a:ext cx="2765476" cy="509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сведения об источниках электропитания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</a:t>
            </a:r>
            <a:r>
              <a:rPr lang="en-US" dirty="0" smtClean="0"/>
              <a:t>9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466410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«Информационных технологий и систем»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0" y="1818213"/>
            <a:ext cx="9144000" cy="896851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«Электропитание устройств и систем связи»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Содержание: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801190"/>
            <a:ext cx="8525690" cy="505097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altLang="ru-RU" dirty="0" smtClean="0">
                <a:cs typeface="Arial" panose="020B0604020202020204" pitchFamily="34" charset="0"/>
              </a:rPr>
              <a:t>Классификация источников электропитания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dirty="0" smtClean="0">
                <a:cs typeface="Arial" panose="020B0604020202020204" pitchFamily="34" charset="0"/>
              </a:rPr>
              <a:t>Параметры сети питания электроэнергией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Линейные и импульсные источники вторичного электропитания</a:t>
            </a:r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Нижний колонтитул 1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</p:spPr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 smtClean="0">
                <a:cs typeface="Arial" pitchFamily="34" charset="0"/>
              </a:rPr>
              <a:t>»</a:t>
            </a:r>
          </a:p>
          <a:p>
            <a:r>
              <a:rPr lang="ru-RU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dirty="0" smtClean="0">
                <a:cs typeface="Arial" pitchFamily="34" charset="0"/>
              </a:rPr>
              <a:t>»</a:t>
            </a:r>
            <a:endParaRPr lang="ru-RU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</a:t>
            </a:r>
            <a:r>
              <a:rPr lang="ru-RU" sz="1000" dirty="0" smtClean="0"/>
              <a:t>связи</a:t>
            </a:r>
            <a:r>
              <a:rPr lang="ru-RU" sz="1000" dirty="0" smtClean="0">
                <a:cs typeface="Arial" pitchFamily="34" charset="0"/>
              </a:rPr>
              <a:t>»</a:t>
            </a:r>
          </a:p>
          <a:p>
            <a:r>
              <a:rPr lang="ru-RU" sz="1000" dirty="0" smtClean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 smtClean="0">
                <a:cs typeface="Arial" pitchFamily="34" charset="0"/>
              </a:rPr>
              <a:t>»</a:t>
            </a:r>
            <a:endParaRPr lang="ru-RU" sz="1000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источников электропитания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Все ИП можно разделить на две группы: </a:t>
            </a:r>
            <a:r>
              <a:rPr lang="ru-RU" u="sng" dirty="0"/>
              <a:t>источники первичного электропитания</a:t>
            </a:r>
            <a:r>
              <a:rPr lang="ru-RU" dirty="0"/>
              <a:t> и </a:t>
            </a:r>
            <a:r>
              <a:rPr lang="ru-RU" u="sng" dirty="0" smtClean="0"/>
              <a:t>источники </a:t>
            </a:r>
            <a:r>
              <a:rPr lang="ru-RU" u="sng" dirty="0"/>
              <a:t>вторичного электропитания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31534759"/>
              </p:ext>
            </p:extLst>
          </p:nvPr>
        </p:nvGraphicFramePr>
        <p:xfrm>
          <a:off x="1524000" y="195707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3681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источников </a:t>
            </a:r>
            <a:r>
              <a:rPr lang="ru-RU" dirty="0" smtClean="0"/>
              <a:t>электропитания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К источникам первичного электропитания относят системы, перерабатывающие химическую, световую, тепловую,  механическую или </a:t>
            </a:r>
            <a:r>
              <a:rPr lang="ru-RU" dirty="0" smtClean="0"/>
              <a:t>ядерную </a:t>
            </a:r>
            <a:r>
              <a:rPr lang="ru-RU" dirty="0"/>
              <a:t>энергию в </a:t>
            </a:r>
            <a:r>
              <a:rPr lang="ru-RU" dirty="0" smtClean="0"/>
              <a:t>электрическую.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273617"/>
            <a:ext cx="5715000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источников </a:t>
            </a:r>
            <a:r>
              <a:rPr lang="ru-RU" dirty="0" smtClean="0"/>
              <a:t>электропитания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Источники вторичного электропитания можно классифицировать по следующим </a:t>
            </a:r>
            <a:r>
              <a:rPr lang="ru-RU" dirty="0" smtClean="0"/>
              <a:t>параметрам:</a:t>
            </a:r>
          </a:p>
          <a:p>
            <a:endParaRPr lang="ru-RU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42951859"/>
              </p:ext>
            </p:extLst>
          </p:nvPr>
        </p:nvGraphicFramePr>
        <p:xfrm>
          <a:off x="1432560" y="19342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1732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источников </a:t>
            </a:r>
            <a:r>
              <a:rPr lang="ru-RU" dirty="0" smtClean="0"/>
              <a:t>электропитания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Источники вторичного электропитания можно классифицировать по следующим </a:t>
            </a:r>
            <a:r>
              <a:rPr lang="ru-RU" dirty="0" smtClean="0"/>
              <a:t>параметрам:</a:t>
            </a:r>
          </a:p>
          <a:p>
            <a:endParaRPr lang="ru-RU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161202616"/>
              </p:ext>
            </p:extLst>
          </p:nvPr>
        </p:nvGraphicFramePr>
        <p:xfrm>
          <a:off x="1432560" y="193421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3192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Классификация источников </a:t>
            </a:r>
            <a:r>
              <a:rPr lang="ru-RU" dirty="0" smtClean="0"/>
              <a:t>электропитания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/>
              <a:t>По числу выходов</a:t>
            </a:r>
            <a:r>
              <a:rPr lang="ru-RU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одноканальные </a:t>
            </a:r>
            <a:r>
              <a:rPr lang="ru-RU" dirty="0"/>
              <a:t>ИП, имеющие один выход постоянного или переменного тока;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многоканальные  </a:t>
            </a:r>
            <a:r>
              <a:rPr lang="ru-RU" dirty="0"/>
              <a:t>ИП,  имеющие  два  или  более  выходных  напряжений.</a:t>
            </a:r>
          </a:p>
          <a:p>
            <a:r>
              <a:rPr lang="ru-RU" u="sng" dirty="0"/>
              <a:t>6.  По стабильности напряжения на нагрузке</a:t>
            </a:r>
            <a:r>
              <a:rPr lang="ru-RU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стабилизированные </a:t>
            </a:r>
            <a:r>
              <a:rPr lang="ru-RU" dirty="0"/>
              <a:t>ИП;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нестабилизированные </a:t>
            </a:r>
            <a:r>
              <a:rPr lang="ru-RU" dirty="0"/>
              <a:t>ИП.</a:t>
            </a:r>
          </a:p>
          <a:p>
            <a:r>
              <a:rPr lang="ru-RU" dirty="0"/>
              <a:t>Стабилизированные источники питания имеют  в своем составе не менее одного стабилизатора напряжения (тока) и могут быть разделены:</a:t>
            </a:r>
          </a:p>
          <a:p>
            <a:r>
              <a:rPr lang="ru-RU" u="sng" dirty="0"/>
              <a:t>1)  по характеру стабилизации напряжения</a:t>
            </a:r>
            <a:r>
              <a:rPr lang="ru-RU" dirty="0"/>
              <a:t>:</a:t>
            </a:r>
          </a:p>
          <a:p>
            <a:r>
              <a:rPr lang="ru-RU" dirty="0"/>
              <a:t>-  ИП с непрерывным регулированием;</a:t>
            </a:r>
          </a:p>
          <a:p>
            <a:r>
              <a:rPr lang="ru-RU" dirty="0"/>
              <a:t>-  ИП с импульсным регулированием.</a:t>
            </a:r>
          </a:p>
          <a:p>
            <a:r>
              <a:rPr lang="ru-RU" u="sng" dirty="0"/>
              <a:t>2)  по характеру обратной связи</a:t>
            </a:r>
            <a:r>
              <a:rPr lang="ru-RU" dirty="0"/>
              <a:t>:</a:t>
            </a:r>
          </a:p>
          <a:p>
            <a:r>
              <a:rPr lang="ru-RU" dirty="0"/>
              <a:t>-  параметрические;</a:t>
            </a:r>
          </a:p>
          <a:p>
            <a:r>
              <a:rPr lang="ru-RU" dirty="0"/>
              <a:t>-  компенсационные;</a:t>
            </a:r>
          </a:p>
          <a:p>
            <a:r>
              <a:rPr lang="ru-RU" dirty="0"/>
              <a:t>-  комбинированные;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9929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Параметры сети питания электроэнергией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Основные электрические параметры сети электропитания </a:t>
            </a:r>
            <a:r>
              <a:rPr lang="ru-RU" dirty="0" smtClean="0"/>
              <a:t>следующие:</a:t>
            </a:r>
            <a:endParaRPr lang="ru-RU" dirty="0"/>
          </a:p>
          <a:p>
            <a:r>
              <a:rPr lang="ru-RU" dirty="0"/>
              <a:t>1. Номинальное значение питающего напряжения U.</a:t>
            </a:r>
          </a:p>
          <a:p>
            <a:r>
              <a:rPr lang="ru-RU" dirty="0"/>
              <a:t>2. Относительная нестабильность питающего напряжения, характеризующая возможные пределы изменения его значения относительно номинального – </a:t>
            </a:r>
            <a:endParaRPr lang="ru-RU" dirty="0" smtClean="0"/>
          </a:p>
          <a:p>
            <a:r>
              <a:rPr lang="ru-RU" dirty="0" smtClean="0"/>
              <a:t>верхний предел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и нижний предел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3263976"/>
            <a:ext cx="1377892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232724"/>
              </p:ext>
            </p:extLst>
          </p:nvPr>
        </p:nvGraphicFramePr>
        <p:xfrm>
          <a:off x="628597" y="3263977"/>
          <a:ext cx="2887894" cy="683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3" imgW="1841500" imgH="431800" progId="Equation.DSMT4">
                  <p:embed/>
                </p:oleObj>
              </mc:Choice>
              <mc:Fallback>
                <p:oleObj r:id="rId3" imgW="1841500" imgH="431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3263977"/>
                        <a:ext cx="2887894" cy="6839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6" y="4676367"/>
            <a:ext cx="1251949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424842"/>
              </p:ext>
            </p:extLst>
          </p:nvPr>
        </p:nvGraphicFramePr>
        <p:xfrm>
          <a:off x="628597" y="4676368"/>
          <a:ext cx="3191908" cy="750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5" imgW="1854200" imgH="431800" progId="Equation.DSMT4">
                  <p:embed/>
                </p:oleObj>
              </mc:Choice>
              <mc:Fallback>
                <p:oleObj r:id="rId5" imgW="1854200" imgH="431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4676368"/>
                        <a:ext cx="3191908" cy="7500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3958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Параметры сети питания </a:t>
            </a:r>
            <a:r>
              <a:rPr lang="ru-RU" dirty="0" smtClean="0"/>
              <a:t>электроэнергией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3. Внутреннее сопротивление первичного источника питания электроэнергией и питающей сети.</a:t>
            </a:r>
          </a:p>
          <a:p>
            <a:r>
              <a:rPr lang="ru-RU" dirty="0"/>
              <a:t>4. Уровень пульсаций питающего напряжения на выходе источника</a:t>
            </a:r>
          </a:p>
          <a:p>
            <a:r>
              <a:rPr lang="ru-RU" dirty="0"/>
              <a:t>вторичного электропитания(для сети постоянного тока), который характеризует амплитуду(или эффективное значение) переменной составляющей напряжения, приложенного к ИП. Уровень пульсаций может также определяться отношением значения амплитуды (или эффективного значения) переменной составляющей питающего напряжения к его номинальному значению.</a:t>
            </a:r>
          </a:p>
          <a:p>
            <a:r>
              <a:rPr lang="ru-RU" dirty="0"/>
              <a:t>5. Частота, возможные искажения формы кривой питающего напряжения и возможная асимметрия по фазам питающей сети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19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Параметры сети питания </a:t>
            </a:r>
            <a:r>
              <a:rPr lang="ru-RU" dirty="0" smtClean="0"/>
              <a:t>электроэнергией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/>
              <a:t>Параметры источников вторичного электропитания.</a:t>
            </a:r>
            <a:endParaRPr lang="ru-RU" dirty="0"/>
          </a:p>
          <a:p>
            <a:r>
              <a:rPr lang="ru-RU" dirty="0"/>
              <a:t>1. Номинальные выходные напряжения и токи.</a:t>
            </a:r>
          </a:p>
          <a:p>
            <a:r>
              <a:rPr lang="ru-RU" dirty="0"/>
              <a:t>2. Нестабильность выходных напряжений в процессе эксплуатации.</a:t>
            </a:r>
          </a:p>
          <a:p>
            <a:r>
              <a:rPr lang="ru-RU" dirty="0"/>
              <a:t>3. Максимальная, минимальная и номинальная мощность по каждой из выходных цепей ИП. </a:t>
            </a:r>
            <a:endParaRPr lang="ru-RU" dirty="0" smtClean="0"/>
          </a:p>
          <a:p>
            <a:r>
              <a:rPr lang="ru-RU" dirty="0"/>
              <a:t>4. Номинальное значение тока, потребляемого ИП от сети электропитания или первичного источника питания электроэнергией. </a:t>
            </a:r>
            <a:endParaRPr lang="ru-RU" dirty="0" smtClean="0"/>
          </a:p>
          <a:p>
            <a:r>
              <a:rPr lang="ru-RU" dirty="0"/>
              <a:t>5. Для ИП, питающихся от сети (или источника) переменного тока,</a:t>
            </a:r>
          </a:p>
          <a:p>
            <a:r>
              <a:rPr lang="ru-RU" dirty="0"/>
              <a:t>коэффициент мощности </a:t>
            </a:r>
            <a:r>
              <a:rPr lang="ru-RU" dirty="0" err="1"/>
              <a:t>cos</a:t>
            </a:r>
            <a:r>
              <a:rPr lang="ru-RU" dirty="0"/>
              <a:t> φ = P / S , где P - активная составляющая полной мощности, потребляемой ИП от первичной сети. Для нагрузок постоянного тока </a:t>
            </a:r>
            <a:r>
              <a:rPr lang="ru-RU" dirty="0" err="1"/>
              <a:t>cos</a:t>
            </a:r>
            <a:r>
              <a:rPr lang="ru-RU" dirty="0"/>
              <a:t> φ = 1, так как P = S.</a:t>
            </a:r>
          </a:p>
        </p:txBody>
      </p:sp>
    </p:spTree>
    <p:extLst>
      <p:ext uri="{BB962C8B-B14F-4D97-AF65-F5344CB8AC3E}">
        <p14:creationId xmlns:p14="http://schemas.microsoft.com/office/powerpoint/2010/main" val="3741331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Параметры сети питания </a:t>
            </a:r>
            <a:r>
              <a:rPr lang="ru-RU" dirty="0" smtClean="0"/>
              <a:t>электроэнергией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6. Коэффициент </a:t>
            </a:r>
            <a:r>
              <a:rPr lang="ru-RU" dirty="0"/>
              <a:t>полезного действия в номинальном режиме</a:t>
            </a:r>
          </a:p>
          <a:p>
            <a:r>
              <a:rPr lang="ru-RU" dirty="0" smtClean="0"/>
              <a:t>               </a:t>
            </a:r>
          </a:p>
          <a:p>
            <a:r>
              <a:rPr lang="ru-RU" dirty="0" smtClean="0"/>
              <a:t>              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где </a:t>
            </a:r>
            <a:r>
              <a:rPr lang="ru-RU" dirty="0"/>
              <a:t>n – число выходов (выходных цепей) ИП, </a:t>
            </a:r>
          </a:p>
          <a:p>
            <a:r>
              <a:rPr lang="ru-RU" i="1" dirty="0" err="1"/>
              <a:t>Р</a:t>
            </a:r>
            <a:r>
              <a:rPr lang="ru-RU" i="1" baseline="-25000" dirty="0" err="1"/>
              <a:t>нi.ном</a:t>
            </a:r>
            <a:r>
              <a:rPr lang="ru-RU" i="1" baseline="-25000" dirty="0"/>
              <a:t> </a:t>
            </a:r>
            <a:r>
              <a:rPr lang="ru-RU" dirty="0"/>
              <a:t>– номинальная мощность, передаваемая в нагрузку по i-</a:t>
            </a:r>
            <a:r>
              <a:rPr lang="ru-RU" dirty="0" err="1"/>
              <a:t>му</a:t>
            </a:r>
            <a:endParaRPr lang="ru-RU" dirty="0"/>
          </a:p>
          <a:p>
            <a:r>
              <a:rPr lang="ru-RU" dirty="0"/>
              <a:t>выходу,</a:t>
            </a:r>
          </a:p>
          <a:p>
            <a:r>
              <a:rPr lang="ru-RU" i="1" dirty="0" err="1"/>
              <a:t>Р</a:t>
            </a:r>
            <a:r>
              <a:rPr lang="ru-RU" i="1" baseline="-25000" dirty="0" err="1"/>
              <a:t>п.ном</a:t>
            </a:r>
            <a:r>
              <a:rPr lang="ru-RU" i="1" baseline="-25000" dirty="0"/>
              <a:t> </a:t>
            </a:r>
            <a:r>
              <a:rPr lang="ru-RU" dirty="0"/>
              <a:t>– номинальная потребляемая мощность.</a:t>
            </a:r>
          </a:p>
          <a:p>
            <a:endParaRPr lang="ru-RU" dirty="0" smtClean="0"/>
          </a:p>
          <a:p>
            <a:r>
              <a:rPr lang="ru-RU" dirty="0" smtClean="0"/>
              <a:t>7. Внутреннее </a:t>
            </a:r>
            <a:r>
              <a:rPr lang="ru-RU" dirty="0"/>
              <a:t>сопротивление ИП, равное численному значению от-ношения изменения выходного напряжения ∆</a:t>
            </a:r>
            <a:r>
              <a:rPr lang="ru-RU" dirty="0" err="1"/>
              <a:t>U</a:t>
            </a:r>
            <a:r>
              <a:rPr lang="ru-RU" baseline="-25000" dirty="0" err="1"/>
              <a:t>вых</a:t>
            </a:r>
            <a:r>
              <a:rPr lang="ru-RU" dirty="0"/>
              <a:t> к вызвавшему его изменению тока нагрузки (выходного тока)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98286" y="1335313"/>
            <a:ext cx="115092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868949"/>
              </p:ext>
            </p:extLst>
          </p:nvPr>
        </p:nvGraphicFramePr>
        <p:xfrm>
          <a:off x="798285" y="1335313"/>
          <a:ext cx="1345307" cy="1049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3" imgW="825500" imgH="647700" progId="Equation.DSMT4">
                  <p:embed/>
                </p:oleObj>
              </mc:Choice>
              <mc:Fallback>
                <p:oleObj r:id="rId3" imgW="825500" imgH="6477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285" y="1335313"/>
                        <a:ext cx="1345307" cy="10494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8668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Параметры сети питания </a:t>
            </a:r>
            <a:r>
              <a:rPr lang="ru-RU" dirty="0" smtClean="0"/>
              <a:t>электроэнергией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8. Уровень </a:t>
            </a:r>
            <a:r>
              <a:rPr lang="ru-RU" dirty="0"/>
              <a:t>пульсаций выходного напряжения </a:t>
            </a:r>
            <a:r>
              <a:rPr lang="ru-RU" dirty="0" err="1"/>
              <a:t>U</a:t>
            </a:r>
            <a:r>
              <a:rPr lang="ru-RU" baseline="-25000" dirty="0" err="1"/>
              <a:t>п</a:t>
            </a:r>
            <a:r>
              <a:rPr lang="ru-RU" dirty="0"/>
              <a:t> и/или коэффициент пульсаций </a:t>
            </a:r>
            <a:r>
              <a:rPr lang="ru-RU" dirty="0" err="1"/>
              <a:t>К</a:t>
            </a:r>
            <a:r>
              <a:rPr lang="ru-RU" baseline="-25000" dirty="0" err="1"/>
              <a:t>п</a:t>
            </a:r>
            <a:r>
              <a:rPr lang="ru-RU" dirty="0"/>
              <a:t> (рис. 1.2</a:t>
            </a:r>
            <a:r>
              <a:rPr lang="ru-RU" dirty="0" smtClean="0"/>
              <a:t>.)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endParaRPr lang="ru-RU" sz="1000" dirty="0" smtClean="0"/>
          </a:p>
          <a:p>
            <a:pPr algn="ctr"/>
            <a:endParaRPr lang="ru-RU" sz="1000" dirty="0"/>
          </a:p>
          <a:p>
            <a:pPr algn="ctr"/>
            <a:endParaRPr lang="ru-RU" sz="1000" dirty="0" smtClean="0"/>
          </a:p>
          <a:p>
            <a:pPr algn="ctr"/>
            <a:r>
              <a:rPr lang="ru-RU" sz="1000" dirty="0" smtClean="0"/>
              <a:t>Рис</a:t>
            </a:r>
            <a:r>
              <a:rPr lang="ru-RU" sz="1000" dirty="0"/>
              <a:t>. 1.2. Временная диаграмма выходного напряжения источника питания с выходом на постоянном токе.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728" y="2400555"/>
            <a:ext cx="6203678" cy="260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96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Линейные и импульсные источники вторичного электропитания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В линейных ИП переменное напряжение питающей сети преобразуется  трансформатором,  выпрямляется,  подвергается  низкочастотной фильтрации и стабилизируется (рис. 1.3). В нестабилизированных ИП нагрузка подключается непосредственно к выходу фильтра низкой частоты.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455" y="2777489"/>
            <a:ext cx="5611090" cy="26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Линейные и импульсные источники вторичного </a:t>
            </a:r>
            <a:r>
              <a:rPr lang="ru-RU" dirty="0" smtClean="0"/>
              <a:t>электропитания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В стабилизаторах линейных ИП осуществляется непрерывное регулирование: последовательно или параллельно  с нагрузкой  включается  регулирующий элемент (транзистор), управляемый сигналом обратной связи, за счет чего выходное напряжение поддерживается на постоянном уровне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algn="ctr"/>
            <a:endParaRPr lang="ru-RU" sz="1100" dirty="0" smtClean="0"/>
          </a:p>
          <a:p>
            <a:pPr algn="ctr"/>
            <a:endParaRPr lang="ru-RU" sz="1100" dirty="0"/>
          </a:p>
          <a:p>
            <a:pPr algn="ctr"/>
            <a:endParaRPr lang="ru-RU" sz="1100" dirty="0" smtClean="0"/>
          </a:p>
          <a:p>
            <a:pPr algn="ctr"/>
            <a:endParaRPr lang="ru-RU" sz="1100" dirty="0"/>
          </a:p>
          <a:p>
            <a:pPr algn="ctr"/>
            <a:endParaRPr lang="ru-RU" sz="1100" dirty="0" smtClean="0"/>
          </a:p>
          <a:p>
            <a:pPr algn="ctr"/>
            <a:endParaRPr lang="ru-RU" sz="1100" dirty="0"/>
          </a:p>
          <a:p>
            <a:pPr algn="ctr"/>
            <a:endParaRPr lang="ru-RU" sz="1100" dirty="0" smtClean="0"/>
          </a:p>
          <a:p>
            <a:pPr algn="ctr"/>
            <a:endParaRPr lang="ru-RU" sz="1100" dirty="0"/>
          </a:p>
          <a:p>
            <a:pPr algn="ctr"/>
            <a:endParaRPr lang="ru-RU" sz="1100" dirty="0" smtClean="0"/>
          </a:p>
          <a:p>
            <a:pPr algn="ctr"/>
            <a:endParaRPr lang="ru-RU" sz="1100" dirty="0"/>
          </a:p>
          <a:p>
            <a:pPr algn="ctr"/>
            <a:endParaRPr lang="ru-RU" sz="1100" dirty="0" smtClean="0"/>
          </a:p>
          <a:p>
            <a:pPr algn="ctr"/>
            <a:endParaRPr lang="ru-RU" sz="1100" dirty="0"/>
          </a:p>
          <a:p>
            <a:pPr algn="ctr"/>
            <a:r>
              <a:rPr lang="ru-RU" sz="1100" dirty="0" smtClean="0"/>
              <a:t>Рис</a:t>
            </a:r>
            <a:r>
              <a:rPr lang="ru-RU" sz="1100" dirty="0"/>
              <a:t>. 1.3. Упрощенная функциональная схема линейного стабилизированного источника питания.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010" y="3188970"/>
            <a:ext cx="669798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42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Линейные и импульсные источники вторичного </a:t>
            </a:r>
            <a:r>
              <a:rPr lang="ru-RU" dirty="0" smtClean="0"/>
              <a:t>электропитания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Импульсные ИП непосредственно выпрямляют и фильтруют напряжение питающей сети переменного тока без использования первичного силового трансформатора, который для частоты 50 Гц имеет значительные вес и габариты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sz="1100" dirty="0"/>
              <a:t>Рис 1.4 Упрощенная функциональная схема импульсного источника питания: В – выпрямитель; ФНЧ – фильтр низкой частоты; КРЭ – ключевой регулирующий элемент; Т – трансформатор.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59" y="2571750"/>
            <a:ext cx="6812282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70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Линейные и импульсные источники вторичного </a:t>
            </a:r>
            <a:r>
              <a:rPr lang="ru-RU" dirty="0" smtClean="0"/>
              <a:t>электропитания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ru-RU" b="1" dirty="0"/>
              <a:t>Сравнение импульсных и линейных ИП</a:t>
            </a:r>
            <a:endParaRPr lang="ru-RU" dirty="0"/>
          </a:p>
          <a:p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15" y="1451609"/>
            <a:ext cx="6516770" cy="395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27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Линейные и импульсные источники вторичного </a:t>
            </a:r>
            <a:r>
              <a:rPr lang="ru-RU" dirty="0" smtClean="0"/>
              <a:t>электропитания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Ряд  линейных  стабилизаторов,  помимо  своей  основной  функции, способны:</a:t>
            </a:r>
          </a:p>
          <a:p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следить  за  значением  входного  напряжения  и  формировать  контрольный сигнал, предназначенный для предупреждения об аварий-ной просадке напряжения на входе;</a:t>
            </a:r>
          </a:p>
          <a:p>
            <a:r>
              <a:rPr lang="ru-RU" dirty="0"/>
              <a:t>2) изменять  выходное  напряжение  и  выходной  ток  под  действием управляющего сигнала;</a:t>
            </a:r>
          </a:p>
          <a:p>
            <a:r>
              <a:rPr lang="ru-RU" dirty="0"/>
              <a:t>3) совместно с резервным источником питания (аккумулятором или батареей) обеспечивать бесперебойное питание устройства, что особенно важно для микропроцессорных систем.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568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Рекомендуемая литература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ru-RU" sz="1200" b="1" dirty="0"/>
              <a:t>а)      </a:t>
            </a:r>
            <a:r>
              <a:rPr lang="ru-RU" sz="1200" b="1" dirty="0" smtClean="0"/>
              <a:t>Основная </a:t>
            </a:r>
            <a:r>
              <a:rPr lang="ru-RU" sz="1200" b="1" dirty="0"/>
              <a:t>литература</a:t>
            </a:r>
          </a:p>
          <a:p>
            <a:r>
              <a:rPr lang="ru-RU" sz="1100" dirty="0"/>
              <a:t>1.     Белоус,  Игорь  Александрович.  Электропитание  устройств  и  систем  связи.  Практикум  :  [учеб.</a:t>
            </a:r>
          </a:p>
          <a:p>
            <a:r>
              <a:rPr lang="ru-RU" sz="1100" dirty="0"/>
              <a:t>пособие  для  </a:t>
            </a:r>
            <a:r>
              <a:rPr lang="ru-RU" sz="1100" dirty="0" err="1"/>
              <a:t>сту</a:t>
            </a:r>
            <a:r>
              <a:rPr lang="ru-RU" sz="1100" dirty="0"/>
              <a:t> </a:t>
            </a:r>
            <a:r>
              <a:rPr lang="ru-RU" sz="1100" dirty="0" err="1"/>
              <a:t>дентов</a:t>
            </a:r>
            <a:r>
              <a:rPr lang="ru-RU" sz="1100" dirty="0"/>
              <a:t>,  </a:t>
            </a:r>
            <a:r>
              <a:rPr lang="ru-RU" sz="1100" dirty="0" err="1"/>
              <a:t>обуч</a:t>
            </a:r>
            <a:r>
              <a:rPr lang="ru-RU" sz="1100" dirty="0"/>
              <a:t>.  по  </a:t>
            </a:r>
            <a:r>
              <a:rPr lang="ru-RU" sz="1100" dirty="0" err="1"/>
              <a:t>направл</a:t>
            </a:r>
            <a:r>
              <a:rPr lang="ru-RU" sz="1100" dirty="0"/>
              <a:t>.  </a:t>
            </a:r>
            <a:r>
              <a:rPr lang="ru-RU" sz="1100" dirty="0" err="1"/>
              <a:t>подгот</a:t>
            </a:r>
            <a:r>
              <a:rPr lang="ru-RU" sz="1100" dirty="0"/>
              <a:t>.  11.03.02  "</a:t>
            </a:r>
            <a:r>
              <a:rPr lang="ru-RU" sz="1100" dirty="0" err="1"/>
              <a:t>Информ</a:t>
            </a:r>
            <a:r>
              <a:rPr lang="ru-RU" sz="1100" dirty="0"/>
              <a:t>.  технологии  и  системы  связи"]  / И. А.</a:t>
            </a:r>
          </a:p>
          <a:p>
            <a:r>
              <a:rPr lang="ru-RU" sz="1100" dirty="0"/>
              <a:t>Белоус ; Владивосток. гос. ун-т экономики и сервиса - Владивосток : Изд-во ВГУЭС , 2016 - 88 с.2.     Калугин, Николай Георгиевич. Электропитание устройств и систем телекоммуникаций  : учебник</a:t>
            </a:r>
          </a:p>
          <a:p>
            <a:r>
              <a:rPr lang="ru-RU" sz="1100" dirty="0"/>
              <a:t>для студентов вузов / Н. Г. Калугин ; под ред. Е. Е. Чаплыгина - М. : Академия , 2011 - 192 с.</a:t>
            </a:r>
          </a:p>
          <a:p>
            <a:r>
              <a:rPr lang="ru-RU" sz="1100" dirty="0"/>
              <a:t>3.     Левашов, Юрий Александрович. Электропитание устройств и  систем  связи  : учеб. пособие  [для</a:t>
            </a:r>
          </a:p>
          <a:p>
            <a:r>
              <a:rPr lang="ru-RU" sz="1100" dirty="0" err="1"/>
              <a:t>сту</a:t>
            </a:r>
            <a:r>
              <a:rPr lang="ru-RU" sz="1100" dirty="0"/>
              <a:t> </a:t>
            </a:r>
            <a:r>
              <a:rPr lang="ru-RU" sz="1100" dirty="0" err="1"/>
              <a:t>дентов</a:t>
            </a:r>
            <a:r>
              <a:rPr lang="ru-RU" sz="1100" dirty="0"/>
              <a:t> вузов, </a:t>
            </a:r>
            <a:r>
              <a:rPr lang="ru-RU" sz="1100" dirty="0" err="1"/>
              <a:t>обуч</a:t>
            </a:r>
            <a:r>
              <a:rPr lang="ru-RU" sz="1100" dirty="0"/>
              <a:t>. по </a:t>
            </a:r>
            <a:r>
              <a:rPr lang="ru-RU" sz="1100" dirty="0" err="1"/>
              <a:t>направл</a:t>
            </a:r>
            <a:r>
              <a:rPr lang="ru-RU" sz="1100" dirty="0"/>
              <a:t>. </a:t>
            </a:r>
            <a:r>
              <a:rPr lang="ru-RU" sz="1100" dirty="0" err="1"/>
              <a:t>подгот</a:t>
            </a:r>
            <a:r>
              <a:rPr lang="ru-RU" sz="1100" dirty="0"/>
              <a:t>. 11.03.02 "</a:t>
            </a:r>
            <a:r>
              <a:rPr lang="ru-RU" sz="1100" dirty="0" err="1"/>
              <a:t>Информ</a:t>
            </a:r>
            <a:r>
              <a:rPr lang="ru-RU" sz="1100" dirty="0"/>
              <a:t>. технологии и системы связи"] / Ю. А. Левашов,</a:t>
            </a:r>
          </a:p>
          <a:p>
            <a:r>
              <a:rPr lang="ru-RU" sz="1100" dirty="0"/>
              <a:t>И. А. Белоус ; Владивосток. гос. ун-т экономики и сервиса - Владивосток : Изд-во ВГУЭС , 2016 - 200 с.</a:t>
            </a:r>
          </a:p>
          <a:p>
            <a:r>
              <a:rPr lang="ru-RU" sz="1100" dirty="0"/>
              <a:t>4.     </a:t>
            </a:r>
            <a:r>
              <a:rPr lang="ru-RU" sz="1100" dirty="0" err="1"/>
              <a:t>Симачков</a:t>
            </a:r>
            <a:r>
              <a:rPr lang="ru-RU" sz="1100" dirty="0"/>
              <a:t>  Денис  Сергеевич.  Источники  вторичного  электропитания  :  Учебник  [Электронный</a:t>
            </a:r>
          </a:p>
          <a:p>
            <a:r>
              <a:rPr lang="ru-RU" sz="1100" dirty="0"/>
              <a:t>ресурс] : Инфра-Инженерия , 2017 - 326 - Режим доступа: http://znanium.com/go.php?id=944306</a:t>
            </a:r>
          </a:p>
          <a:p>
            <a:r>
              <a:rPr lang="ru-RU" sz="1100" dirty="0"/>
              <a:t>5.    Электропитание устройств и систем телекоммуникаций : учебное пособие для </a:t>
            </a:r>
            <a:r>
              <a:rPr lang="ru-RU" sz="1100" dirty="0" err="1"/>
              <a:t>сту</a:t>
            </a:r>
            <a:r>
              <a:rPr lang="ru-RU" sz="1100" dirty="0"/>
              <a:t> </a:t>
            </a:r>
            <a:r>
              <a:rPr lang="ru-RU" sz="1100" dirty="0" err="1"/>
              <a:t>дентов</a:t>
            </a:r>
            <a:r>
              <a:rPr lang="ru-RU" sz="1100" dirty="0"/>
              <a:t> вузов / В.</a:t>
            </a:r>
          </a:p>
          <a:p>
            <a:r>
              <a:rPr lang="ru-RU" sz="1100" dirty="0"/>
              <a:t>М. Бушуев, В. А. </a:t>
            </a:r>
            <a:r>
              <a:rPr lang="ru-RU" sz="1100" dirty="0" err="1"/>
              <a:t>Деминский</a:t>
            </a:r>
            <a:r>
              <a:rPr lang="ru-RU" sz="1100" dirty="0"/>
              <a:t>, Л. Ф. Захаров и др. - М. : Горячая линия-телеком , 2011 - 384 с. : ил.</a:t>
            </a:r>
          </a:p>
          <a:p>
            <a:r>
              <a:rPr lang="ru-RU" sz="1100" dirty="0"/>
              <a:t> </a:t>
            </a:r>
          </a:p>
          <a:p>
            <a:r>
              <a:rPr lang="ru-RU" sz="1200" b="1" dirty="0"/>
              <a:t>б)      </a:t>
            </a:r>
            <a:r>
              <a:rPr lang="ru-RU" sz="1200" b="1" dirty="0" smtClean="0"/>
              <a:t>Дополнительная </a:t>
            </a:r>
            <a:r>
              <a:rPr lang="ru-RU" sz="1200" b="1" dirty="0"/>
              <a:t>литература</a:t>
            </a:r>
          </a:p>
          <a:p>
            <a:r>
              <a:rPr lang="ru-RU" sz="1100" dirty="0"/>
              <a:t>6.    Коновалов Б. И. Электропитание ЭВМ : учебное пособие [Электронный ресурс] - Томск : Томский</a:t>
            </a:r>
          </a:p>
          <a:p>
            <a:r>
              <a:rPr lang="ru-RU" sz="1100" dirty="0" err="1"/>
              <a:t>госу</a:t>
            </a:r>
            <a:r>
              <a:rPr lang="ru-RU" sz="1100" dirty="0"/>
              <a:t> дарственный  университет  систем  управления  и  радиоэлектроники  ,  2015  -  178  -  Режим  доступа:</a:t>
            </a:r>
          </a:p>
          <a:p>
            <a:r>
              <a:rPr lang="ru-RU" sz="1100" dirty="0"/>
              <a:t>http://biblioclub.ru/index.php?page=book_red&amp;id=480644</a:t>
            </a:r>
          </a:p>
          <a:p>
            <a:r>
              <a:rPr lang="ru-RU" sz="1100" dirty="0"/>
              <a:t>7.    </a:t>
            </a:r>
            <a:r>
              <a:rPr lang="ru-RU" sz="1100" dirty="0" err="1"/>
              <a:t>Поволж</a:t>
            </a:r>
            <a:r>
              <a:rPr lang="ru-RU" sz="1100" dirty="0"/>
              <a:t>. гос. ун-т телекоммуникаций и информатики, О.М. Артамонова. Обору </a:t>
            </a:r>
            <a:r>
              <a:rPr lang="ru-RU" sz="1100" dirty="0" err="1"/>
              <a:t>дование</a:t>
            </a:r>
            <a:r>
              <a:rPr lang="ru-RU" sz="1100" dirty="0"/>
              <a:t> и системы</a:t>
            </a:r>
          </a:p>
          <a:p>
            <a:r>
              <a:rPr lang="ru-RU" sz="1100" dirty="0"/>
              <a:t>электропитания  :  Учебное  пособие  [Электронный  ресурс]  :  Самара:  Изд-во  ПГУТИ  ,  2017  -  109  -  Режим</a:t>
            </a:r>
          </a:p>
          <a:p>
            <a:r>
              <a:rPr lang="ru-RU" sz="1100" dirty="0"/>
              <a:t>доступа: https://lib.rucont.ru/efd/641629</a:t>
            </a:r>
          </a:p>
          <a:p>
            <a:r>
              <a:rPr lang="ru-RU" sz="1100" dirty="0"/>
              <a:t>8.     </a:t>
            </a:r>
            <a:r>
              <a:rPr lang="ru-RU" sz="1100" dirty="0" err="1"/>
              <a:t>Симачков</a:t>
            </a:r>
            <a:r>
              <a:rPr lang="ru-RU" sz="1100" dirty="0"/>
              <a:t>  Денис  Сергеевич.  Источники  вторичного  электропитания  :  Учебник  [Электронный</a:t>
            </a:r>
          </a:p>
          <a:p>
            <a:r>
              <a:rPr lang="ru-RU" sz="1100" dirty="0"/>
              <a:t>ресурс] : Инфра-Инженерия , 2017 - 326 - Режим доступа: http://znanium.com/go.php?id=944306</a:t>
            </a:r>
          </a:p>
        </p:txBody>
      </p:sp>
    </p:spTree>
    <p:extLst>
      <p:ext uri="{BB962C8B-B14F-4D97-AF65-F5344CB8AC3E}">
        <p14:creationId xmlns:p14="http://schemas.microsoft.com/office/powerpoint/2010/main" val="854035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«Общие сведения об источниках электропитания</a:t>
            </a:r>
          </a:p>
          <a:p>
            <a:r>
              <a:rPr lang="ru-RU" sz="1000" dirty="0">
                <a:cs typeface="Arial" pitchFamily="34" charset="0"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dirty="0"/>
              <a:t>В чем отличие вторичных источников  электропитания от первичных?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Какой вид энергии преобразуется в электрическую в гальванических  элементах 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Для чего гальванические элементы объединяют в батареи?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преобразователи используют в солнечных батареях?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функции выполняют источники вторичного электропитания (ИВЭП)?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источники первичного электропитания (ИПЭП) и ИВЭП используются в автомобилях?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ИПЭП чаще всего используются в ИВЭП аппаратуры устанавливаемой в офисах и жилых помещениях?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ИПЭП и ИВЭП используются в носимой аппаратуре мобильной связи?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 определяется относительная нестабильность питающего напряжения?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 smtClean="0"/>
              <a:t>Как </a:t>
            </a:r>
            <a:r>
              <a:rPr lang="ru-RU" dirty="0"/>
              <a:t>определяется уровень пульсаций питающего напряжения?</a:t>
            </a:r>
          </a:p>
        </p:txBody>
      </p:sp>
    </p:spTree>
    <p:extLst>
      <p:ext uri="{BB962C8B-B14F-4D97-AF65-F5344CB8AC3E}">
        <p14:creationId xmlns:p14="http://schemas.microsoft.com/office/powerpoint/2010/main" val="11717711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</TotalTime>
  <Words>1672</Words>
  <Application>Microsoft Office PowerPoint</Application>
  <PresentationFormat>Экран (4:3)</PresentationFormat>
  <Paragraphs>226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ДО</vt:lpstr>
      <vt:lpstr>MathType 6.0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Игорь</cp:lastModifiedBy>
  <cp:revision>162</cp:revision>
  <dcterms:created xsi:type="dcterms:W3CDTF">2013-03-28T05:50:20Z</dcterms:created>
  <dcterms:modified xsi:type="dcterms:W3CDTF">2019-10-02T08:26:06Z</dcterms:modified>
</cp:coreProperties>
</file>