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7416688-1DFB-4FAE-9860-BB4620FD0F2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5"/>
            <p14:sldId id="270"/>
            <p14:sldId id="271"/>
            <p14:sldId id="272"/>
            <p14:sldId id="273"/>
            <p14:sldId id="274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 Abasheva" initials="EA" lastIdx="1" clrIdx="0">
    <p:extLst>
      <p:ext uri="{19B8F6BF-5375-455C-9EA6-DF929625EA0E}">
        <p15:presenceInfo xmlns:p15="http://schemas.microsoft.com/office/powerpoint/2012/main" userId="8d9bf3f9fd77b0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56AA84"/>
    <a:srgbClr val="7851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1" autoAdjust="0"/>
    <p:restoredTop sz="90832" autoAdjust="0"/>
  </p:normalViewPr>
  <p:slideViewPr>
    <p:cSldViewPr snapToGrid="0">
      <p:cViewPr varScale="1">
        <p:scale>
          <a:sx n="83" d="100"/>
          <a:sy n="83" d="100"/>
        </p:scale>
        <p:origin x="390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image" Target="../media/image1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4C0FF9-C3A5-41F3-BD3F-1C980541751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CEE05A-A241-4E2C-A188-1B58978168AF}">
      <dgm:prSet phldrT="[Текст]"/>
      <dgm:spPr/>
      <dgm:t>
        <a:bodyPr/>
        <a:lstStyle/>
        <a:p>
          <a:r>
            <a:rPr lang="ru-RU" dirty="0" smtClean="0"/>
            <a:t>Посольство возглавляет </a:t>
          </a:r>
          <a:endParaRPr lang="ru-RU" dirty="0"/>
        </a:p>
      </dgm:t>
    </dgm:pt>
    <dgm:pt modelId="{33642810-034F-4BD6-972D-D3B2433745C1}" type="parTrans" cxnId="{5EF00CCC-2AFA-4711-91F1-D72FC0C90E5E}">
      <dgm:prSet/>
      <dgm:spPr/>
      <dgm:t>
        <a:bodyPr/>
        <a:lstStyle/>
        <a:p>
          <a:endParaRPr lang="ru-RU"/>
        </a:p>
      </dgm:t>
    </dgm:pt>
    <dgm:pt modelId="{672AEE76-3F96-49FB-9033-63AD870FD5EE}" type="sibTrans" cxnId="{5EF00CCC-2AFA-4711-91F1-D72FC0C90E5E}">
      <dgm:prSet/>
      <dgm:spPr/>
      <dgm:t>
        <a:bodyPr/>
        <a:lstStyle/>
        <a:p>
          <a:endParaRPr lang="ru-RU"/>
        </a:p>
      </dgm:t>
    </dgm:pt>
    <dgm:pt modelId="{7D307B6B-8E2E-4826-A5AF-2EB8F628D931}">
      <dgm:prSet phldrT="[Текст]"/>
      <dgm:spPr/>
      <dgm:t>
        <a:bodyPr/>
        <a:lstStyle/>
        <a:p>
          <a:r>
            <a:rPr lang="ru-RU" dirty="0" smtClean="0"/>
            <a:t>посол</a:t>
          </a:r>
          <a:endParaRPr lang="ru-RU" dirty="0"/>
        </a:p>
      </dgm:t>
    </dgm:pt>
    <dgm:pt modelId="{CF95E9AA-9AD6-422A-8AA2-CF8A6333ADFC}" type="parTrans" cxnId="{693211E5-40B6-4771-BF15-BF1A5FE657BB}">
      <dgm:prSet/>
      <dgm:spPr/>
      <dgm:t>
        <a:bodyPr/>
        <a:lstStyle/>
        <a:p>
          <a:endParaRPr lang="ru-RU"/>
        </a:p>
      </dgm:t>
    </dgm:pt>
    <dgm:pt modelId="{F5F347C5-72B8-4C39-80E3-35FCC655240D}" type="sibTrans" cxnId="{693211E5-40B6-4771-BF15-BF1A5FE657BB}">
      <dgm:prSet/>
      <dgm:spPr/>
      <dgm:t>
        <a:bodyPr/>
        <a:lstStyle/>
        <a:p>
          <a:endParaRPr lang="ru-RU"/>
        </a:p>
      </dgm:t>
    </dgm:pt>
    <dgm:pt modelId="{94EC6C02-C660-4622-AE13-AE30BC81B05E}">
      <dgm:prSet phldrT="[Текст]"/>
      <dgm:spPr/>
      <dgm:t>
        <a:bodyPr/>
        <a:lstStyle/>
        <a:p>
          <a:r>
            <a:rPr lang="ru-RU" dirty="0" smtClean="0"/>
            <a:t>Миссию </a:t>
          </a:r>
        </a:p>
        <a:p>
          <a:r>
            <a:rPr lang="ru-RU" dirty="0" smtClean="0"/>
            <a:t>возглавляет</a:t>
          </a:r>
          <a:endParaRPr lang="ru-RU" dirty="0"/>
        </a:p>
      </dgm:t>
    </dgm:pt>
    <dgm:pt modelId="{7B58B574-739C-4747-AA8F-8FEF0BA5AC47}" type="parTrans" cxnId="{C7F64366-CF3B-4E54-ADDB-087DB6CCD796}">
      <dgm:prSet/>
      <dgm:spPr/>
      <dgm:t>
        <a:bodyPr/>
        <a:lstStyle/>
        <a:p>
          <a:endParaRPr lang="ru-RU"/>
        </a:p>
      </dgm:t>
    </dgm:pt>
    <dgm:pt modelId="{1EC02CB0-7F17-4EFD-9C0B-04691685F8DF}" type="sibTrans" cxnId="{C7F64366-CF3B-4E54-ADDB-087DB6CCD796}">
      <dgm:prSet/>
      <dgm:spPr/>
      <dgm:t>
        <a:bodyPr/>
        <a:lstStyle/>
        <a:p>
          <a:endParaRPr lang="ru-RU"/>
        </a:p>
      </dgm:t>
    </dgm:pt>
    <dgm:pt modelId="{078007C9-3395-4672-AB39-199520D28BEA}">
      <dgm:prSet phldrT="[Текст]"/>
      <dgm:spPr/>
      <dgm:t>
        <a:bodyPr/>
        <a:lstStyle/>
        <a:p>
          <a:r>
            <a:rPr lang="ru-RU" dirty="0" smtClean="0"/>
            <a:t>посланник</a:t>
          </a:r>
          <a:endParaRPr lang="ru-RU" dirty="0"/>
        </a:p>
      </dgm:t>
    </dgm:pt>
    <dgm:pt modelId="{D0C86820-B6C9-44CA-A1E3-32C657AE3ACE}" type="parTrans" cxnId="{3A94E625-C40B-45E4-BC63-B87B72D71447}">
      <dgm:prSet/>
      <dgm:spPr/>
      <dgm:t>
        <a:bodyPr/>
        <a:lstStyle/>
        <a:p>
          <a:endParaRPr lang="ru-RU"/>
        </a:p>
      </dgm:t>
    </dgm:pt>
    <dgm:pt modelId="{A5E27BB6-4A6D-4EFE-BDEB-ACF429D41A34}" type="sibTrans" cxnId="{3A94E625-C40B-45E4-BC63-B87B72D71447}">
      <dgm:prSet/>
      <dgm:spPr/>
      <dgm:t>
        <a:bodyPr/>
        <a:lstStyle/>
        <a:p>
          <a:endParaRPr lang="ru-RU"/>
        </a:p>
      </dgm:t>
    </dgm:pt>
    <dgm:pt modelId="{847CEF5B-9607-477C-A8D8-D7B28EB716F4}">
      <dgm:prSet phldrT="[Текст]"/>
      <dgm:spPr/>
      <dgm:t>
        <a:bodyPr/>
        <a:lstStyle/>
        <a:p>
          <a:r>
            <a:rPr lang="ru-RU" dirty="0" smtClean="0"/>
            <a:t>постоянный поверенный в делах</a:t>
          </a:r>
          <a:endParaRPr lang="ru-RU" dirty="0"/>
        </a:p>
      </dgm:t>
    </dgm:pt>
    <dgm:pt modelId="{D7F0C273-118F-44AA-963D-891A612662F8}" type="parTrans" cxnId="{73C6CAEB-539A-4C68-9B2F-45EEBF492A0E}">
      <dgm:prSet/>
      <dgm:spPr/>
      <dgm:t>
        <a:bodyPr/>
        <a:lstStyle/>
        <a:p>
          <a:endParaRPr lang="ru-RU"/>
        </a:p>
      </dgm:t>
    </dgm:pt>
    <dgm:pt modelId="{77A1D219-EC5E-4BF5-80AB-71498E826580}" type="sibTrans" cxnId="{73C6CAEB-539A-4C68-9B2F-45EEBF492A0E}">
      <dgm:prSet/>
      <dgm:spPr/>
      <dgm:t>
        <a:bodyPr/>
        <a:lstStyle/>
        <a:p>
          <a:endParaRPr lang="ru-RU"/>
        </a:p>
      </dgm:t>
    </dgm:pt>
    <dgm:pt modelId="{2C1B3A0E-A809-4BD3-B100-9C15AC2D741B}" type="pres">
      <dgm:prSet presAssocID="{2D4C0FF9-C3A5-41F3-BD3F-1C980541751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B5D6CA-BF2D-489F-816D-E45BCA58CFE6}" type="pres">
      <dgm:prSet presAssocID="{DCCEE05A-A241-4E2C-A188-1B58978168AF}" presName="circle1" presStyleLbl="node1" presStyleIdx="0" presStyleCnt="2"/>
      <dgm:spPr/>
    </dgm:pt>
    <dgm:pt modelId="{7732109A-CE30-423F-991F-BC22710C433A}" type="pres">
      <dgm:prSet presAssocID="{DCCEE05A-A241-4E2C-A188-1B58978168AF}" presName="space" presStyleCnt="0"/>
      <dgm:spPr/>
    </dgm:pt>
    <dgm:pt modelId="{0EC924ED-9D6F-45C4-84EA-7305D8AB78B9}" type="pres">
      <dgm:prSet presAssocID="{DCCEE05A-A241-4E2C-A188-1B58978168AF}" presName="rect1" presStyleLbl="alignAcc1" presStyleIdx="0" presStyleCnt="2"/>
      <dgm:spPr/>
      <dgm:t>
        <a:bodyPr/>
        <a:lstStyle/>
        <a:p>
          <a:endParaRPr lang="ru-RU"/>
        </a:p>
      </dgm:t>
    </dgm:pt>
    <dgm:pt modelId="{6A6BB97A-92AE-45B9-BF28-1BBFBBBC346A}" type="pres">
      <dgm:prSet presAssocID="{94EC6C02-C660-4622-AE13-AE30BC81B05E}" presName="vertSpace2" presStyleLbl="node1" presStyleIdx="0" presStyleCnt="2"/>
      <dgm:spPr/>
    </dgm:pt>
    <dgm:pt modelId="{1D7392C7-3621-4E84-9C3E-E617566494F4}" type="pres">
      <dgm:prSet presAssocID="{94EC6C02-C660-4622-AE13-AE30BC81B05E}" presName="circle2" presStyleLbl="node1" presStyleIdx="1" presStyleCnt="2"/>
      <dgm:spPr/>
    </dgm:pt>
    <dgm:pt modelId="{5FF1A6C1-285B-46D2-B935-9ECC95EE95A6}" type="pres">
      <dgm:prSet presAssocID="{94EC6C02-C660-4622-AE13-AE30BC81B05E}" presName="rect2" presStyleLbl="alignAcc1" presStyleIdx="1" presStyleCnt="2"/>
      <dgm:spPr/>
      <dgm:t>
        <a:bodyPr/>
        <a:lstStyle/>
        <a:p>
          <a:endParaRPr lang="ru-RU"/>
        </a:p>
      </dgm:t>
    </dgm:pt>
    <dgm:pt modelId="{DE87D074-0EEB-41CD-A5A1-3D3CF5AA6810}" type="pres">
      <dgm:prSet presAssocID="{DCCEE05A-A241-4E2C-A188-1B58978168AF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C3096D-F4F4-4411-A15E-DE1795C8BF15}" type="pres">
      <dgm:prSet presAssocID="{DCCEE05A-A241-4E2C-A188-1B58978168AF}" presName="rect1ChTx" presStyleLbl="alignAcc1" presStyleIdx="1" presStyleCnt="2" custScaleX="94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983745-A70F-4A61-9E0B-259312591F9D}" type="pres">
      <dgm:prSet presAssocID="{94EC6C02-C660-4622-AE13-AE30BC81B05E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6FC40-97BC-4248-9389-201B9624FCA4}" type="pres">
      <dgm:prSet presAssocID="{94EC6C02-C660-4622-AE13-AE30BC81B05E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823482-CAC8-49A7-8DE5-E6787C948BA2}" type="presOf" srcId="{7D307B6B-8E2E-4826-A5AF-2EB8F628D931}" destId="{BAC3096D-F4F4-4411-A15E-DE1795C8BF15}" srcOrd="0" destOrd="0" presId="urn:microsoft.com/office/officeart/2005/8/layout/target3"/>
    <dgm:cxn modelId="{8448F437-E2D2-4980-B8CD-17D583E1FCAF}" type="presOf" srcId="{DCCEE05A-A241-4E2C-A188-1B58978168AF}" destId="{0EC924ED-9D6F-45C4-84EA-7305D8AB78B9}" srcOrd="0" destOrd="0" presId="urn:microsoft.com/office/officeart/2005/8/layout/target3"/>
    <dgm:cxn modelId="{3A94E625-C40B-45E4-BC63-B87B72D71447}" srcId="{94EC6C02-C660-4622-AE13-AE30BC81B05E}" destId="{078007C9-3395-4672-AB39-199520D28BEA}" srcOrd="0" destOrd="0" parTransId="{D0C86820-B6C9-44CA-A1E3-32C657AE3ACE}" sibTransId="{A5E27BB6-4A6D-4EFE-BDEB-ACF429D41A34}"/>
    <dgm:cxn modelId="{BA4A64E8-A722-4E91-A24D-9A6360607C28}" type="presOf" srcId="{847CEF5B-9607-477C-A8D8-D7B28EB716F4}" destId="{E6D6FC40-97BC-4248-9389-201B9624FCA4}" srcOrd="0" destOrd="1" presId="urn:microsoft.com/office/officeart/2005/8/layout/target3"/>
    <dgm:cxn modelId="{C7F64366-CF3B-4E54-ADDB-087DB6CCD796}" srcId="{2D4C0FF9-C3A5-41F3-BD3F-1C980541751E}" destId="{94EC6C02-C660-4622-AE13-AE30BC81B05E}" srcOrd="1" destOrd="0" parTransId="{7B58B574-739C-4747-AA8F-8FEF0BA5AC47}" sibTransId="{1EC02CB0-7F17-4EFD-9C0B-04691685F8DF}"/>
    <dgm:cxn modelId="{B521563B-1A0C-49EB-8AAF-004DA6F0B36A}" type="presOf" srcId="{078007C9-3395-4672-AB39-199520D28BEA}" destId="{E6D6FC40-97BC-4248-9389-201B9624FCA4}" srcOrd="0" destOrd="0" presId="urn:microsoft.com/office/officeart/2005/8/layout/target3"/>
    <dgm:cxn modelId="{9639C953-351C-4BDF-AC7F-E5F16127EB45}" type="presOf" srcId="{94EC6C02-C660-4622-AE13-AE30BC81B05E}" destId="{82983745-A70F-4A61-9E0B-259312591F9D}" srcOrd="1" destOrd="0" presId="urn:microsoft.com/office/officeart/2005/8/layout/target3"/>
    <dgm:cxn modelId="{E4A33AAE-AD01-4698-BFF5-F9ECCC88D885}" type="presOf" srcId="{2D4C0FF9-C3A5-41F3-BD3F-1C980541751E}" destId="{2C1B3A0E-A809-4BD3-B100-9C15AC2D741B}" srcOrd="0" destOrd="0" presId="urn:microsoft.com/office/officeart/2005/8/layout/target3"/>
    <dgm:cxn modelId="{693211E5-40B6-4771-BF15-BF1A5FE657BB}" srcId="{DCCEE05A-A241-4E2C-A188-1B58978168AF}" destId="{7D307B6B-8E2E-4826-A5AF-2EB8F628D931}" srcOrd="0" destOrd="0" parTransId="{CF95E9AA-9AD6-422A-8AA2-CF8A6333ADFC}" sibTransId="{F5F347C5-72B8-4C39-80E3-35FCC655240D}"/>
    <dgm:cxn modelId="{92AE97BD-E568-4871-82A1-6316D2C1C693}" type="presOf" srcId="{94EC6C02-C660-4622-AE13-AE30BC81B05E}" destId="{5FF1A6C1-285B-46D2-B935-9ECC95EE95A6}" srcOrd="0" destOrd="0" presId="urn:microsoft.com/office/officeart/2005/8/layout/target3"/>
    <dgm:cxn modelId="{5EF00CCC-2AFA-4711-91F1-D72FC0C90E5E}" srcId="{2D4C0FF9-C3A5-41F3-BD3F-1C980541751E}" destId="{DCCEE05A-A241-4E2C-A188-1B58978168AF}" srcOrd="0" destOrd="0" parTransId="{33642810-034F-4BD6-972D-D3B2433745C1}" sibTransId="{672AEE76-3F96-49FB-9033-63AD870FD5EE}"/>
    <dgm:cxn modelId="{413693E5-57AB-4A3A-BF56-63E36F285F05}" type="presOf" srcId="{DCCEE05A-A241-4E2C-A188-1B58978168AF}" destId="{DE87D074-0EEB-41CD-A5A1-3D3CF5AA6810}" srcOrd="1" destOrd="0" presId="urn:microsoft.com/office/officeart/2005/8/layout/target3"/>
    <dgm:cxn modelId="{73C6CAEB-539A-4C68-9B2F-45EEBF492A0E}" srcId="{94EC6C02-C660-4622-AE13-AE30BC81B05E}" destId="{847CEF5B-9607-477C-A8D8-D7B28EB716F4}" srcOrd="1" destOrd="0" parTransId="{D7F0C273-118F-44AA-963D-891A612662F8}" sibTransId="{77A1D219-EC5E-4BF5-80AB-71498E826580}"/>
    <dgm:cxn modelId="{E8900FC3-DF3D-46AA-979A-8FEFEBD9DB82}" type="presParOf" srcId="{2C1B3A0E-A809-4BD3-B100-9C15AC2D741B}" destId="{83B5D6CA-BF2D-489F-816D-E45BCA58CFE6}" srcOrd="0" destOrd="0" presId="urn:microsoft.com/office/officeart/2005/8/layout/target3"/>
    <dgm:cxn modelId="{2FAF1495-ED44-4EB0-8336-51EB7419A316}" type="presParOf" srcId="{2C1B3A0E-A809-4BD3-B100-9C15AC2D741B}" destId="{7732109A-CE30-423F-991F-BC22710C433A}" srcOrd="1" destOrd="0" presId="urn:microsoft.com/office/officeart/2005/8/layout/target3"/>
    <dgm:cxn modelId="{C2C3F793-850C-4DE3-A589-A720858C2FC9}" type="presParOf" srcId="{2C1B3A0E-A809-4BD3-B100-9C15AC2D741B}" destId="{0EC924ED-9D6F-45C4-84EA-7305D8AB78B9}" srcOrd="2" destOrd="0" presId="urn:microsoft.com/office/officeart/2005/8/layout/target3"/>
    <dgm:cxn modelId="{C8B3D279-3B67-4EF5-B31B-5334457ADE5B}" type="presParOf" srcId="{2C1B3A0E-A809-4BD3-B100-9C15AC2D741B}" destId="{6A6BB97A-92AE-45B9-BF28-1BBFBBBC346A}" srcOrd="3" destOrd="0" presId="urn:microsoft.com/office/officeart/2005/8/layout/target3"/>
    <dgm:cxn modelId="{EE410E33-2075-4308-AED5-6B29A0E863A0}" type="presParOf" srcId="{2C1B3A0E-A809-4BD3-B100-9C15AC2D741B}" destId="{1D7392C7-3621-4E84-9C3E-E617566494F4}" srcOrd="4" destOrd="0" presId="urn:microsoft.com/office/officeart/2005/8/layout/target3"/>
    <dgm:cxn modelId="{3DD98554-351F-4AAF-B2F7-058A4A4AD39D}" type="presParOf" srcId="{2C1B3A0E-A809-4BD3-B100-9C15AC2D741B}" destId="{5FF1A6C1-285B-46D2-B935-9ECC95EE95A6}" srcOrd="5" destOrd="0" presId="urn:microsoft.com/office/officeart/2005/8/layout/target3"/>
    <dgm:cxn modelId="{F3F5AAE0-2736-482D-80C2-AC183F36F0BA}" type="presParOf" srcId="{2C1B3A0E-A809-4BD3-B100-9C15AC2D741B}" destId="{DE87D074-0EEB-41CD-A5A1-3D3CF5AA6810}" srcOrd="6" destOrd="0" presId="urn:microsoft.com/office/officeart/2005/8/layout/target3"/>
    <dgm:cxn modelId="{4F8F3F47-C5A8-4A48-AAE5-300D64A33DAC}" type="presParOf" srcId="{2C1B3A0E-A809-4BD3-B100-9C15AC2D741B}" destId="{BAC3096D-F4F4-4411-A15E-DE1795C8BF15}" srcOrd="7" destOrd="0" presId="urn:microsoft.com/office/officeart/2005/8/layout/target3"/>
    <dgm:cxn modelId="{9F340B62-E8E1-4F47-BDCC-FA20FF961E41}" type="presParOf" srcId="{2C1B3A0E-A809-4BD3-B100-9C15AC2D741B}" destId="{82983745-A70F-4A61-9E0B-259312591F9D}" srcOrd="8" destOrd="0" presId="urn:microsoft.com/office/officeart/2005/8/layout/target3"/>
    <dgm:cxn modelId="{A02C9FA4-ACAB-4606-8952-F52ECD32FB5A}" type="presParOf" srcId="{2C1B3A0E-A809-4BD3-B100-9C15AC2D741B}" destId="{E6D6FC40-97BC-4248-9389-201B9624FCA4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D8761B-2314-4934-98D3-4828F8EDE27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4F4AE2-1F53-4B16-8B2F-1B887FCBD655}">
      <dgm:prSet phldrT="[Текст]" custT="1"/>
      <dgm:spPr/>
      <dgm:t>
        <a:bodyPr/>
        <a:lstStyle/>
        <a:p>
          <a:pPr algn="l"/>
          <a:r>
            <a:rPr lang="ru-RU" sz="2400" b="1" dirty="0" smtClean="0"/>
            <a:t>Принцип суверенного равенства государств  </a:t>
          </a:r>
          <a:r>
            <a:rPr lang="ru-RU" sz="1600" dirty="0" smtClean="0"/>
            <a:t>(каждое государство обязано уважать суверенитет других государств, в том числе их право проводить свою внешнюю политику) </a:t>
          </a:r>
          <a:endParaRPr lang="ru-RU" sz="1600" dirty="0"/>
        </a:p>
      </dgm:t>
    </dgm:pt>
    <dgm:pt modelId="{BEB5F9BD-3813-426A-96F8-5982729433A3}" type="parTrans" cxnId="{7D7D209F-4DF3-4D8E-8C23-97484316687E}">
      <dgm:prSet/>
      <dgm:spPr/>
      <dgm:t>
        <a:bodyPr/>
        <a:lstStyle/>
        <a:p>
          <a:pPr algn="l"/>
          <a:endParaRPr lang="ru-RU"/>
        </a:p>
      </dgm:t>
    </dgm:pt>
    <dgm:pt modelId="{CF83D659-4E6E-42B9-939A-FCA3215BF10A}" type="sibTrans" cxnId="{7D7D209F-4DF3-4D8E-8C23-97484316687E}">
      <dgm:prSet/>
      <dgm:spPr/>
      <dgm:t>
        <a:bodyPr/>
        <a:lstStyle/>
        <a:p>
          <a:pPr algn="l"/>
          <a:endParaRPr lang="ru-RU"/>
        </a:p>
      </dgm:t>
    </dgm:pt>
    <dgm:pt modelId="{9AC70B29-79B3-40ED-9596-0153CD915C1F}">
      <dgm:prSet phldrT="[Текст]" custT="1"/>
      <dgm:spPr/>
      <dgm:t>
        <a:bodyPr/>
        <a:lstStyle/>
        <a:p>
          <a:pPr algn="l"/>
          <a:r>
            <a:rPr lang="ru-RU" sz="2400" b="1" dirty="0" smtClean="0"/>
            <a:t>Принцип невмешательства государств во внутренние дела друг друга</a:t>
          </a:r>
          <a:endParaRPr lang="ru-RU" sz="2400" b="1" dirty="0"/>
        </a:p>
      </dgm:t>
    </dgm:pt>
    <dgm:pt modelId="{117DEE71-AA56-4366-9451-76E3F46415F8}" type="parTrans" cxnId="{008DA042-30C4-44F5-BD39-F7767522A942}">
      <dgm:prSet/>
      <dgm:spPr/>
      <dgm:t>
        <a:bodyPr/>
        <a:lstStyle/>
        <a:p>
          <a:pPr algn="l"/>
          <a:endParaRPr lang="ru-RU"/>
        </a:p>
      </dgm:t>
    </dgm:pt>
    <dgm:pt modelId="{BAF33451-E28A-416C-8E7C-C6520ADEF687}" type="sibTrans" cxnId="{008DA042-30C4-44F5-BD39-F7767522A942}">
      <dgm:prSet/>
      <dgm:spPr/>
      <dgm:t>
        <a:bodyPr/>
        <a:lstStyle/>
        <a:p>
          <a:pPr algn="l"/>
          <a:endParaRPr lang="ru-RU"/>
        </a:p>
      </dgm:t>
    </dgm:pt>
    <dgm:pt modelId="{3BA272FF-9827-47D7-8DDD-010985112625}">
      <dgm:prSet phldrT="[Текст]" custT="1"/>
      <dgm:spPr/>
      <dgm:t>
        <a:bodyPr/>
        <a:lstStyle/>
        <a:p>
          <a:pPr algn="l"/>
          <a:r>
            <a:rPr lang="ru-RU" sz="2400" b="1" dirty="0" smtClean="0"/>
            <a:t>Принцип взаимности</a:t>
          </a:r>
          <a:endParaRPr lang="ru-RU" sz="2400" b="1" dirty="0"/>
        </a:p>
      </dgm:t>
    </dgm:pt>
    <dgm:pt modelId="{67708999-D2FB-486F-8764-8E15BAC01F5F}" type="parTrans" cxnId="{4393ADC8-828F-4707-8748-953CB2D56F88}">
      <dgm:prSet/>
      <dgm:spPr/>
      <dgm:t>
        <a:bodyPr/>
        <a:lstStyle/>
        <a:p>
          <a:pPr algn="l"/>
          <a:endParaRPr lang="ru-RU"/>
        </a:p>
      </dgm:t>
    </dgm:pt>
    <dgm:pt modelId="{9F0E1E98-C63E-4FE3-8EF6-B79DEF0A39F7}" type="sibTrans" cxnId="{4393ADC8-828F-4707-8748-953CB2D56F88}">
      <dgm:prSet/>
      <dgm:spPr/>
      <dgm:t>
        <a:bodyPr/>
        <a:lstStyle/>
        <a:p>
          <a:pPr algn="l"/>
          <a:endParaRPr lang="ru-RU"/>
        </a:p>
      </dgm:t>
    </dgm:pt>
    <dgm:pt modelId="{F9042837-0E96-4E35-B4F2-4F5CFA18F331}" type="pres">
      <dgm:prSet presAssocID="{27D8761B-2314-4934-98D3-4828F8EDE27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1FECF9-334E-44B5-9EC1-F9EFED047D13}" type="pres">
      <dgm:prSet presAssocID="{4B4F4AE2-1F53-4B16-8B2F-1B887FCBD655}" presName="composite" presStyleCnt="0"/>
      <dgm:spPr/>
    </dgm:pt>
    <dgm:pt modelId="{B4D0CFB3-5265-4B9B-9888-AF735ABB5300}" type="pres">
      <dgm:prSet presAssocID="{4B4F4AE2-1F53-4B16-8B2F-1B887FCBD655}" presName="imgShp" presStyleLbl="fgImgPlace1" presStyleIdx="0" presStyleCnt="3" custScaleX="72978" custScaleY="7435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84A7922F-72B8-416A-9EC0-0A8A308BC693}" type="pres">
      <dgm:prSet presAssocID="{4B4F4AE2-1F53-4B16-8B2F-1B887FCBD655}" presName="txShp" presStyleLbl="node1" presStyleIdx="0" presStyleCnt="3" custScaleX="1004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F2AACB-E120-4A66-AEBC-B4249CE995F4}" type="pres">
      <dgm:prSet presAssocID="{CF83D659-4E6E-42B9-939A-FCA3215BF10A}" presName="spacing" presStyleCnt="0"/>
      <dgm:spPr/>
    </dgm:pt>
    <dgm:pt modelId="{7C07F9A1-D3E3-4FF4-95CC-29D499517A75}" type="pres">
      <dgm:prSet presAssocID="{9AC70B29-79B3-40ED-9596-0153CD915C1F}" presName="composite" presStyleCnt="0"/>
      <dgm:spPr/>
    </dgm:pt>
    <dgm:pt modelId="{7B6F1861-C115-4A1C-90CE-288E7056BE1F}" type="pres">
      <dgm:prSet presAssocID="{9AC70B29-79B3-40ED-9596-0153CD915C1F}" presName="imgShp" presStyleLbl="fgImgPlace1" presStyleIdx="1" presStyleCnt="3" custScaleX="74367" custScaleY="7575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83E23F0D-7D27-4BAD-933A-2A1F007E442B}" type="pres">
      <dgm:prSet presAssocID="{9AC70B29-79B3-40ED-9596-0153CD915C1F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E70CF-7A06-4E77-B110-A92457AD9C6C}" type="pres">
      <dgm:prSet presAssocID="{BAF33451-E28A-416C-8E7C-C6520ADEF687}" presName="spacing" presStyleCnt="0"/>
      <dgm:spPr/>
    </dgm:pt>
    <dgm:pt modelId="{825BA872-292B-4397-8E96-B90AA930EB80}" type="pres">
      <dgm:prSet presAssocID="{3BA272FF-9827-47D7-8DDD-010985112625}" presName="composite" presStyleCnt="0"/>
      <dgm:spPr/>
    </dgm:pt>
    <dgm:pt modelId="{77DA05EB-798D-4F27-934A-AF605DE6D1A7}" type="pres">
      <dgm:prSet presAssocID="{3BA272FF-9827-47D7-8DDD-010985112625}" presName="imgShp" presStyleLbl="fgImgPlace1" presStyleIdx="2" presStyleCnt="3" custScaleX="74394" custScaleY="78123" custLinFactNeighborX="-1949" custLinFactNeighborY="-48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5DAF9130-2E1A-4EA3-8D0D-6826E115F461}" type="pres">
      <dgm:prSet presAssocID="{3BA272FF-9827-47D7-8DDD-010985112625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93ADC8-828F-4707-8748-953CB2D56F88}" srcId="{27D8761B-2314-4934-98D3-4828F8EDE27C}" destId="{3BA272FF-9827-47D7-8DDD-010985112625}" srcOrd="2" destOrd="0" parTransId="{67708999-D2FB-486F-8764-8E15BAC01F5F}" sibTransId="{9F0E1E98-C63E-4FE3-8EF6-B79DEF0A39F7}"/>
    <dgm:cxn modelId="{E28125A0-A4F7-42D9-9378-27881C3B0FD0}" type="presOf" srcId="{4B4F4AE2-1F53-4B16-8B2F-1B887FCBD655}" destId="{84A7922F-72B8-416A-9EC0-0A8A308BC693}" srcOrd="0" destOrd="0" presId="urn:microsoft.com/office/officeart/2005/8/layout/vList3"/>
    <dgm:cxn modelId="{008DA042-30C4-44F5-BD39-F7767522A942}" srcId="{27D8761B-2314-4934-98D3-4828F8EDE27C}" destId="{9AC70B29-79B3-40ED-9596-0153CD915C1F}" srcOrd="1" destOrd="0" parTransId="{117DEE71-AA56-4366-9451-76E3F46415F8}" sibTransId="{BAF33451-E28A-416C-8E7C-C6520ADEF687}"/>
    <dgm:cxn modelId="{7F924BED-0A5D-46DB-9DE0-37EFDF2DC8C0}" type="presOf" srcId="{27D8761B-2314-4934-98D3-4828F8EDE27C}" destId="{F9042837-0E96-4E35-B4F2-4F5CFA18F331}" srcOrd="0" destOrd="0" presId="urn:microsoft.com/office/officeart/2005/8/layout/vList3"/>
    <dgm:cxn modelId="{C0CCE4A8-339D-4E6F-8D88-2B75C48B9162}" type="presOf" srcId="{3BA272FF-9827-47D7-8DDD-010985112625}" destId="{5DAF9130-2E1A-4EA3-8D0D-6826E115F461}" srcOrd="0" destOrd="0" presId="urn:microsoft.com/office/officeart/2005/8/layout/vList3"/>
    <dgm:cxn modelId="{2BCB7E18-6A33-4BFB-8899-9B6D777BB91F}" type="presOf" srcId="{9AC70B29-79B3-40ED-9596-0153CD915C1F}" destId="{83E23F0D-7D27-4BAD-933A-2A1F007E442B}" srcOrd="0" destOrd="0" presId="urn:microsoft.com/office/officeart/2005/8/layout/vList3"/>
    <dgm:cxn modelId="{7D7D209F-4DF3-4D8E-8C23-97484316687E}" srcId="{27D8761B-2314-4934-98D3-4828F8EDE27C}" destId="{4B4F4AE2-1F53-4B16-8B2F-1B887FCBD655}" srcOrd="0" destOrd="0" parTransId="{BEB5F9BD-3813-426A-96F8-5982729433A3}" sibTransId="{CF83D659-4E6E-42B9-939A-FCA3215BF10A}"/>
    <dgm:cxn modelId="{774E2942-1571-4A60-BF28-D11FE9B41B9E}" type="presParOf" srcId="{F9042837-0E96-4E35-B4F2-4F5CFA18F331}" destId="{661FECF9-334E-44B5-9EC1-F9EFED047D13}" srcOrd="0" destOrd="0" presId="urn:microsoft.com/office/officeart/2005/8/layout/vList3"/>
    <dgm:cxn modelId="{9DD83B8A-71AF-4D8C-AF0D-B4D0407DF809}" type="presParOf" srcId="{661FECF9-334E-44B5-9EC1-F9EFED047D13}" destId="{B4D0CFB3-5265-4B9B-9888-AF735ABB5300}" srcOrd="0" destOrd="0" presId="urn:microsoft.com/office/officeart/2005/8/layout/vList3"/>
    <dgm:cxn modelId="{F6AA8474-03B4-4229-A430-38C6C193435B}" type="presParOf" srcId="{661FECF9-334E-44B5-9EC1-F9EFED047D13}" destId="{84A7922F-72B8-416A-9EC0-0A8A308BC693}" srcOrd="1" destOrd="0" presId="urn:microsoft.com/office/officeart/2005/8/layout/vList3"/>
    <dgm:cxn modelId="{9E1DD239-9BE2-4B1B-BDE5-0E225BA34CED}" type="presParOf" srcId="{F9042837-0E96-4E35-B4F2-4F5CFA18F331}" destId="{31F2AACB-E120-4A66-AEBC-B4249CE995F4}" srcOrd="1" destOrd="0" presId="urn:microsoft.com/office/officeart/2005/8/layout/vList3"/>
    <dgm:cxn modelId="{C075F26D-BFB2-4AC2-845D-2E525D58661E}" type="presParOf" srcId="{F9042837-0E96-4E35-B4F2-4F5CFA18F331}" destId="{7C07F9A1-D3E3-4FF4-95CC-29D499517A75}" srcOrd="2" destOrd="0" presId="urn:microsoft.com/office/officeart/2005/8/layout/vList3"/>
    <dgm:cxn modelId="{BA86298F-8FD2-4375-BF26-91059E39434D}" type="presParOf" srcId="{7C07F9A1-D3E3-4FF4-95CC-29D499517A75}" destId="{7B6F1861-C115-4A1C-90CE-288E7056BE1F}" srcOrd="0" destOrd="0" presId="urn:microsoft.com/office/officeart/2005/8/layout/vList3"/>
    <dgm:cxn modelId="{25A592CA-B6CC-4FD1-9499-DCF1E9187BF9}" type="presParOf" srcId="{7C07F9A1-D3E3-4FF4-95CC-29D499517A75}" destId="{83E23F0D-7D27-4BAD-933A-2A1F007E442B}" srcOrd="1" destOrd="0" presId="urn:microsoft.com/office/officeart/2005/8/layout/vList3"/>
    <dgm:cxn modelId="{5258FB05-AB4E-4E9C-85A1-65C295E4476F}" type="presParOf" srcId="{F9042837-0E96-4E35-B4F2-4F5CFA18F331}" destId="{445E70CF-7A06-4E77-B110-A92457AD9C6C}" srcOrd="3" destOrd="0" presId="urn:microsoft.com/office/officeart/2005/8/layout/vList3"/>
    <dgm:cxn modelId="{A76E648C-6F7E-4657-B64E-2173994CC291}" type="presParOf" srcId="{F9042837-0E96-4E35-B4F2-4F5CFA18F331}" destId="{825BA872-292B-4397-8E96-B90AA930EB80}" srcOrd="4" destOrd="0" presId="urn:microsoft.com/office/officeart/2005/8/layout/vList3"/>
    <dgm:cxn modelId="{5DC66C5B-2E60-4443-9CDD-ECA05EC1AA91}" type="presParOf" srcId="{825BA872-292B-4397-8E96-B90AA930EB80}" destId="{77DA05EB-798D-4F27-934A-AF605DE6D1A7}" srcOrd="0" destOrd="0" presId="urn:microsoft.com/office/officeart/2005/8/layout/vList3"/>
    <dgm:cxn modelId="{C6A962B6-01E8-40D6-B0AF-BD8EB0BD1789}" type="presParOf" srcId="{825BA872-292B-4397-8E96-B90AA930EB80}" destId="{5DAF9130-2E1A-4EA3-8D0D-6826E115F46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AEEEC5-AEBB-45CC-81FA-B9565FC5F18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EF3091-3A61-417C-B8D7-CB0DA23A89C4}">
      <dgm:prSet phldrT="[Текст]" custT="1"/>
      <dgm:spPr/>
      <dgm:t>
        <a:bodyPr/>
        <a:lstStyle/>
        <a:p>
          <a:pPr algn="l"/>
          <a:r>
            <a:rPr lang="ru-RU" sz="2400" b="1" dirty="0" smtClean="0"/>
            <a:t>Принцип реторсии </a:t>
          </a:r>
          <a:r>
            <a:rPr lang="ru-RU" sz="1600" dirty="0" smtClean="0"/>
            <a:t>(в соответствии с которым  государство принимает  ответные меры с тем, чтобы восстановить нарушенные права и возместить причиненный ущерб) </a:t>
          </a:r>
          <a:endParaRPr lang="ru-RU" sz="1600" dirty="0"/>
        </a:p>
      </dgm:t>
    </dgm:pt>
    <dgm:pt modelId="{0BFB65CA-3733-4131-9ADA-66D05A83CEBA}" type="parTrans" cxnId="{0CBCCB1B-5CC1-474C-98E1-F8FFAED34071}">
      <dgm:prSet/>
      <dgm:spPr/>
      <dgm:t>
        <a:bodyPr/>
        <a:lstStyle/>
        <a:p>
          <a:endParaRPr lang="ru-RU"/>
        </a:p>
      </dgm:t>
    </dgm:pt>
    <dgm:pt modelId="{77F7523E-E61E-45C2-A050-477A7881E7EF}" type="sibTrans" cxnId="{0CBCCB1B-5CC1-474C-98E1-F8FFAED34071}">
      <dgm:prSet/>
      <dgm:spPr/>
      <dgm:t>
        <a:bodyPr/>
        <a:lstStyle/>
        <a:p>
          <a:endParaRPr lang="ru-RU"/>
        </a:p>
      </dgm:t>
    </dgm:pt>
    <dgm:pt modelId="{20C25C3D-E096-4186-A4DD-12026158F858}">
      <dgm:prSet phldrT="[Текст]" custT="1"/>
      <dgm:spPr/>
      <dgm:t>
        <a:bodyPr/>
        <a:lstStyle/>
        <a:p>
          <a:pPr algn="l"/>
          <a:r>
            <a:rPr lang="ru-RU" sz="2400" b="1" dirty="0" smtClean="0"/>
            <a:t>Принцип отказа от дискриминации </a:t>
          </a:r>
          <a:endParaRPr lang="ru-RU" sz="1600" b="0" dirty="0"/>
        </a:p>
      </dgm:t>
    </dgm:pt>
    <dgm:pt modelId="{386C18A4-CE2E-4B87-8707-22C7914643BD}" type="sibTrans" cxnId="{340CD84A-303C-4C5C-9046-4DD572048058}">
      <dgm:prSet/>
      <dgm:spPr/>
      <dgm:t>
        <a:bodyPr/>
        <a:lstStyle/>
        <a:p>
          <a:endParaRPr lang="ru-RU"/>
        </a:p>
      </dgm:t>
    </dgm:pt>
    <dgm:pt modelId="{11D29769-5340-4D80-A3BA-8E7830989E8A}" type="parTrans" cxnId="{340CD84A-303C-4C5C-9046-4DD572048058}">
      <dgm:prSet/>
      <dgm:spPr/>
      <dgm:t>
        <a:bodyPr/>
        <a:lstStyle/>
        <a:p>
          <a:endParaRPr lang="ru-RU"/>
        </a:p>
      </dgm:t>
    </dgm:pt>
    <dgm:pt modelId="{00F4B37A-9900-45CD-A5F6-A400A40FF1CC}" type="pres">
      <dgm:prSet presAssocID="{B0AEEEC5-AEBB-45CC-81FA-B9565FC5F18B}" presName="linearFlow" presStyleCnt="0">
        <dgm:presLayoutVars>
          <dgm:dir/>
          <dgm:resizeHandles val="exact"/>
        </dgm:presLayoutVars>
      </dgm:prSet>
      <dgm:spPr/>
    </dgm:pt>
    <dgm:pt modelId="{3692147C-4930-4E40-8C01-9164BACF5AE8}" type="pres">
      <dgm:prSet presAssocID="{F3EF3091-3A61-417C-B8D7-CB0DA23A89C4}" presName="composite" presStyleCnt="0"/>
      <dgm:spPr/>
    </dgm:pt>
    <dgm:pt modelId="{99592097-16D5-480A-A6BB-6846C69272AF}" type="pres">
      <dgm:prSet presAssocID="{F3EF3091-3A61-417C-B8D7-CB0DA23A89C4}" presName="imgShp" presStyleLbl="fgImgPlace1" presStyleIdx="0" presStyleCnt="2" custScaleX="78606" custScaleY="81677" custLinFactNeighborX="-13828" custLinFactNeighborY="697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91B447-34AF-4B79-B17F-DD500E347B77}" type="pres">
      <dgm:prSet presAssocID="{F3EF3091-3A61-417C-B8D7-CB0DA23A89C4}" presName="txShp" presStyleLbl="node1" presStyleIdx="0" presStyleCnt="2" custScaleX="95997" custLinFactNeighborX="-2906" custLinFactNeighborY="-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F2BD4-80E6-4C74-8BA5-A1E293DEC853}" type="pres">
      <dgm:prSet presAssocID="{77F7523E-E61E-45C2-A050-477A7881E7EF}" presName="spacing" presStyleCnt="0"/>
      <dgm:spPr/>
    </dgm:pt>
    <dgm:pt modelId="{9F71F349-4E66-4CA9-9C64-C1EA01F82C0B}" type="pres">
      <dgm:prSet presAssocID="{20C25C3D-E096-4186-A4DD-12026158F858}" presName="composite" presStyleCnt="0"/>
      <dgm:spPr/>
    </dgm:pt>
    <dgm:pt modelId="{DC3C3E0F-8CFB-4521-8CBF-9C966B780398}" type="pres">
      <dgm:prSet presAssocID="{20C25C3D-E096-4186-A4DD-12026158F858}" presName="imgShp" presStyleLbl="fgImgPlace1" presStyleIdx="1" presStyleCnt="2" custScaleX="67709" custScaleY="69700" custLinFactNeighborX="-6798" custLinFactNeighborY="154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204245F-563B-40E0-9692-E6BA3ED66AB2}" type="pres">
      <dgm:prSet presAssocID="{20C25C3D-E096-4186-A4DD-12026158F858}" presName="txShp" presStyleLbl="node1" presStyleIdx="1" presStyleCnt="2" custScaleX="96328" custLinFactNeighborX="-2658" custLinFactNeighborY="31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26620-553F-4171-A965-B85FEE7DB75B}" type="presOf" srcId="{B0AEEEC5-AEBB-45CC-81FA-B9565FC5F18B}" destId="{00F4B37A-9900-45CD-A5F6-A400A40FF1CC}" srcOrd="0" destOrd="0" presId="urn:microsoft.com/office/officeart/2005/8/layout/vList3"/>
    <dgm:cxn modelId="{0CBCCB1B-5CC1-474C-98E1-F8FFAED34071}" srcId="{B0AEEEC5-AEBB-45CC-81FA-B9565FC5F18B}" destId="{F3EF3091-3A61-417C-B8D7-CB0DA23A89C4}" srcOrd="0" destOrd="0" parTransId="{0BFB65CA-3733-4131-9ADA-66D05A83CEBA}" sibTransId="{77F7523E-E61E-45C2-A050-477A7881E7EF}"/>
    <dgm:cxn modelId="{340CD84A-303C-4C5C-9046-4DD572048058}" srcId="{B0AEEEC5-AEBB-45CC-81FA-B9565FC5F18B}" destId="{20C25C3D-E096-4186-A4DD-12026158F858}" srcOrd="1" destOrd="0" parTransId="{11D29769-5340-4D80-A3BA-8E7830989E8A}" sibTransId="{386C18A4-CE2E-4B87-8707-22C7914643BD}"/>
    <dgm:cxn modelId="{9675C28E-6C8D-432C-90E4-3C7E5466663D}" type="presOf" srcId="{F3EF3091-3A61-417C-B8D7-CB0DA23A89C4}" destId="{C091B447-34AF-4B79-B17F-DD500E347B77}" srcOrd="0" destOrd="0" presId="urn:microsoft.com/office/officeart/2005/8/layout/vList3"/>
    <dgm:cxn modelId="{760432FA-4AF6-44AE-B5D9-5B0817088FBC}" type="presOf" srcId="{20C25C3D-E096-4186-A4DD-12026158F858}" destId="{2204245F-563B-40E0-9692-E6BA3ED66AB2}" srcOrd="0" destOrd="0" presId="urn:microsoft.com/office/officeart/2005/8/layout/vList3"/>
    <dgm:cxn modelId="{818E291A-8BC0-495E-9DE8-4FAC84E603AC}" type="presParOf" srcId="{00F4B37A-9900-45CD-A5F6-A400A40FF1CC}" destId="{3692147C-4930-4E40-8C01-9164BACF5AE8}" srcOrd="0" destOrd="0" presId="urn:microsoft.com/office/officeart/2005/8/layout/vList3"/>
    <dgm:cxn modelId="{7EC8EFAF-66FC-4CFB-BE5D-BA1B70559A26}" type="presParOf" srcId="{3692147C-4930-4E40-8C01-9164BACF5AE8}" destId="{99592097-16D5-480A-A6BB-6846C69272AF}" srcOrd="0" destOrd="0" presId="urn:microsoft.com/office/officeart/2005/8/layout/vList3"/>
    <dgm:cxn modelId="{BE9693CB-9005-4D3D-BE52-F826430E0D8B}" type="presParOf" srcId="{3692147C-4930-4E40-8C01-9164BACF5AE8}" destId="{C091B447-34AF-4B79-B17F-DD500E347B77}" srcOrd="1" destOrd="0" presId="urn:microsoft.com/office/officeart/2005/8/layout/vList3"/>
    <dgm:cxn modelId="{2BEC60FE-641A-4B02-B52D-59D11CE91CD4}" type="presParOf" srcId="{00F4B37A-9900-45CD-A5F6-A400A40FF1CC}" destId="{83EF2BD4-80E6-4C74-8BA5-A1E293DEC853}" srcOrd="1" destOrd="0" presId="urn:microsoft.com/office/officeart/2005/8/layout/vList3"/>
    <dgm:cxn modelId="{7CA44546-B07C-4955-BEED-DD6FC5961829}" type="presParOf" srcId="{00F4B37A-9900-45CD-A5F6-A400A40FF1CC}" destId="{9F71F349-4E66-4CA9-9C64-C1EA01F82C0B}" srcOrd="2" destOrd="0" presId="urn:microsoft.com/office/officeart/2005/8/layout/vList3"/>
    <dgm:cxn modelId="{9A08874A-EED0-4F5E-93C1-D13FBC6B40F4}" type="presParOf" srcId="{9F71F349-4E66-4CA9-9C64-C1EA01F82C0B}" destId="{DC3C3E0F-8CFB-4521-8CBF-9C966B780398}" srcOrd="0" destOrd="0" presId="urn:microsoft.com/office/officeart/2005/8/layout/vList3"/>
    <dgm:cxn modelId="{2829F101-D532-4AE2-B823-BE146ACF43D3}" type="presParOf" srcId="{9F71F349-4E66-4CA9-9C64-C1EA01F82C0B}" destId="{2204245F-563B-40E0-9692-E6BA3ED66AB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99F511-3435-43BA-8D65-FA3D3D0FD9D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A90F00-C497-4A5B-99AE-EF072A6B9537}">
      <dgm:prSet/>
      <dgm:spPr>
        <a:solidFill>
          <a:srgbClr val="78512A"/>
        </a:solidFill>
        <a:ln>
          <a:noFill/>
        </a:ln>
      </dgm:spPr>
      <dgm:t>
        <a:bodyPr/>
        <a:lstStyle/>
        <a:p>
          <a:r>
            <a:rPr lang="ru-RU" dirty="0" smtClean="0"/>
            <a:t>Иммунитеты и привилегии предоставляются не сотрудникам посольств и консульств, а аккредитующему государству в отношении его работников, направленных за границу</a:t>
          </a:r>
          <a:endParaRPr lang="ru-RU" dirty="0"/>
        </a:p>
      </dgm:t>
    </dgm:pt>
    <dgm:pt modelId="{6D0EE9ED-EDC5-4E3F-A18B-1468B441FD15}" type="parTrans" cxnId="{01603F94-34D7-4B9B-AB61-079A74DD86AE}">
      <dgm:prSet/>
      <dgm:spPr/>
      <dgm:t>
        <a:bodyPr/>
        <a:lstStyle/>
        <a:p>
          <a:endParaRPr lang="ru-RU"/>
        </a:p>
      </dgm:t>
    </dgm:pt>
    <dgm:pt modelId="{69D9940D-7A9A-4F26-8C66-96501A140B9A}" type="sibTrans" cxnId="{01603F94-34D7-4B9B-AB61-079A74DD86AE}">
      <dgm:prSet/>
      <dgm:spPr/>
      <dgm:t>
        <a:bodyPr/>
        <a:lstStyle/>
        <a:p>
          <a:endParaRPr lang="ru-RU"/>
        </a:p>
      </dgm:t>
    </dgm:pt>
    <dgm:pt modelId="{5301A197-FBD7-4973-97D5-3FBF4C9F20DA}" type="pres">
      <dgm:prSet presAssocID="{DF99F511-3435-43BA-8D65-FA3D3D0FD9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85FADA-C27D-4527-845F-356E5AEF79E9}" type="pres">
      <dgm:prSet presAssocID="{4EA90F00-C497-4A5B-99AE-EF072A6B9537}" presName="node" presStyleLbl="node1" presStyleIdx="0" presStyleCnt="1" custAng="0" custScaleX="731429" custLinFactNeighborX="61494" custLinFactNeighborY="81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CE2CD1-6AC5-40B8-A215-AB4AB8415A7E}" type="presOf" srcId="{4EA90F00-C497-4A5B-99AE-EF072A6B9537}" destId="{3B85FADA-C27D-4527-845F-356E5AEF79E9}" srcOrd="0" destOrd="0" presId="urn:microsoft.com/office/officeart/2005/8/layout/default"/>
    <dgm:cxn modelId="{01603F94-34D7-4B9B-AB61-079A74DD86AE}" srcId="{DF99F511-3435-43BA-8D65-FA3D3D0FD9D4}" destId="{4EA90F00-C497-4A5B-99AE-EF072A6B9537}" srcOrd="0" destOrd="0" parTransId="{6D0EE9ED-EDC5-4E3F-A18B-1468B441FD15}" sibTransId="{69D9940D-7A9A-4F26-8C66-96501A140B9A}"/>
    <dgm:cxn modelId="{7CEB9E58-E628-46D4-A6DA-EDDB7044A5CE}" type="presOf" srcId="{DF99F511-3435-43BA-8D65-FA3D3D0FD9D4}" destId="{5301A197-FBD7-4973-97D5-3FBF4C9F20DA}" srcOrd="0" destOrd="0" presId="urn:microsoft.com/office/officeart/2005/8/layout/default"/>
    <dgm:cxn modelId="{863EEE4D-624F-47A7-9054-91A6CC7A1865}" type="presParOf" srcId="{5301A197-FBD7-4973-97D5-3FBF4C9F20DA}" destId="{3B85FADA-C27D-4527-845F-356E5AEF79E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E6A3A0-2F5B-4FE5-9886-E048551FBD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E0378E-F220-4938-9C99-2A2D85CE48BD}">
      <dgm:prSet phldrT="[Текст]" custT="1"/>
      <dgm:spPr/>
      <dgm:t>
        <a:bodyPr/>
        <a:lstStyle/>
        <a:p>
          <a:r>
            <a:rPr lang="ru-RU" sz="2400" b="1" dirty="0" smtClean="0"/>
            <a:t>На государстве пребывания лежит особая обязанность </a:t>
          </a:r>
          <a:endParaRPr lang="ru-RU" sz="2400" b="1" dirty="0"/>
        </a:p>
      </dgm:t>
    </dgm:pt>
    <dgm:pt modelId="{1468C4E3-8183-4459-876F-885941492C0A}" type="parTrans" cxnId="{B3303DB2-DF0B-4293-9094-4973AE31019B}">
      <dgm:prSet/>
      <dgm:spPr/>
      <dgm:t>
        <a:bodyPr/>
        <a:lstStyle/>
        <a:p>
          <a:endParaRPr lang="ru-RU"/>
        </a:p>
      </dgm:t>
    </dgm:pt>
    <dgm:pt modelId="{14E0FB70-270E-4690-B890-5D88998E0A1A}" type="sibTrans" cxnId="{B3303DB2-DF0B-4293-9094-4973AE31019B}">
      <dgm:prSet/>
      <dgm:spPr/>
      <dgm:t>
        <a:bodyPr/>
        <a:lstStyle/>
        <a:p>
          <a:endParaRPr lang="ru-RU"/>
        </a:p>
      </dgm:t>
    </dgm:pt>
    <dgm:pt modelId="{52D5A43A-2E6D-4027-AE44-8541D3409A2A}">
      <dgm:prSet phldrT="[Текст]" custT="1"/>
      <dgm:spPr>
        <a:ln>
          <a:solidFill>
            <a:schemeClr val="bg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800" b="1" dirty="0" smtClean="0"/>
            <a:t>Защитить помещения представительства от всякого вторжения или нанесения ему ущерба</a:t>
          </a:r>
          <a:endParaRPr lang="ru-RU" sz="1800" b="1" dirty="0"/>
        </a:p>
      </dgm:t>
    </dgm:pt>
    <dgm:pt modelId="{96B9732A-EE1A-46DD-8AF3-472D034ACC08}" type="parTrans" cxnId="{CB5C1147-D43F-4973-A1F8-FCAC38737CCF}">
      <dgm:prSet/>
      <dgm:spPr/>
      <dgm:t>
        <a:bodyPr/>
        <a:lstStyle/>
        <a:p>
          <a:endParaRPr lang="ru-RU"/>
        </a:p>
      </dgm:t>
    </dgm:pt>
    <dgm:pt modelId="{9BEC2547-215A-456C-BCE8-2E3C87DE35A5}" type="sibTrans" cxnId="{CB5C1147-D43F-4973-A1F8-FCAC38737CCF}">
      <dgm:prSet/>
      <dgm:spPr/>
      <dgm:t>
        <a:bodyPr/>
        <a:lstStyle/>
        <a:p>
          <a:endParaRPr lang="ru-RU"/>
        </a:p>
      </dgm:t>
    </dgm:pt>
    <dgm:pt modelId="{8AA9865F-4A0B-43A6-8997-CD53ED2BC66F}">
      <dgm:prSet phldrT="[Текст]" custT="1"/>
      <dgm:spPr>
        <a:ln>
          <a:solidFill>
            <a:schemeClr val="bg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800" b="1" dirty="0" smtClean="0"/>
            <a:t>Предотвратить всякое нарушение спокойствия представительства или оскорбление достоинства его сотрудников  </a:t>
          </a:r>
          <a:endParaRPr lang="ru-RU" sz="1800" b="1" dirty="0"/>
        </a:p>
      </dgm:t>
    </dgm:pt>
    <dgm:pt modelId="{40FCBA34-99E1-4D9C-98B8-5761C0000034}" type="parTrans" cxnId="{C9BCA0ED-929C-4000-A566-7464257BEAB8}">
      <dgm:prSet/>
      <dgm:spPr/>
      <dgm:t>
        <a:bodyPr/>
        <a:lstStyle/>
        <a:p>
          <a:endParaRPr lang="ru-RU"/>
        </a:p>
      </dgm:t>
    </dgm:pt>
    <dgm:pt modelId="{1CD929BA-88F4-4EC6-80A1-BD871C9E5290}" type="sibTrans" cxnId="{C9BCA0ED-929C-4000-A566-7464257BEAB8}">
      <dgm:prSet/>
      <dgm:spPr/>
      <dgm:t>
        <a:bodyPr/>
        <a:lstStyle/>
        <a:p>
          <a:endParaRPr lang="ru-RU"/>
        </a:p>
      </dgm:t>
    </dgm:pt>
    <dgm:pt modelId="{7028158B-A4FF-4CED-A601-D70AF661F5D0}">
      <dgm:prSet phldrT="[Текст]" custT="1"/>
      <dgm:spPr/>
      <dgm:t>
        <a:bodyPr/>
        <a:lstStyle/>
        <a:p>
          <a:r>
            <a:rPr lang="ru-RU" sz="2400" b="1" dirty="0" smtClean="0"/>
            <a:t>Венскими конвенциями гарантируется иммунитет от любых действий властей в отношении </a:t>
          </a:r>
          <a:endParaRPr lang="ru-RU" sz="2400" b="1" dirty="0"/>
        </a:p>
      </dgm:t>
    </dgm:pt>
    <dgm:pt modelId="{9BB48982-CBCD-4EEF-8CDE-35306166387B}" type="parTrans" cxnId="{1100E437-E305-47AE-BAE5-1FEAACE8F461}">
      <dgm:prSet/>
      <dgm:spPr/>
      <dgm:t>
        <a:bodyPr/>
        <a:lstStyle/>
        <a:p>
          <a:endParaRPr lang="ru-RU"/>
        </a:p>
      </dgm:t>
    </dgm:pt>
    <dgm:pt modelId="{64734308-4B10-4445-A757-8D9E88C7E11F}" type="sibTrans" cxnId="{1100E437-E305-47AE-BAE5-1FEAACE8F461}">
      <dgm:prSet/>
      <dgm:spPr/>
      <dgm:t>
        <a:bodyPr/>
        <a:lstStyle/>
        <a:p>
          <a:endParaRPr lang="ru-RU"/>
        </a:p>
      </dgm:t>
    </dgm:pt>
    <dgm:pt modelId="{E503AC77-C6E4-4D35-84F5-EFF803DA9CB0}">
      <dgm:prSet phldrT="[Текст]" custT="1"/>
      <dgm:spPr>
        <a:ln>
          <a:solidFill>
            <a:schemeClr val="bg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800" b="1" dirty="0" smtClean="0"/>
            <a:t>Имущества, находящегося в помещении дип. представительства (мебель, оборудование) </a:t>
          </a:r>
          <a:endParaRPr lang="ru-RU" sz="1800" b="1" dirty="0"/>
        </a:p>
      </dgm:t>
    </dgm:pt>
    <dgm:pt modelId="{5EE87D27-C221-4AEA-9977-EE657DC9486D}" type="parTrans" cxnId="{F187F40C-5444-4498-90B6-64AA85C8802A}">
      <dgm:prSet/>
      <dgm:spPr/>
      <dgm:t>
        <a:bodyPr/>
        <a:lstStyle/>
        <a:p>
          <a:endParaRPr lang="ru-RU"/>
        </a:p>
      </dgm:t>
    </dgm:pt>
    <dgm:pt modelId="{085C12FC-656A-4878-AEF2-C65580A96EFF}" type="sibTrans" cxnId="{F187F40C-5444-4498-90B6-64AA85C8802A}">
      <dgm:prSet/>
      <dgm:spPr/>
      <dgm:t>
        <a:bodyPr/>
        <a:lstStyle/>
        <a:p>
          <a:endParaRPr lang="ru-RU"/>
        </a:p>
      </dgm:t>
    </dgm:pt>
    <dgm:pt modelId="{A49F8AEA-F8D3-40F7-A1FF-9414C95D3B5C}">
      <dgm:prSet phldrT="[Текст]" custT="1"/>
      <dgm:spPr>
        <a:ln>
          <a:solidFill>
            <a:schemeClr val="bg2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1800" b="1" dirty="0" smtClean="0"/>
            <a:t>Средств передвижения, принадлежащих представительству</a:t>
          </a:r>
          <a:endParaRPr lang="ru-RU" sz="1800" b="1" dirty="0"/>
        </a:p>
      </dgm:t>
    </dgm:pt>
    <dgm:pt modelId="{00B221F1-3484-41C7-810F-6057CF9D749D}" type="parTrans" cxnId="{CF144161-47C7-4EA0-8CA3-D9BB0A745B7F}">
      <dgm:prSet/>
      <dgm:spPr/>
      <dgm:t>
        <a:bodyPr/>
        <a:lstStyle/>
        <a:p>
          <a:endParaRPr lang="ru-RU"/>
        </a:p>
      </dgm:t>
    </dgm:pt>
    <dgm:pt modelId="{F8A5675C-A478-4222-909C-9264BE639029}" type="sibTrans" cxnId="{CF144161-47C7-4EA0-8CA3-D9BB0A745B7F}">
      <dgm:prSet/>
      <dgm:spPr/>
      <dgm:t>
        <a:bodyPr/>
        <a:lstStyle/>
        <a:p>
          <a:endParaRPr lang="ru-RU"/>
        </a:p>
      </dgm:t>
    </dgm:pt>
    <dgm:pt modelId="{0A785952-F414-4EB2-B213-0DDE40718E05}">
      <dgm:prSet phldrT="[Текст]" custT="1"/>
      <dgm:spPr>
        <a:ln>
          <a:solidFill>
            <a:schemeClr val="bg2">
              <a:lumMod val="50000"/>
              <a:alpha val="90000"/>
            </a:schemeClr>
          </a:solidFill>
        </a:ln>
      </dgm:spPr>
      <dgm:t>
        <a:bodyPr/>
        <a:lstStyle/>
        <a:p>
          <a:endParaRPr lang="ru-RU" sz="1800" b="1" dirty="0"/>
        </a:p>
      </dgm:t>
    </dgm:pt>
    <dgm:pt modelId="{84280BEC-1C3F-40FE-BE5D-A90D895FCEA8}" type="parTrans" cxnId="{82AD1576-F445-4BE8-8FFA-F725372D96D1}">
      <dgm:prSet/>
      <dgm:spPr/>
      <dgm:t>
        <a:bodyPr/>
        <a:lstStyle/>
        <a:p>
          <a:endParaRPr lang="ru-RU"/>
        </a:p>
      </dgm:t>
    </dgm:pt>
    <dgm:pt modelId="{478EC02C-3255-4653-82D3-9049F47928BF}" type="sibTrans" cxnId="{82AD1576-F445-4BE8-8FFA-F725372D96D1}">
      <dgm:prSet/>
      <dgm:spPr/>
      <dgm:t>
        <a:bodyPr/>
        <a:lstStyle/>
        <a:p>
          <a:endParaRPr lang="ru-RU"/>
        </a:p>
      </dgm:t>
    </dgm:pt>
    <dgm:pt modelId="{CADEAD6E-C29C-4E73-8C50-8D7BEEF8D0B4}">
      <dgm:prSet phldrT="[Текст]" custT="1"/>
      <dgm:spPr>
        <a:ln>
          <a:solidFill>
            <a:schemeClr val="bg2">
              <a:lumMod val="50000"/>
              <a:alpha val="90000"/>
            </a:schemeClr>
          </a:solidFill>
        </a:ln>
      </dgm:spPr>
      <dgm:t>
        <a:bodyPr/>
        <a:lstStyle/>
        <a:p>
          <a:endParaRPr lang="ru-RU" sz="1800" b="1" dirty="0"/>
        </a:p>
      </dgm:t>
    </dgm:pt>
    <dgm:pt modelId="{AADE8BA2-F662-4C77-A924-BF5A2FA45093}" type="parTrans" cxnId="{C02B8B87-EFB8-44D4-BE6D-94248AB6BC61}">
      <dgm:prSet/>
      <dgm:spPr/>
      <dgm:t>
        <a:bodyPr/>
        <a:lstStyle/>
        <a:p>
          <a:endParaRPr lang="ru-RU"/>
        </a:p>
      </dgm:t>
    </dgm:pt>
    <dgm:pt modelId="{95B0EC65-1809-4FEB-A6E6-2B7CCF1AF59A}" type="sibTrans" cxnId="{C02B8B87-EFB8-44D4-BE6D-94248AB6BC61}">
      <dgm:prSet/>
      <dgm:spPr/>
      <dgm:t>
        <a:bodyPr/>
        <a:lstStyle/>
        <a:p>
          <a:endParaRPr lang="ru-RU"/>
        </a:p>
      </dgm:t>
    </dgm:pt>
    <dgm:pt modelId="{538E4D8A-8E92-4B35-8D5F-F0A025A97372}" type="pres">
      <dgm:prSet presAssocID="{9DE6A3A0-2F5B-4FE5-9886-E048551FBD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1D2A41-5AD4-48A3-A4EE-8CB250A6A7AE}" type="pres">
      <dgm:prSet presAssocID="{74E0378E-F220-4938-9C99-2A2D85CE48BD}" presName="linNode" presStyleCnt="0"/>
      <dgm:spPr/>
    </dgm:pt>
    <dgm:pt modelId="{4F8A8567-F2F2-4B98-9DC7-C6D42518CBDF}" type="pres">
      <dgm:prSet presAssocID="{74E0378E-F220-4938-9C99-2A2D85CE48BD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3522A-A6D6-46A1-9A07-B15F707D33C0}" type="pres">
      <dgm:prSet presAssocID="{74E0378E-F220-4938-9C99-2A2D85CE48B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ADBD0-763C-4E79-8B38-081551C384F0}" type="pres">
      <dgm:prSet presAssocID="{14E0FB70-270E-4690-B890-5D88998E0A1A}" presName="sp" presStyleCnt="0"/>
      <dgm:spPr/>
    </dgm:pt>
    <dgm:pt modelId="{4687BEF0-0C2F-4E6D-8522-E251B3C83C4A}" type="pres">
      <dgm:prSet presAssocID="{7028158B-A4FF-4CED-A601-D70AF661F5D0}" presName="linNode" presStyleCnt="0"/>
      <dgm:spPr/>
    </dgm:pt>
    <dgm:pt modelId="{110F2DA8-CBDE-4E45-83FF-DE35F8606B61}" type="pres">
      <dgm:prSet presAssocID="{7028158B-A4FF-4CED-A601-D70AF661F5D0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C95D7-3F68-4D6B-9641-73B4FA652DFC}" type="pres">
      <dgm:prSet presAssocID="{7028158B-A4FF-4CED-A601-D70AF661F5D0}" presName="descendantText" presStyleLbl="alignAccFollowNode1" presStyleIdx="1" presStyleCnt="2" custLinFactNeighborX="9004" custLinFactNeighborY="1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3BA918-C092-4431-918E-FF25D2752E6F}" type="presOf" srcId="{0A785952-F414-4EB2-B213-0DDE40718E05}" destId="{5BF3522A-A6D6-46A1-9A07-B15F707D33C0}" srcOrd="0" destOrd="1" presId="urn:microsoft.com/office/officeart/2005/8/layout/vList5"/>
    <dgm:cxn modelId="{C9BCA0ED-929C-4000-A566-7464257BEAB8}" srcId="{74E0378E-F220-4938-9C99-2A2D85CE48BD}" destId="{8AA9865F-4A0B-43A6-8997-CD53ED2BC66F}" srcOrd="2" destOrd="0" parTransId="{40FCBA34-99E1-4D9C-98B8-5761C0000034}" sibTransId="{1CD929BA-88F4-4EC6-80A1-BD871C9E5290}"/>
    <dgm:cxn modelId="{5CED642D-3669-4D33-83DE-A3F83F7469DB}" type="presOf" srcId="{52D5A43A-2E6D-4027-AE44-8541D3409A2A}" destId="{5BF3522A-A6D6-46A1-9A07-B15F707D33C0}" srcOrd="0" destOrd="0" presId="urn:microsoft.com/office/officeart/2005/8/layout/vList5"/>
    <dgm:cxn modelId="{F3DA2A0B-F2EB-4169-802C-4DC35F82E029}" type="presOf" srcId="{7028158B-A4FF-4CED-A601-D70AF661F5D0}" destId="{110F2DA8-CBDE-4E45-83FF-DE35F8606B61}" srcOrd="0" destOrd="0" presId="urn:microsoft.com/office/officeart/2005/8/layout/vList5"/>
    <dgm:cxn modelId="{714F62C7-12E5-43C0-BAE3-56A93F8E3A63}" type="presOf" srcId="{8AA9865F-4A0B-43A6-8997-CD53ED2BC66F}" destId="{5BF3522A-A6D6-46A1-9A07-B15F707D33C0}" srcOrd="0" destOrd="2" presId="urn:microsoft.com/office/officeart/2005/8/layout/vList5"/>
    <dgm:cxn modelId="{7878E1DA-1BE9-4A3C-A830-791F8A222554}" type="presOf" srcId="{CADEAD6E-C29C-4E73-8C50-8D7BEEF8D0B4}" destId="{30AC95D7-3F68-4D6B-9641-73B4FA652DFC}" srcOrd="0" destOrd="1" presId="urn:microsoft.com/office/officeart/2005/8/layout/vList5"/>
    <dgm:cxn modelId="{B3303DB2-DF0B-4293-9094-4973AE31019B}" srcId="{9DE6A3A0-2F5B-4FE5-9886-E048551FBD2E}" destId="{74E0378E-F220-4938-9C99-2A2D85CE48BD}" srcOrd="0" destOrd="0" parTransId="{1468C4E3-8183-4459-876F-885941492C0A}" sibTransId="{14E0FB70-270E-4690-B890-5D88998E0A1A}"/>
    <dgm:cxn modelId="{1100E437-E305-47AE-BAE5-1FEAACE8F461}" srcId="{9DE6A3A0-2F5B-4FE5-9886-E048551FBD2E}" destId="{7028158B-A4FF-4CED-A601-D70AF661F5D0}" srcOrd="1" destOrd="0" parTransId="{9BB48982-CBCD-4EEF-8CDE-35306166387B}" sibTransId="{64734308-4B10-4445-A757-8D9E88C7E11F}"/>
    <dgm:cxn modelId="{CF144161-47C7-4EA0-8CA3-D9BB0A745B7F}" srcId="{7028158B-A4FF-4CED-A601-D70AF661F5D0}" destId="{A49F8AEA-F8D3-40F7-A1FF-9414C95D3B5C}" srcOrd="2" destOrd="0" parTransId="{00B221F1-3484-41C7-810F-6057CF9D749D}" sibTransId="{F8A5675C-A478-4222-909C-9264BE639029}"/>
    <dgm:cxn modelId="{E6A5B3E8-0EAF-4F2D-A7E4-445FE7726DDC}" type="presOf" srcId="{E503AC77-C6E4-4D35-84F5-EFF803DA9CB0}" destId="{30AC95D7-3F68-4D6B-9641-73B4FA652DFC}" srcOrd="0" destOrd="0" presId="urn:microsoft.com/office/officeart/2005/8/layout/vList5"/>
    <dgm:cxn modelId="{CB5C1147-D43F-4973-A1F8-FCAC38737CCF}" srcId="{74E0378E-F220-4938-9C99-2A2D85CE48BD}" destId="{52D5A43A-2E6D-4027-AE44-8541D3409A2A}" srcOrd="0" destOrd="0" parTransId="{96B9732A-EE1A-46DD-8AF3-472D034ACC08}" sibTransId="{9BEC2547-215A-456C-BCE8-2E3C87DE35A5}"/>
    <dgm:cxn modelId="{F187F40C-5444-4498-90B6-64AA85C8802A}" srcId="{7028158B-A4FF-4CED-A601-D70AF661F5D0}" destId="{E503AC77-C6E4-4D35-84F5-EFF803DA9CB0}" srcOrd="0" destOrd="0" parTransId="{5EE87D27-C221-4AEA-9977-EE657DC9486D}" sibTransId="{085C12FC-656A-4878-AEF2-C65580A96EFF}"/>
    <dgm:cxn modelId="{6463E03F-3B8D-43AF-88DE-60511315926C}" type="presOf" srcId="{9DE6A3A0-2F5B-4FE5-9886-E048551FBD2E}" destId="{538E4D8A-8E92-4B35-8D5F-F0A025A97372}" srcOrd="0" destOrd="0" presId="urn:microsoft.com/office/officeart/2005/8/layout/vList5"/>
    <dgm:cxn modelId="{82AD1576-F445-4BE8-8FFA-F725372D96D1}" srcId="{74E0378E-F220-4938-9C99-2A2D85CE48BD}" destId="{0A785952-F414-4EB2-B213-0DDE40718E05}" srcOrd="1" destOrd="0" parTransId="{84280BEC-1C3F-40FE-BE5D-A90D895FCEA8}" sibTransId="{478EC02C-3255-4653-82D3-9049F47928BF}"/>
    <dgm:cxn modelId="{CD7F09BF-BD8A-48BC-AF83-1D53E4213D1E}" type="presOf" srcId="{74E0378E-F220-4938-9C99-2A2D85CE48BD}" destId="{4F8A8567-F2F2-4B98-9DC7-C6D42518CBDF}" srcOrd="0" destOrd="0" presId="urn:microsoft.com/office/officeart/2005/8/layout/vList5"/>
    <dgm:cxn modelId="{CB912219-9C41-4D39-90DF-0DD82C9FCEBD}" type="presOf" srcId="{A49F8AEA-F8D3-40F7-A1FF-9414C95D3B5C}" destId="{30AC95D7-3F68-4D6B-9641-73B4FA652DFC}" srcOrd="0" destOrd="2" presId="urn:microsoft.com/office/officeart/2005/8/layout/vList5"/>
    <dgm:cxn modelId="{C02B8B87-EFB8-44D4-BE6D-94248AB6BC61}" srcId="{7028158B-A4FF-4CED-A601-D70AF661F5D0}" destId="{CADEAD6E-C29C-4E73-8C50-8D7BEEF8D0B4}" srcOrd="1" destOrd="0" parTransId="{AADE8BA2-F662-4C77-A924-BF5A2FA45093}" sibTransId="{95B0EC65-1809-4FEB-A6E6-2B7CCF1AF59A}"/>
    <dgm:cxn modelId="{24B08E02-8953-4E6E-ACEE-A6BC631FA624}" type="presParOf" srcId="{538E4D8A-8E92-4B35-8D5F-F0A025A97372}" destId="{841D2A41-5AD4-48A3-A4EE-8CB250A6A7AE}" srcOrd="0" destOrd="0" presId="urn:microsoft.com/office/officeart/2005/8/layout/vList5"/>
    <dgm:cxn modelId="{B9240685-D212-4C84-BEA7-A94833351861}" type="presParOf" srcId="{841D2A41-5AD4-48A3-A4EE-8CB250A6A7AE}" destId="{4F8A8567-F2F2-4B98-9DC7-C6D42518CBDF}" srcOrd="0" destOrd="0" presId="urn:microsoft.com/office/officeart/2005/8/layout/vList5"/>
    <dgm:cxn modelId="{7A8B0DC5-0DA2-49AD-81AC-0642ED6103C4}" type="presParOf" srcId="{841D2A41-5AD4-48A3-A4EE-8CB250A6A7AE}" destId="{5BF3522A-A6D6-46A1-9A07-B15F707D33C0}" srcOrd="1" destOrd="0" presId="urn:microsoft.com/office/officeart/2005/8/layout/vList5"/>
    <dgm:cxn modelId="{60DA82EF-600F-4082-BF59-3AC92ECAD5BD}" type="presParOf" srcId="{538E4D8A-8E92-4B35-8D5F-F0A025A97372}" destId="{F09ADBD0-763C-4E79-8B38-081551C384F0}" srcOrd="1" destOrd="0" presId="urn:microsoft.com/office/officeart/2005/8/layout/vList5"/>
    <dgm:cxn modelId="{0EB78545-0D50-4AD4-9601-B8915FAE6BD0}" type="presParOf" srcId="{538E4D8A-8E92-4B35-8D5F-F0A025A97372}" destId="{4687BEF0-0C2F-4E6D-8522-E251B3C83C4A}" srcOrd="2" destOrd="0" presId="urn:microsoft.com/office/officeart/2005/8/layout/vList5"/>
    <dgm:cxn modelId="{C03234EF-5144-4ED2-9773-BF1B56DF8D1D}" type="presParOf" srcId="{4687BEF0-0C2F-4E6D-8522-E251B3C83C4A}" destId="{110F2DA8-CBDE-4E45-83FF-DE35F8606B61}" srcOrd="0" destOrd="0" presId="urn:microsoft.com/office/officeart/2005/8/layout/vList5"/>
    <dgm:cxn modelId="{C71A495D-C57E-45D7-A125-E91D4D7C1B42}" type="presParOf" srcId="{4687BEF0-0C2F-4E6D-8522-E251B3C83C4A}" destId="{30AC95D7-3F68-4D6B-9641-73B4FA652DF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513845-AD67-4AD5-BFC2-2C3A14C0BA6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10FB9F-D59B-4F10-B30D-2B88B613000D}">
      <dgm:prSet phldrT="[Текст]" custT="1"/>
      <dgm:spPr>
        <a:ln w="38100">
          <a:solidFill>
            <a:srgbClr val="006699"/>
          </a:solidFill>
        </a:ln>
      </dgm:spPr>
      <dgm:t>
        <a:bodyPr/>
        <a:lstStyle/>
        <a:p>
          <a:r>
            <a:rPr lang="ru-RU" sz="2000" dirty="0" smtClean="0"/>
            <a:t>Помещения диппредставительств и консульств пользуются привилегией, позволяющей им вывесить  национальный флаг и государственный герб аккредитующего государства. Флаг и герб могут так же вывешиваться на здании резиденции посла и устанавливаться на средствах его передвижения.</a:t>
          </a:r>
          <a:endParaRPr lang="ru-RU" sz="2000" dirty="0"/>
        </a:p>
      </dgm:t>
    </dgm:pt>
    <dgm:pt modelId="{1741DABF-BDD9-4B7B-A258-BAAF36AC37FE}" type="parTrans" cxnId="{A8E4CA31-76BB-488B-89C4-E0144F2ABD9F}">
      <dgm:prSet/>
      <dgm:spPr/>
      <dgm:t>
        <a:bodyPr/>
        <a:lstStyle/>
        <a:p>
          <a:endParaRPr lang="ru-RU"/>
        </a:p>
      </dgm:t>
    </dgm:pt>
    <dgm:pt modelId="{937B4413-7261-4F13-8804-8ABD6C911614}" type="sibTrans" cxnId="{A8E4CA31-76BB-488B-89C4-E0144F2ABD9F}">
      <dgm:prSet/>
      <dgm:spPr/>
      <dgm:t>
        <a:bodyPr/>
        <a:lstStyle/>
        <a:p>
          <a:endParaRPr lang="ru-RU"/>
        </a:p>
      </dgm:t>
    </dgm:pt>
    <dgm:pt modelId="{1B1AFAA7-5E6E-4E12-9FA6-4A1F9DBC92A3}">
      <dgm:prSet phldrT="[Текст]" custT="1"/>
      <dgm:spPr>
        <a:ln w="38100">
          <a:solidFill>
            <a:srgbClr val="006699"/>
          </a:solidFill>
        </a:ln>
      </dgm:spPr>
      <dgm:t>
        <a:bodyPr/>
        <a:lstStyle/>
        <a:p>
          <a:r>
            <a:rPr lang="ru-RU" sz="2000" dirty="0" smtClean="0"/>
            <a:t>Диппредставительства и консульства освобождаются от уплаты всех государственных, районных и муниципальных налогов, сборов и пошлин. Исключение составляют те услуги, которые представляют собой конкретные виды обслуживания, например подача электричества, водоснабжение, отопление, вывоз мусора и т.п. и за пользование которыми необходимо платить</a:t>
          </a:r>
          <a:r>
            <a:rPr lang="ru-RU" sz="1400" dirty="0" smtClean="0"/>
            <a:t>. </a:t>
          </a:r>
          <a:endParaRPr lang="ru-RU" sz="1400" dirty="0"/>
        </a:p>
      </dgm:t>
    </dgm:pt>
    <dgm:pt modelId="{B5578AD9-DDB2-4476-8500-BF275C47D924}" type="parTrans" cxnId="{E259F666-A0DD-494E-909A-A98BFB45731E}">
      <dgm:prSet/>
      <dgm:spPr/>
      <dgm:t>
        <a:bodyPr/>
        <a:lstStyle/>
        <a:p>
          <a:endParaRPr lang="ru-RU"/>
        </a:p>
      </dgm:t>
    </dgm:pt>
    <dgm:pt modelId="{C511E02D-5D18-4A5B-99B9-7CB1749D33A7}" type="sibTrans" cxnId="{E259F666-A0DD-494E-909A-A98BFB45731E}">
      <dgm:prSet/>
      <dgm:spPr/>
      <dgm:t>
        <a:bodyPr/>
        <a:lstStyle/>
        <a:p>
          <a:endParaRPr lang="ru-RU"/>
        </a:p>
      </dgm:t>
    </dgm:pt>
    <dgm:pt modelId="{8CB6FC24-5492-4095-B1E5-F31D2FF8CDEE}" type="pres">
      <dgm:prSet presAssocID="{80513845-AD67-4AD5-BFC2-2C3A14C0BA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EE1465-9A61-4825-857B-796AC923A4D2}" type="pres">
      <dgm:prSet presAssocID="{8E10FB9F-D59B-4F10-B30D-2B88B613000D}" presName="composite" presStyleCnt="0"/>
      <dgm:spPr/>
    </dgm:pt>
    <dgm:pt modelId="{FA741C12-DCAA-4909-92F6-820B0BC2EAAF}" type="pres">
      <dgm:prSet presAssocID="{8E10FB9F-D59B-4F10-B30D-2B88B613000D}" presName="rect1" presStyleLbl="trAlignAcc1" presStyleIdx="0" presStyleCnt="2" custScaleX="127638" custLinFactNeighborX="4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930217-13A8-43EE-B40B-FD764E811635}" type="pres">
      <dgm:prSet presAssocID="{8E10FB9F-D59B-4F10-B30D-2B88B613000D}" presName="rect2" presStyleLbl="fgImgPlace1" presStyleIdx="0" presStyleCnt="2" custLinFactNeighborX="-55148" custLinFactNeighborY="-537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5D1D329C-F6E5-4810-9D8B-7B83F05272B5}" type="pres">
      <dgm:prSet presAssocID="{937B4413-7261-4F13-8804-8ABD6C911614}" presName="sibTrans" presStyleCnt="0"/>
      <dgm:spPr/>
    </dgm:pt>
    <dgm:pt modelId="{BCCBD18B-2EC1-4368-B5B5-1FF962389342}" type="pres">
      <dgm:prSet presAssocID="{1B1AFAA7-5E6E-4E12-9FA6-4A1F9DBC92A3}" presName="composite" presStyleCnt="0"/>
      <dgm:spPr/>
    </dgm:pt>
    <dgm:pt modelId="{6E88EEA1-E43B-4749-83B1-8B1BAD581C63}" type="pres">
      <dgm:prSet presAssocID="{1B1AFAA7-5E6E-4E12-9FA6-4A1F9DBC92A3}" presName="rect1" presStyleLbl="trAlignAcc1" presStyleIdx="1" presStyleCnt="2" custScaleX="127267" custLinFactNeighborX="6649" custLinFactNeighborY="-1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7EEEB-67D1-46D2-B911-7F2B436321F7}" type="pres">
      <dgm:prSet presAssocID="{1B1AFAA7-5E6E-4E12-9FA6-4A1F9DBC92A3}" presName="rect2" presStyleLbl="fgImgPlace1" presStyleIdx="1" presStyleCnt="2" custScaleY="102825" custLinFactNeighborX="-57455" custLinFactNeighborY="-1012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</dgm:spPr>
    </dgm:pt>
  </dgm:ptLst>
  <dgm:cxnLst>
    <dgm:cxn modelId="{B0A28123-D258-4D26-9607-C1A1A2FBB667}" type="presOf" srcId="{8E10FB9F-D59B-4F10-B30D-2B88B613000D}" destId="{FA741C12-DCAA-4909-92F6-820B0BC2EAAF}" srcOrd="0" destOrd="0" presId="urn:microsoft.com/office/officeart/2008/layout/PictureStrips"/>
    <dgm:cxn modelId="{A8E4CA31-76BB-488B-89C4-E0144F2ABD9F}" srcId="{80513845-AD67-4AD5-BFC2-2C3A14C0BA62}" destId="{8E10FB9F-D59B-4F10-B30D-2B88B613000D}" srcOrd="0" destOrd="0" parTransId="{1741DABF-BDD9-4B7B-A258-BAAF36AC37FE}" sibTransId="{937B4413-7261-4F13-8804-8ABD6C911614}"/>
    <dgm:cxn modelId="{200521C2-FC26-4ADC-A7C5-8B98EF032AE7}" type="presOf" srcId="{1B1AFAA7-5E6E-4E12-9FA6-4A1F9DBC92A3}" destId="{6E88EEA1-E43B-4749-83B1-8B1BAD581C63}" srcOrd="0" destOrd="0" presId="urn:microsoft.com/office/officeart/2008/layout/PictureStrips"/>
    <dgm:cxn modelId="{E609FFEC-0E5B-4628-9713-821AB98BFD9C}" type="presOf" srcId="{80513845-AD67-4AD5-BFC2-2C3A14C0BA62}" destId="{8CB6FC24-5492-4095-B1E5-F31D2FF8CDEE}" srcOrd="0" destOrd="0" presId="urn:microsoft.com/office/officeart/2008/layout/PictureStrips"/>
    <dgm:cxn modelId="{E259F666-A0DD-494E-909A-A98BFB45731E}" srcId="{80513845-AD67-4AD5-BFC2-2C3A14C0BA62}" destId="{1B1AFAA7-5E6E-4E12-9FA6-4A1F9DBC92A3}" srcOrd="1" destOrd="0" parTransId="{B5578AD9-DDB2-4476-8500-BF275C47D924}" sibTransId="{C511E02D-5D18-4A5B-99B9-7CB1749D33A7}"/>
    <dgm:cxn modelId="{971ADD55-292A-4DE9-8C57-863F67C15547}" type="presParOf" srcId="{8CB6FC24-5492-4095-B1E5-F31D2FF8CDEE}" destId="{23EE1465-9A61-4825-857B-796AC923A4D2}" srcOrd="0" destOrd="0" presId="urn:microsoft.com/office/officeart/2008/layout/PictureStrips"/>
    <dgm:cxn modelId="{3F05D5DA-1138-4E70-A061-A7902D4AB92D}" type="presParOf" srcId="{23EE1465-9A61-4825-857B-796AC923A4D2}" destId="{FA741C12-DCAA-4909-92F6-820B0BC2EAAF}" srcOrd="0" destOrd="0" presId="urn:microsoft.com/office/officeart/2008/layout/PictureStrips"/>
    <dgm:cxn modelId="{FF474D02-2152-4403-8FC4-4133E648B6D6}" type="presParOf" srcId="{23EE1465-9A61-4825-857B-796AC923A4D2}" destId="{94930217-13A8-43EE-B40B-FD764E811635}" srcOrd="1" destOrd="0" presId="urn:microsoft.com/office/officeart/2008/layout/PictureStrips"/>
    <dgm:cxn modelId="{C6F286FB-6C2F-48B7-80DE-247C9CBDC247}" type="presParOf" srcId="{8CB6FC24-5492-4095-B1E5-F31D2FF8CDEE}" destId="{5D1D329C-F6E5-4810-9D8B-7B83F05272B5}" srcOrd="1" destOrd="0" presId="urn:microsoft.com/office/officeart/2008/layout/PictureStrips"/>
    <dgm:cxn modelId="{958D7BD6-2375-4C37-B8C1-8200A2CB80E7}" type="presParOf" srcId="{8CB6FC24-5492-4095-B1E5-F31D2FF8CDEE}" destId="{BCCBD18B-2EC1-4368-B5B5-1FF962389342}" srcOrd="2" destOrd="0" presId="urn:microsoft.com/office/officeart/2008/layout/PictureStrips"/>
    <dgm:cxn modelId="{4405647E-E97E-4900-A023-F4EE9234A10F}" type="presParOf" srcId="{BCCBD18B-2EC1-4368-B5B5-1FF962389342}" destId="{6E88EEA1-E43B-4749-83B1-8B1BAD581C63}" srcOrd="0" destOrd="0" presId="urn:microsoft.com/office/officeart/2008/layout/PictureStrips"/>
    <dgm:cxn modelId="{6A75F188-DEEF-4DCB-98E0-2D096E613F0E}" type="presParOf" srcId="{BCCBD18B-2EC1-4368-B5B5-1FF962389342}" destId="{9EB7EEEB-67D1-46D2-B911-7F2B436321F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6CFB0A-F218-47D1-A75E-9CB1C5EEABDB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74454C-775C-4EC9-A6EC-25E879CF1669}">
      <dgm:prSet phldrT="[Текст]" custT="1"/>
      <dgm:spPr/>
      <dgm:t>
        <a:bodyPr/>
        <a:lstStyle/>
        <a:p>
          <a:r>
            <a:rPr lang="ru-RU" sz="1600" b="1" dirty="0" smtClean="0"/>
            <a:t>Сопровождается документом – </a:t>
          </a:r>
          <a:r>
            <a:rPr lang="ru-RU" sz="1600" b="1" i="1" dirty="0" smtClean="0"/>
            <a:t>курьерским листом</a:t>
          </a:r>
          <a:endParaRPr lang="ru-RU" sz="1600" b="1" i="1" dirty="0"/>
        </a:p>
      </dgm:t>
    </dgm:pt>
    <dgm:pt modelId="{7587B1FB-A248-4B0D-8454-D52594B7883E}" type="parTrans" cxnId="{F4B11788-1E68-4958-A517-BA1C987AAFA3}">
      <dgm:prSet/>
      <dgm:spPr/>
      <dgm:t>
        <a:bodyPr/>
        <a:lstStyle/>
        <a:p>
          <a:endParaRPr lang="ru-RU"/>
        </a:p>
      </dgm:t>
    </dgm:pt>
    <dgm:pt modelId="{03B7ED13-1622-43E4-9E5C-E8F75EF6A68B}" type="sibTrans" cxnId="{F4B11788-1E68-4958-A517-BA1C987AAFA3}">
      <dgm:prSet/>
      <dgm:spPr/>
      <dgm:t>
        <a:bodyPr/>
        <a:lstStyle/>
        <a:p>
          <a:endParaRPr lang="ru-RU"/>
        </a:p>
      </dgm:t>
    </dgm:pt>
    <dgm:pt modelId="{650FF130-3F3F-449F-AFA1-7D0556DD9A60}">
      <dgm:prSet phldrT="[Текст]" custT="1"/>
      <dgm:spPr/>
      <dgm:t>
        <a:bodyPr/>
        <a:lstStyle/>
        <a:p>
          <a:r>
            <a:rPr lang="ru-RU" sz="1600" b="1" dirty="0" smtClean="0"/>
            <a:t>Почта запаковывается и опечатывается</a:t>
          </a:r>
          <a:endParaRPr lang="ru-RU" sz="1600" b="1" dirty="0"/>
        </a:p>
      </dgm:t>
    </dgm:pt>
    <dgm:pt modelId="{3DBEAACC-8643-4A5F-A8FD-EB20F88E9EBE}" type="parTrans" cxnId="{980CCD1C-76B0-4296-9FBD-2FBBF6D36B9C}">
      <dgm:prSet/>
      <dgm:spPr/>
      <dgm:t>
        <a:bodyPr/>
        <a:lstStyle/>
        <a:p>
          <a:endParaRPr lang="ru-RU"/>
        </a:p>
      </dgm:t>
    </dgm:pt>
    <dgm:pt modelId="{BEB8409F-56FA-40EB-AA29-4F6083F2366E}" type="sibTrans" cxnId="{980CCD1C-76B0-4296-9FBD-2FBBF6D36B9C}">
      <dgm:prSet/>
      <dgm:spPr/>
      <dgm:t>
        <a:bodyPr/>
        <a:lstStyle/>
        <a:p>
          <a:endParaRPr lang="ru-RU"/>
        </a:p>
      </dgm:t>
    </dgm:pt>
    <dgm:pt modelId="{30DCF03A-E9BE-48AF-8A22-4CD38E947D0F}">
      <dgm:prSet phldrT="[Текст]" custT="1"/>
      <dgm:spPr/>
      <dgm:t>
        <a:bodyPr/>
        <a:lstStyle/>
        <a:p>
          <a:r>
            <a:rPr lang="ru-RU" sz="1600" b="1" dirty="0" smtClean="0"/>
            <a:t>Для доставки используют специальные мешки - </a:t>
          </a:r>
          <a:r>
            <a:rPr lang="ru-RU" sz="1600" b="1" i="1" dirty="0" smtClean="0"/>
            <a:t>вализы</a:t>
          </a:r>
          <a:endParaRPr lang="ru-RU" sz="1600" b="1" i="1" dirty="0"/>
        </a:p>
      </dgm:t>
    </dgm:pt>
    <dgm:pt modelId="{607E7FC8-F721-4661-9072-1A20160D9538}" type="parTrans" cxnId="{F0337E54-DE91-4475-A126-509EFC50B797}">
      <dgm:prSet/>
      <dgm:spPr/>
      <dgm:t>
        <a:bodyPr/>
        <a:lstStyle/>
        <a:p>
          <a:endParaRPr lang="ru-RU"/>
        </a:p>
      </dgm:t>
    </dgm:pt>
    <dgm:pt modelId="{F1AAC8E5-CE65-4002-8CB4-AC7483F775A8}" type="sibTrans" cxnId="{F0337E54-DE91-4475-A126-509EFC50B797}">
      <dgm:prSet/>
      <dgm:spPr/>
      <dgm:t>
        <a:bodyPr/>
        <a:lstStyle/>
        <a:p>
          <a:endParaRPr lang="ru-RU"/>
        </a:p>
      </dgm:t>
    </dgm:pt>
    <dgm:pt modelId="{E75F7ECB-2E05-43B2-8E53-912C8BC9503E}" type="pres">
      <dgm:prSet presAssocID="{AE6CFB0A-F218-47D1-A75E-9CB1C5EEABDB}" presName="rootnode" presStyleCnt="0">
        <dgm:presLayoutVars>
          <dgm:chMax/>
          <dgm:chPref/>
          <dgm:dir val="rev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03B9E5B-C95C-41AB-B9FE-63644877F4E0}" type="pres">
      <dgm:prSet presAssocID="{8B74454C-775C-4EC9-A6EC-25E879CF1669}" presName="composite" presStyleCnt="0"/>
      <dgm:spPr/>
    </dgm:pt>
    <dgm:pt modelId="{215AE70E-A57D-4A64-AEE4-1F411E9F4F6E}" type="pres">
      <dgm:prSet presAssocID="{8B74454C-775C-4EC9-A6EC-25E879CF1669}" presName="LShape" presStyleLbl="alignNode1" presStyleIdx="0" presStyleCnt="5" custLinFactNeighborX="-1652" custLinFactNeighborY="-15151"/>
      <dgm:spPr/>
    </dgm:pt>
    <dgm:pt modelId="{CCE20C8E-2C7F-4394-96E4-8E734032C8D1}" type="pres">
      <dgm:prSet presAssocID="{8B74454C-775C-4EC9-A6EC-25E879CF1669}" presName="ParentText" presStyleLbl="revTx" presStyleIdx="0" presStyleCnt="3" custLinFactNeighborX="-916" custLinFactNeighborY="-115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6F797-FC01-4671-895F-C10A9E6150F4}" type="pres">
      <dgm:prSet presAssocID="{8B74454C-775C-4EC9-A6EC-25E879CF1669}" presName="Triangle" presStyleLbl="alignNode1" presStyleIdx="1" presStyleCnt="5" custLinFactNeighborX="-8878" custLinFactNeighborY="12056"/>
      <dgm:spPr/>
    </dgm:pt>
    <dgm:pt modelId="{5C11D47A-2336-4C71-BCB1-2624CE10A758}" type="pres">
      <dgm:prSet presAssocID="{03B7ED13-1622-43E4-9E5C-E8F75EF6A68B}" presName="sibTrans" presStyleCnt="0"/>
      <dgm:spPr/>
    </dgm:pt>
    <dgm:pt modelId="{4D6AEB0A-7899-42CF-9C79-7467E96D2070}" type="pres">
      <dgm:prSet presAssocID="{03B7ED13-1622-43E4-9E5C-E8F75EF6A68B}" presName="space" presStyleCnt="0"/>
      <dgm:spPr/>
    </dgm:pt>
    <dgm:pt modelId="{3C0834A9-DBB9-42C9-B800-AF7B9A2957B0}" type="pres">
      <dgm:prSet presAssocID="{650FF130-3F3F-449F-AFA1-7D0556DD9A60}" presName="composite" presStyleCnt="0"/>
      <dgm:spPr/>
    </dgm:pt>
    <dgm:pt modelId="{6349F5F6-130D-477F-A5D6-7CEA14976F05}" type="pres">
      <dgm:prSet presAssocID="{650FF130-3F3F-449F-AFA1-7D0556DD9A60}" presName="LShape" presStyleLbl="alignNode1" presStyleIdx="2" presStyleCnt="5"/>
      <dgm:spPr/>
    </dgm:pt>
    <dgm:pt modelId="{0176499F-61D4-428A-BDC6-0F33F776B4D0}" type="pres">
      <dgm:prSet presAssocID="{650FF130-3F3F-449F-AFA1-7D0556DD9A6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7EBA42-037B-4FC0-BA85-4EF94B0BEA32}" type="pres">
      <dgm:prSet presAssocID="{650FF130-3F3F-449F-AFA1-7D0556DD9A60}" presName="Triangle" presStyleLbl="alignNode1" presStyleIdx="3" presStyleCnt="5" custLinFactNeighborX="397" custLinFactNeighborY="75712"/>
      <dgm:spPr/>
    </dgm:pt>
    <dgm:pt modelId="{FA44DB62-F5CC-44C8-8753-B6094916681B}" type="pres">
      <dgm:prSet presAssocID="{BEB8409F-56FA-40EB-AA29-4F6083F2366E}" presName="sibTrans" presStyleCnt="0"/>
      <dgm:spPr/>
    </dgm:pt>
    <dgm:pt modelId="{1654EA23-9DD7-4524-93B7-CB98CD7E79FB}" type="pres">
      <dgm:prSet presAssocID="{BEB8409F-56FA-40EB-AA29-4F6083F2366E}" presName="space" presStyleCnt="0"/>
      <dgm:spPr/>
    </dgm:pt>
    <dgm:pt modelId="{45B61071-6BAF-49E3-9935-06447EBF9E5C}" type="pres">
      <dgm:prSet presAssocID="{30DCF03A-E9BE-48AF-8A22-4CD38E947D0F}" presName="composite" presStyleCnt="0"/>
      <dgm:spPr/>
    </dgm:pt>
    <dgm:pt modelId="{543A99AE-286F-4F26-AD8A-E8BC91480392}" type="pres">
      <dgm:prSet presAssocID="{30DCF03A-E9BE-48AF-8A22-4CD38E947D0F}" presName="LShape" presStyleLbl="alignNode1" presStyleIdx="4" presStyleCnt="5" custLinFactNeighborX="3078" custLinFactNeighborY="-633"/>
      <dgm:spPr/>
    </dgm:pt>
    <dgm:pt modelId="{B8D7D504-0E2C-4C9B-9AD9-4958814947E1}" type="pres">
      <dgm:prSet presAssocID="{30DCF03A-E9BE-48AF-8A22-4CD38E947D0F}" presName="ParentText" presStyleLbl="revTx" presStyleIdx="2" presStyleCnt="3" custScaleX="110060" custScaleY="75075" custLinFactNeighborX="4703" custLinFactNeighborY="-104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EA4551-090A-4A37-A9C7-969BA5A1DB58}" type="presOf" srcId="{30DCF03A-E9BE-48AF-8A22-4CD38E947D0F}" destId="{B8D7D504-0E2C-4C9B-9AD9-4958814947E1}" srcOrd="0" destOrd="0" presId="urn:microsoft.com/office/officeart/2009/3/layout/StepUpProcess"/>
    <dgm:cxn modelId="{F4B11788-1E68-4958-A517-BA1C987AAFA3}" srcId="{AE6CFB0A-F218-47D1-A75E-9CB1C5EEABDB}" destId="{8B74454C-775C-4EC9-A6EC-25E879CF1669}" srcOrd="0" destOrd="0" parTransId="{7587B1FB-A248-4B0D-8454-D52594B7883E}" sibTransId="{03B7ED13-1622-43E4-9E5C-E8F75EF6A68B}"/>
    <dgm:cxn modelId="{F0337E54-DE91-4475-A126-509EFC50B797}" srcId="{AE6CFB0A-F218-47D1-A75E-9CB1C5EEABDB}" destId="{30DCF03A-E9BE-48AF-8A22-4CD38E947D0F}" srcOrd="2" destOrd="0" parTransId="{607E7FC8-F721-4661-9072-1A20160D9538}" sibTransId="{F1AAC8E5-CE65-4002-8CB4-AC7483F775A8}"/>
    <dgm:cxn modelId="{491BA634-2B19-453E-8083-50189F0B4498}" type="presOf" srcId="{8B74454C-775C-4EC9-A6EC-25E879CF1669}" destId="{CCE20C8E-2C7F-4394-96E4-8E734032C8D1}" srcOrd="0" destOrd="0" presId="urn:microsoft.com/office/officeart/2009/3/layout/StepUpProcess"/>
    <dgm:cxn modelId="{A0B6003D-73DA-4C63-9258-3A6ACE1E36DE}" type="presOf" srcId="{650FF130-3F3F-449F-AFA1-7D0556DD9A60}" destId="{0176499F-61D4-428A-BDC6-0F33F776B4D0}" srcOrd="0" destOrd="0" presId="urn:microsoft.com/office/officeart/2009/3/layout/StepUpProcess"/>
    <dgm:cxn modelId="{1C7D8031-F720-424B-AFED-7C354FAD4E13}" type="presOf" srcId="{AE6CFB0A-F218-47D1-A75E-9CB1C5EEABDB}" destId="{E75F7ECB-2E05-43B2-8E53-912C8BC9503E}" srcOrd="0" destOrd="0" presId="urn:microsoft.com/office/officeart/2009/3/layout/StepUpProcess"/>
    <dgm:cxn modelId="{980CCD1C-76B0-4296-9FBD-2FBBF6D36B9C}" srcId="{AE6CFB0A-F218-47D1-A75E-9CB1C5EEABDB}" destId="{650FF130-3F3F-449F-AFA1-7D0556DD9A60}" srcOrd="1" destOrd="0" parTransId="{3DBEAACC-8643-4A5F-A8FD-EB20F88E9EBE}" sibTransId="{BEB8409F-56FA-40EB-AA29-4F6083F2366E}"/>
    <dgm:cxn modelId="{9B4F7687-D2EC-4CF8-8BA5-EB32858432C5}" type="presParOf" srcId="{E75F7ECB-2E05-43B2-8E53-912C8BC9503E}" destId="{003B9E5B-C95C-41AB-B9FE-63644877F4E0}" srcOrd="0" destOrd="0" presId="urn:microsoft.com/office/officeart/2009/3/layout/StepUpProcess"/>
    <dgm:cxn modelId="{BF08DE47-FCDE-4E2F-B21E-877B446D6AD3}" type="presParOf" srcId="{003B9E5B-C95C-41AB-B9FE-63644877F4E0}" destId="{215AE70E-A57D-4A64-AEE4-1F411E9F4F6E}" srcOrd="0" destOrd="0" presId="urn:microsoft.com/office/officeart/2009/3/layout/StepUpProcess"/>
    <dgm:cxn modelId="{A452290B-CC04-4773-8476-963099111DAD}" type="presParOf" srcId="{003B9E5B-C95C-41AB-B9FE-63644877F4E0}" destId="{CCE20C8E-2C7F-4394-96E4-8E734032C8D1}" srcOrd="1" destOrd="0" presId="urn:microsoft.com/office/officeart/2009/3/layout/StepUpProcess"/>
    <dgm:cxn modelId="{A44EE728-ED21-4C0B-BFE7-CA886B2BF8A4}" type="presParOf" srcId="{003B9E5B-C95C-41AB-B9FE-63644877F4E0}" destId="{7216F797-FC01-4671-895F-C10A9E6150F4}" srcOrd="2" destOrd="0" presId="urn:microsoft.com/office/officeart/2009/3/layout/StepUpProcess"/>
    <dgm:cxn modelId="{7BEF406B-07BE-44DD-AD5B-A3652E81F5A1}" type="presParOf" srcId="{E75F7ECB-2E05-43B2-8E53-912C8BC9503E}" destId="{5C11D47A-2336-4C71-BCB1-2624CE10A758}" srcOrd="1" destOrd="0" presId="urn:microsoft.com/office/officeart/2009/3/layout/StepUpProcess"/>
    <dgm:cxn modelId="{778F55DD-A05F-4BBE-9243-176BE9C88AD8}" type="presParOf" srcId="{5C11D47A-2336-4C71-BCB1-2624CE10A758}" destId="{4D6AEB0A-7899-42CF-9C79-7467E96D2070}" srcOrd="0" destOrd="0" presId="urn:microsoft.com/office/officeart/2009/3/layout/StepUpProcess"/>
    <dgm:cxn modelId="{32D51050-4CB0-4EDC-96C9-4AD3511F0C2F}" type="presParOf" srcId="{E75F7ECB-2E05-43B2-8E53-912C8BC9503E}" destId="{3C0834A9-DBB9-42C9-B800-AF7B9A2957B0}" srcOrd="2" destOrd="0" presId="urn:microsoft.com/office/officeart/2009/3/layout/StepUpProcess"/>
    <dgm:cxn modelId="{1326D001-4F85-4ECF-87E3-9662ABA5645E}" type="presParOf" srcId="{3C0834A9-DBB9-42C9-B800-AF7B9A2957B0}" destId="{6349F5F6-130D-477F-A5D6-7CEA14976F05}" srcOrd="0" destOrd="0" presId="urn:microsoft.com/office/officeart/2009/3/layout/StepUpProcess"/>
    <dgm:cxn modelId="{8C4DE751-94D4-40AE-AA0A-9EEE2D600D03}" type="presParOf" srcId="{3C0834A9-DBB9-42C9-B800-AF7B9A2957B0}" destId="{0176499F-61D4-428A-BDC6-0F33F776B4D0}" srcOrd="1" destOrd="0" presId="urn:microsoft.com/office/officeart/2009/3/layout/StepUpProcess"/>
    <dgm:cxn modelId="{FB8F29D2-E7F6-4A1F-9905-7D67FAA960BD}" type="presParOf" srcId="{3C0834A9-DBB9-42C9-B800-AF7B9A2957B0}" destId="{E97EBA42-037B-4FC0-BA85-4EF94B0BEA32}" srcOrd="2" destOrd="0" presId="urn:microsoft.com/office/officeart/2009/3/layout/StepUpProcess"/>
    <dgm:cxn modelId="{487E3791-36EA-4DD3-BBF3-854053BCADB5}" type="presParOf" srcId="{E75F7ECB-2E05-43B2-8E53-912C8BC9503E}" destId="{FA44DB62-F5CC-44C8-8753-B6094916681B}" srcOrd="3" destOrd="0" presId="urn:microsoft.com/office/officeart/2009/3/layout/StepUpProcess"/>
    <dgm:cxn modelId="{CDAB2A47-2BD9-4951-9377-24181AE6FF4E}" type="presParOf" srcId="{FA44DB62-F5CC-44C8-8753-B6094916681B}" destId="{1654EA23-9DD7-4524-93B7-CB98CD7E79FB}" srcOrd="0" destOrd="0" presId="urn:microsoft.com/office/officeart/2009/3/layout/StepUpProcess"/>
    <dgm:cxn modelId="{7756E9EE-E67F-4523-86BE-D4AF5D948693}" type="presParOf" srcId="{E75F7ECB-2E05-43B2-8E53-912C8BC9503E}" destId="{45B61071-6BAF-49E3-9935-06447EBF9E5C}" srcOrd="4" destOrd="0" presId="urn:microsoft.com/office/officeart/2009/3/layout/StepUpProcess"/>
    <dgm:cxn modelId="{F9AE986A-628C-4BF1-ACE7-50F59B83FA45}" type="presParOf" srcId="{45B61071-6BAF-49E3-9935-06447EBF9E5C}" destId="{543A99AE-286F-4F26-AD8A-E8BC91480392}" srcOrd="0" destOrd="0" presId="urn:microsoft.com/office/officeart/2009/3/layout/StepUpProcess"/>
    <dgm:cxn modelId="{3E0ABF4B-2075-4598-BC9F-75ACC48F4DE5}" type="presParOf" srcId="{45B61071-6BAF-49E3-9935-06447EBF9E5C}" destId="{B8D7D504-0E2C-4C9B-9AD9-4958814947E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9A153F-4660-4A4C-8087-0CB2F62872D2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EA02A8-E696-412F-B926-801B09D8C80F}">
      <dgm:prSet phldrT="[Текст]" custT="1"/>
      <dgm:spPr/>
      <dgm:t>
        <a:bodyPr/>
        <a:lstStyle/>
        <a:p>
          <a:pPr algn="r"/>
          <a:r>
            <a:rPr lang="ru-RU" sz="2000" dirty="0" smtClean="0"/>
            <a:t>Дипломатическая почта не подлежит вскрытию или задержанию ни в государстве пребывания, ни на территории третьих или транзитных стран. Данные иммунитеты имеют абсолютный характер. Но они прекращаются в момент доставки курьером почты по назначению. </a:t>
          </a:r>
          <a:endParaRPr lang="ru-RU" sz="2000" dirty="0"/>
        </a:p>
      </dgm:t>
    </dgm:pt>
    <dgm:pt modelId="{05E7222D-62DA-4EE6-8D48-AE079ED4715D}" type="parTrans" cxnId="{AA4FC58C-CCC7-4F49-9F24-DDFAC55DE30B}">
      <dgm:prSet/>
      <dgm:spPr/>
      <dgm:t>
        <a:bodyPr/>
        <a:lstStyle/>
        <a:p>
          <a:endParaRPr lang="ru-RU"/>
        </a:p>
      </dgm:t>
    </dgm:pt>
    <dgm:pt modelId="{AF4C2643-DB65-4F1D-ABA1-FD7A418C3987}" type="sibTrans" cxnId="{AA4FC58C-CCC7-4F49-9F24-DDFAC55DE30B}">
      <dgm:prSet/>
      <dgm:spPr/>
      <dgm:t>
        <a:bodyPr/>
        <a:lstStyle/>
        <a:p>
          <a:endParaRPr lang="ru-RU"/>
        </a:p>
      </dgm:t>
    </dgm:pt>
    <dgm:pt modelId="{E8B0937D-128F-43FF-BCDD-5DC428FF1112}">
      <dgm:prSet phldrT="[Текст]" phldr="1"/>
      <dgm:spPr/>
      <dgm:t>
        <a:bodyPr/>
        <a:lstStyle/>
        <a:p>
          <a:endParaRPr lang="ru-RU" dirty="0"/>
        </a:p>
      </dgm:t>
    </dgm:pt>
    <dgm:pt modelId="{69BED3C9-C6EC-481C-A70D-BCB49A87AEF5}" type="sibTrans" cxnId="{BED209C4-C013-46BB-A90A-1F9ED971EB44}">
      <dgm:prSet/>
      <dgm:spPr/>
      <dgm:t>
        <a:bodyPr/>
        <a:lstStyle/>
        <a:p>
          <a:endParaRPr lang="ru-RU"/>
        </a:p>
      </dgm:t>
    </dgm:pt>
    <dgm:pt modelId="{014B182B-4F98-410D-ABD5-DA07BA07702C}" type="parTrans" cxnId="{BED209C4-C013-46BB-A90A-1F9ED971EB44}">
      <dgm:prSet/>
      <dgm:spPr/>
      <dgm:t>
        <a:bodyPr/>
        <a:lstStyle/>
        <a:p>
          <a:endParaRPr lang="ru-RU"/>
        </a:p>
      </dgm:t>
    </dgm:pt>
    <dgm:pt modelId="{90C02AE4-DF96-4943-8055-C8D1B7130DD1}" type="pres">
      <dgm:prSet presAssocID="{E69A153F-4660-4A4C-8087-0CB2F62872D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AF2A90D-520F-4E90-9C70-2C60A6DA2D90}" type="pres">
      <dgm:prSet presAssocID="{E8B0937D-128F-43FF-BCDD-5DC428FF1112}" presName="thickLine" presStyleLbl="alignNode1" presStyleIdx="0" presStyleCnt="1"/>
      <dgm:spPr/>
    </dgm:pt>
    <dgm:pt modelId="{611556C5-F790-4C48-A1D0-C2C77E058F18}" type="pres">
      <dgm:prSet presAssocID="{E8B0937D-128F-43FF-BCDD-5DC428FF1112}" presName="horz1" presStyleCnt="0"/>
      <dgm:spPr/>
    </dgm:pt>
    <dgm:pt modelId="{F41D9E8E-D2D0-4A70-BBD7-88280BD5DA83}" type="pres">
      <dgm:prSet presAssocID="{E8B0937D-128F-43FF-BCDD-5DC428FF1112}" presName="tx1" presStyleLbl="revTx" presStyleIdx="0" presStyleCnt="2" custFlipHor="1" custScaleX="2401"/>
      <dgm:spPr/>
      <dgm:t>
        <a:bodyPr/>
        <a:lstStyle/>
        <a:p>
          <a:endParaRPr lang="ru-RU"/>
        </a:p>
      </dgm:t>
    </dgm:pt>
    <dgm:pt modelId="{ACC533AE-5754-4664-A6AC-B888B21880C5}" type="pres">
      <dgm:prSet presAssocID="{E8B0937D-128F-43FF-BCDD-5DC428FF1112}" presName="vert1" presStyleCnt="0"/>
      <dgm:spPr/>
    </dgm:pt>
    <dgm:pt modelId="{1EEA4BD1-410F-41C8-B36F-F42C0D20733C}" type="pres">
      <dgm:prSet presAssocID="{D4EA02A8-E696-412F-B926-801B09D8C80F}" presName="vertSpace2a" presStyleCnt="0"/>
      <dgm:spPr/>
    </dgm:pt>
    <dgm:pt modelId="{E429EEAA-3933-4E1D-A1FF-47E1A0D2420C}" type="pres">
      <dgm:prSet presAssocID="{D4EA02A8-E696-412F-B926-801B09D8C80F}" presName="horz2" presStyleCnt="0"/>
      <dgm:spPr/>
    </dgm:pt>
    <dgm:pt modelId="{0A3F900B-2CBA-4541-81AE-04B5D5034378}" type="pres">
      <dgm:prSet presAssocID="{D4EA02A8-E696-412F-B926-801B09D8C80F}" presName="horzSpace2" presStyleCnt="0"/>
      <dgm:spPr/>
    </dgm:pt>
    <dgm:pt modelId="{AB09AD96-1974-4C31-BF4E-51C243E7DFD2}" type="pres">
      <dgm:prSet presAssocID="{D4EA02A8-E696-412F-B926-801B09D8C80F}" presName="tx2" presStyleLbl="revTx" presStyleIdx="1" presStyleCnt="2" custScaleX="125288" custScaleY="75356"/>
      <dgm:spPr/>
      <dgm:t>
        <a:bodyPr/>
        <a:lstStyle/>
        <a:p>
          <a:endParaRPr lang="ru-RU"/>
        </a:p>
      </dgm:t>
    </dgm:pt>
    <dgm:pt modelId="{01AC2DF4-022B-4533-8968-78079FE353FA}" type="pres">
      <dgm:prSet presAssocID="{D4EA02A8-E696-412F-B926-801B09D8C80F}" presName="vert2" presStyleCnt="0"/>
      <dgm:spPr/>
    </dgm:pt>
    <dgm:pt modelId="{CF6A6734-669A-42C2-982B-B2FEC476B481}" type="pres">
      <dgm:prSet presAssocID="{D4EA02A8-E696-412F-B926-801B09D8C80F}" presName="thinLine2b" presStyleLbl="callout" presStyleIdx="0" presStyleCnt="1" custSzY="45720" custScaleX="99328" custLinFactNeighborX="25766" custLinFactNeighborY="-26486"/>
      <dgm:spPr>
        <a:ln>
          <a:noFill/>
        </a:ln>
      </dgm:spPr>
    </dgm:pt>
    <dgm:pt modelId="{35FF383D-003C-4B10-8C4C-4845BF2C6255}" type="pres">
      <dgm:prSet presAssocID="{D4EA02A8-E696-412F-B926-801B09D8C80F}" presName="vertSpace2b" presStyleCnt="0"/>
      <dgm:spPr/>
    </dgm:pt>
  </dgm:ptLst>
  <dgm:cxnLst>
    <dgm:cxn modelId="{BED209C4-C013-46BB-A90A-1F9ED971EB44}" srcId="{E69A153F-4660-4A4C-8087-0CB2F62872D2}" destId="{E8B0937D-128F-43FF-BCDD-5DC428FF1112}" srcOrd="0" destOrd="0" parTransId="{014B182B-4F98-410D-ABD5-DA07BA07702C}" sibTransId="{69BED3C9-C6EC-481C-A70D-BCB49A87AEF5}"/>
    <dgm:cxn modelId="{04785685-ACD8-4FC2-BEC8-C67D2034F382}" type="presOf" srcId="{E69A153F-4660-4A4C-8087-0CB2F62872D2}" destId="{90C02AE4-DF96-4943-8055-C8D1B7130DD1}" srcOrd="0" destOrd="0" presId="urn:microsoft.com/office/officeart/2008/layout/LinedList"/>
    <dgm:cxn modelId="{AA4FC58C-CCC7-4F49-9F24-DDFAC55DE30B}" srcId="{E8B0937D-128F-43FF-BCDD-5DC428FF1112}" destId="{D4EA02A8-E696-412F-B926-801B09D8C80F}" srcOrd="0" destOrd="0" parTransId="{05E7222D-62DA-4EE6-8D48-AE079ED4715D}" sibTransId="{AF4C2643-DB65-4F1D-ABA1-FD7A418C3987}"/>
    <dgm:cxn modelId="{5B05D792-2DB3-4CFC-837E-463E16150BB8}" type="presOf" srcId="{D4EA02A8-E696-412F-B926-801B09D8C80F}" destId="{AB09AD96-1974-4C31-BF4E-51C243E7DFD2}" srcOrd="0" destOrd="0" presId="urn:microsoft.com/office/officeart/2008/layout/LinedList"/>
    <dgm:cxn modelId="{79282596-E463-4DD6-9C3E-7447EBF6D478}" type="presOf" srcId="{E8B0937D-128F-43FF-BCDD-5DC428FF1112}" destId="{F41D9E8E-D2D0-4A70-BBD7-88280BD5DA83}" srcOrd="0" destOrd="0" presId="urn:microsoft.com/office/officeart/2008/layout/LinedList"/>
    <dgm:cxn modelId="{77471386-CEF5-41B6-9D04-F0677D145A02}" type="presParOf" srcId="{90C02AE4-DF96-4943-8055-C8D1B7130DD1}" destId="{BAF2A90D-520F-4E90-9C70-2C60A6DA2D90}" srcOrd="0" destOrd="0" presId="urn:microsoft.com/office/officeart/2008/layout/LinedList"/>
    <dgm:cxn modelId="{4BB05B1B-BB9A-4373-8343-2F46E77A995F}" type="presParOf" srcId="{90C02AE4-DF96-4943-8055-C8D1B7130DD1}" destId="{611556C5-F790-4C48-A1D0-C2C77E058F18}" srcOrd="1" destOrd="0" presId="urn:microsoft.com/office/officeart/2008/layout/LinedList"/>
    <dgm:cxn modelId="{8E1BEA68-2B2B-4595-8236-3A9C44DECB26}" type="presParOf" srcId="{611556C5-F790-4C48-A1D0-C2C77E058F18}" destId="{F41D9E8E-D2D0-4A70-BBD7-88280BD5DA83}" srcOrd="0" destOrd="0" presId="urn:microsoft.com/office/officeart/2008/layout/LinedList"/>
    <dgm:cxn modelId="{C5D3F4AC-C923-4F1B-862E-0B19BA36BCFA}" type="presParOf" srcId="{611556C5-F790-4C48-A1D0-C2C77E058F18}" destId="{ACC533AE-5754-4664-A6AC-B888B21880C5}" srcOrd="1" destOrd="0" presId="urn:microsoft.com/office/officeart/2008/layout/LinedList"/>
    <dgm:cxn modelId="{32B3C434-CEF0-4C30-9556-AC0682319B70}" type="presParOf" srcId="{ACC533AE-5754-4664-A6AC-B888B21880C5}" destId="{1EEA4BD1-410F-41C8-B36F-F42C0D20733C}" srcOrd="0" destOrd="0" presId="urn:microsoft.com/office/officeart/2008/layout/LinedList"/>
    <dgm:cxn modelId="{FE61BB20-5EB0-445D-A198-EFA2F3DFD2B5}" type="presParOf" srcId="{ACC533AE-5754-4664-A6AC-B888B21880C5}" destId="{E429EEAA-3933-4E1D-A1FF-47E1A0D2420C}" srcOrd="1" destOrd="0" presId="urn:microsoft.com/office/officeart/2008/layout/LinedList"/>
    <dgm:cxn modelId="{52FECB8A-F93F-49D9-B629-51E2C8DF370A}" type="presParOf" srcId="{E429EEAA-3933-4E1D-A1FF-47E1A0D2420C}" destId="{0A3F900B-2CBA-4541-81AE-04B5D5034378}" srcOrd="0" destOrd="0" presId="urn:microsoft.com/office/officeart/2008/layout/LinedList"/>
    <dgm:cxn modelId="{B004D3F6-C7E5-4C21-AE8E-124B05D00263}" type="presParOf" srcId="{E429EEAA-3933-4E1D-A1FF-47E1A0D2420C}" destId="{AB09AD96-1974-4C31-BF4E-51C243E7DFD2}" srcOrd="1" destOrd="0" presId="urn:microsoft.com/office/officeart/2008/layout/LinedList"/>
    <dgm:cxn modelId="{A05FEA95-81E1-4BAE-8471-EA2ADE00AAD0}" type="presParOf" srcId="{E429EEAA-3933-4E1D-A1FF-47E1A0D2420C}" destId="{01AC2DF4-022B-4533-8968-78079FE353FA}" srcOrd="2" destOrd="0" presId="urn:microsoft.com/office/officeart/2008/layout/LinedList"/>
    <dgm:cxn modelId="{6E1B8A7A-0BA2-4E80-BD00-D20FBEF734D7}" type="presParOf" srcId="{ACC533AE-5754-4664-A6AC-B888B21880C5}" destId="{CF6A6734-669A-42C2-982B-B2FEC476B481}" srcOrd="2" destOrd="0" presId="urn:microsoft.com/office/officeart/2008/layout/LinedList"/>
    <dgm:cxn modelId="{653289C1-C21A-47DC-9B94-FFAD6D24642D}" type="presParOf" srcId="{ACC533AE-5754-4664-A6AC-B888B21880C5}" destId="{35FF383D-003C-4B10-8C4C-4845BF2C6255}" srcOrd="3" destOrd="0" presId="urn:microsoft.com/office/officeart/2008/layout/Lin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FF39B74-8111-4F16-9EFD-18C0819CE69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76683A-F9BF-4A7E-9E96-AFF84CC902BD}">
      <dgm:prSet phldrT="[Текст]" custT="1"/>
      <dgm:spPr/>
      <dgm:t>
        <a:bodyPr/>
        <a:lstStyle/>
        <a:p>
          <a:r>
            <a:rPr lang="ru-RU" sz="2000" b="1" dirty="0" smtClean="0"/>
            <a:t>Автомобильные, воздушные, водные и другие транспортные средства</a:t>
          </a:r>
          <a:endParaRPr lang="ru-RU" sz="2000" b="1" dirty="0"/>
        </a:p>
      </dgm:t>
    </dgm:pt>
    <dgm:pt modelId="{FC942668-F904-4E44-ACA0-9F8C48B6419C}" type="parTrans" cxnId="{D5ED23C2-E662-4D45-9508-3583F36DC0C8}">
      <dgm:prSet/>
      <dgm:spPr/>
      <dgm:t>
        <a:bodyPr/>
        <a:lstStyle/>
        <a:p>
          <a:endParaRPr lang="ru-RU"/>
        </a:p>
      </dgm:t>
    </dgm:pt>
    <dgm:pt modelId="{52062C67-BB05-4C80-B3AE-4AD899F31995}" type="sibTrans" cxnId="{D5ED23C2-E662-4D45-9508-3583F36DC0C8}">
      <dgm:prSet/>
      <dgm:spPr/>
      <dgm:t>
        <a:bodyPr/>
        <a:lstStyle/>
        <a:p>
          <a:endParaRPr lang="ru-RU"/>
        </a:p>
      </dgm:t>
    </dgm:pt>
    <dgm:pt modelId="{FA62700E-D51E-4A49-8104-B1407A229869}">
      <dgm:prSet phldrT="[Текст]" custT="1"/>
      <dgm:spPr/>
      <dgm:t>
        <a:bodyPr/>
        <a:lstStyle/>
        <a:p>
          <a:r>
            <a:rPr lang="ru-RU" sz="1800" b="1" dirty="0" smtClean="0"/>
            <a:t>-      принадлежат на </a:t>
          </a:r>
          <a:r>
            <a:rPr lang="ru-RU" sz="1800" b="1" smtClean="0"/>
            <a:t>правах собственности</a:t>
          </a:r>
          <a:endParaRPr lang="ru-RU" sz="1800" b="1" dirty="0" smtClean="0"/>
        </a:p>
        <a:p>
          <a:r>
            <a:rPr lang="ru-RU" sz="1800" b="1" dirty="0" smtClean="0"/>
            <a:t>-       арендуются</a:t>
          </a:r>
        </a:p>
        <a:p>
          <a:r>
            <a:rPr lang="ru-RU" sz="1800" b="1" dirty="0" smtClean="0"/>
            <a:t>-       предоставляются для регулярного пользования </a:t>
          </a:r>
          <a:endParaRPr lang="ru-RU" sz="1800" b="1" dirty="0"/>
        </a:p>
      </dgm:t>
    </dgm:pt>
    <dgm:pt modelId="{4C733F71-FBF0-486A-82B0-4BC748D0B8DF}" type="parTrans" cxnId="{6183E52B-4820-4CAB-B1F0-14004157C926}">
      <dgm:prSet/>
      <dgm:spPr/>
      <dgm:t>
        <a:bodyPr/>
        <a:lstStyle/>
        <a:p>
          <a:endParaRPr lang="ru-RU"/>
        </a:p>
      </dgm:t>
    </dgm:pt>
    <dgm:pt modelId="{09D52EA1-B97B-42FC-BDAD-D4DC08BAC4BE}" type="sibTrans" cxnId="{6183E52B-4820-4CAB-B1F0-14004157C926}">
      <dgm:prSet/>
      <dgm:spPr/>
      <dgm:t>
        <a:bodyPr/>
        <a:lstStyle/>
        <a:p>
          <a:endParaRPr lang="ru-RU"/>
        </a:p>
      </dgm:t>
    </dgm:pt>
    <dgm:pt modelId="{F3FDFB44-5076-4879-BD7C-634B8F47271F}">
      <dgm:prSet phldrT="[Текст]" custT="1"/>
      <dgm:spPr/>
      <dgm:t>
        <a:bodyPr/>
        <a:lstStyle/>
        <a:p>
          <a:r>
            <a:rPr lang="ru-RU" sz="1600" b="1" dirty="0" smtClean="0"/>
            <a:t>-     диппредставительствам</a:t>
          </a:r>
        </a:p>
        <a:p>
          <a:r>
            <a:rPr lang="ru-RU" sz="1600" b="1" dirty="0" smtClean="0"/>
            <a:t>-     консульствам</a:t>
          </a:r>
        </a:p>
        <a:p>
          <a:r>
            <a:rPr lang="ru-RU" sz="1600" b="1" dirty="0" smtClean="0"/>
            <a:t>-     сотрудникам представительств</a:t>
          </a:r>
        </a:p>
        <a:p>
          <a:r>
            <a:rPr lang="ru-RU" sz="1600" b="1" dirty="0" smtClean="0"/>
            <a:t>-     консульским должностным лицам</a:t>
          </a:r>
        </a:p>
        <a:p>
          <a:r>
            <a:rPr lang="ru-RU" sz="1600" b="1" dirty="0" smtClean="0"/>
            <a:t>-     членам семей</a:t>
          </a:r>
          <a:endParaRPr lang="ru-RU" sz="1600" b="1" dirty="0"/>
        </a:p>
      </dgm:t>
    </dgm:pt>
    <dgm:pt modelId="{7F93E02D-B944-41E7-899A-4D4465C7C868}" type="parTrans" cxnId="{AC74F1E8-9DED-47CE-8173-CB6D019EEEB9}">
      <dgm:prSet/>
      <dgm:spPr/>
      <dgm:t>
        <a:bodyPr/>
        <a:lstStyle/>
        <a:p>
          <a:endParaRPr lang="ru-RU"/>
        </a:p>
      </dgm:t>
    </dgm:pt>
    <dgm:pt modelId="{E6A711DD-9356-4716-AF14-0A9645387646}" type="sibTrans" cxnId="{AC74F1E8-9DED-47CE-8173-CB6D019EEEB9}">
      <dgm:prSet/>
      <dgm:spPr/>
      <dgm:t>
        <a:bodyPr/>
        <a:lstStyle/>
        <a:p>
          <a:endParaRPr lang="ru-RU"/>
        </a:p>
      </dgm:t>
    </dgm:pt>
    <dgm:pt modelId="{75B48E57-4139-4356-AB4F-F89C5D860FA9}" type="pres">
      <dgm:prSet presAssocID="{0FF39B74-8111-4F16-9EFD-18C0819CE69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073C80-F891-4E63-8FBC-381A951F60D3}" type="pres">
      <dgm:prSet presAssocID="{0FF39B74-8111-4F16-9EFD-18C0819CE696}" presName="dummyMaxCanvas" presStyleCnt="0">
        <dgm:presLayoutVars/>
      </dgm:prSet>
      <dgm:spPr/>
    </dgm:pt>
    <dgm:pt modelId="{29530E5E-46C9-4F3D-9418-C368D2491D59}" type="pres">
      <dgm:prSet presAssocID="{0FF39B74-8111-4F16-9EFD-18C0819CE696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627C82-4696-4105-9B93-673409462D1F}" type="pres">
      <dgm:prSet presAssocID="{0FF39B74-8111-4F16-9EFD-18C0819CE69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7792A-4B53-437D-AEC1-640AFC734899}" type="pres">
      <dgm:prSet presAssocID="{0FF39B74-8111-4F16-9EFD-18C0819CE69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A7BDA2-D9B4-42C6-BAD3-1C1B45C8FFA5}" type="pres">
      <dgm:prSet presAssocID="{0FF39B74-8111-4F16-9EFD-18C0819CE69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87E3E-9E87-4E1F-A696-83C8D5D4A6BD}" type="pres">
      <dgm:prSet presAssocID="{0FF39B74-8111-4F16-9EFD-18C0819CE69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B6463-F638-4804-96CF-7B219241B6E1}" type="pres">
      <dgm:prSet presAssocID="{0FF39B74-8111-4F16-9EFD-18C0819CE69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112B3-3CBE-4CC7-BF45-C0CA58162E80}" type="pres">
      <dgm:prSet presAssocID="{0FF39B74-8111-4F16-9EFD-18C0819CE69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B34BFD-9E56-4BB6-A2C4-7BBD6A764976}" type="pres">
      <dgm:prSet presAssocID="{0FF39B74-8111-4F16-9EFD-18C0819CE69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16029E-C5A1-4BF5-BF04-C19AF688E14C}" type="presOf" srcId="{F3FDFB44-5076-4879-BD7C-634B8F47271F}" destId="{FF97792A-4B53-437D-AEC1-640AFC734899}" srcOrd="0" destOrd="0" presId="urn:microsoft.com/office/officeart/2005/8/layout/vProcess5"/>
    <dgm:cxn modelId="{D28112A9-FAA4-44C0-B6D7-E46FE054C9DA}" type="presOf" srcId="{FA62700E-D51E-4A49-8104-B1407A229869}" destId="{FE2112B3-3CBE-4CC7-BF45-C0CA58162E80}" srcOrd="1" destOrd="0" presId="urn:microsoft.com/office/officeart/2005/8/layout/vProcess5"/>
    <dgm:cxn modelId="{6B57BF21-DF8D-48AF-88D1-B8F13F230BA1}" type="presOf" srcId="{09D52EA1-B97B-42FC-BDAD-D4DC08BAC4BE}" destId="{95C87E3E-9E87-4E1F-A696-83C8D5D4A6BD}" srcOrd="0" destOrd="0" presId="urn:microsoft.com/office/officeart/2005/8/layout/vProcess5"/>
    <dgm:cxn modelId="{EAE4B5A4-A606-450A-AAEF-6717416B9870}" type="presOf" srcId="{52062C67-BB05-4C80-B3AE-4AD899F31995}" destId="{5EA7BDA2-D9B4-42C6-BAD3-1C1B45C8FFA5}" srcOrd="0" destOrd="0" presId="urn:microsoft.com/office/officeart/2005/8/layout/vProcess5"/>
    <dgm:cxn modelId="{177BFF4E-5F57-4154-91C7-7B9C0E87D79B}" type="presOf" srcId="{F3FDFB44-5076-4879-BD7C-634B8F47271F}" destId="{69B34BFD-9E56-4BB6-A2C4-7BBD6A764976}" srcOrd="1" destOrd="0" presId="urn:microsoft.com/office/officeart/2005/8/layout/vProcess5"/>
    <dgm:cxn modelId="{C2BBDA57-B7A0-4614-BD53-8F3FD5B4FB3D}" type="presOf" srcId="{B376683A-F9BF-4A7E-9E96-AFF84CC902BD}" destId="{9E3B6463-F638-4804-96CF-7B219241B6E1}" srcOrd="1" destOrd="0" presId="urn:microsoft.com/office/officeart/2005/8/layout/vProcess5"/>
    <dgm:cxn modelId="{D810EACF-8973-4020-8C00-5BEB4377BF1A}" type="presOf" srcId="{0FF39B74-8111-4F16-9EFD-18C0819CE696}" destId="{75B48E57-4139-4356-AB4F-F89C5D860FA9}" srcOrd="0" destOrd="0" presId="urn:microsoft.com/office/officeart/2005/8/layout/vProcess5"/>
    <dgm:cxn modelId="{D5ED23C2-E662-4D45-9508-3583F36DC0C8}" srcId="{0FF39B74-8111-4F16-9EFD-18C0819CE696}" destId="{B376683A-F9BF-4A7E-9E96-AFF84CC902BD}" srcOrd="0" destOrd="0" parTransId="{FC942668-F904-4E44-ACA0-9F8C48B6419C}" sibTransId="{52062C67-BB05-4C80-B3AE-4AD899F31995}"/>
    <dgm:cxn modelId="{0EB2BE0C-1D4E-437F-8D77-97402865F677}" type="presOf" srcId="{FA62700E-D51E-4A49-8104-B1407A229869}" destId="{E4627C82-4696-4105-9B93-673409462D1F}" srcOrd="0" destOrd="0" presId="urn:microsoft.com/office/officeart/2005/8/layout/vProcess5"/>
    <dgm:cxn modelId="{2F2BF79D-190B-4B30-B0E8-4D0935DF4F3F}" type="presOf" srcId="{B376683A-F9BF-4A7E-9E96-AFF84CC902BD}" destId="{29530E5E-46C9-4F3D-9418-C368D2491D59}" srcOrd="0" destOrd="0" presId="urn:microsoft.com/office/officeart/2005/8/layout/vProcess5"/>
    <dgm:cxn modelId="{6183E52B-4820-4CAB-B1F0-14004157C926}" srcId="{0FF39B74-8111-4F16-9EFD-18C0819CE696}" destId="{FA62700E-D51E-4A49-8104-B1407A229869}" srcOrd="1" destOrd="0" parTransId="{4C733F71-FBF0-486A-82B0-4BC748D0B8DF}" sibTransId="{09D52EA1-B97B-42FC-BDAD-D4DC08BAC4BE}"/>
    <dgm:cxn modelId="{AC74F1E8-9DED-47CE-8173-CB6D019EEEB9}" srcId="{0FF39B74-8111-4F16-9EFD-18C0819CE696}" destId="{F3FDFB44-5076-4879-BD7C-634B8F47271F}" srcOrd="2" destOrd="0" parTransId="{7F93E02D-B944-41E7-899A-4D4465C7C868}" sibTransId="{E6A711DD-9356-4716-AF14-0A9645387646}"/>
    <dgm:cxn modelId="{C076DB9D-1670-4DE3-A704-43AEDF0C45DF}" type="presParOf" srcId="{75B48E57-4139-4356-AB4F-F89C5D860FA9}" destId="{33073C80-F891-4E63-8FBC-381A951F60D3}" srcOrd="0" destOrd="0" presId="urn:microsoft.com/office/officeart/2005/8/layout/vProcess5"/>
    <dgm:cxn modelId="{F48EC71A-ECAB-43BD-80E8-DE9B44822525}" type="presParOf" srcId="{75B48E57-4139-4356-AB4F-F89C5D860FA9}" destId="{29530E5E-46C9-4F3D-9418-C368D2491D59}" srcOrd="1" destOrd="0" presId="urn:microsoft.com/office/officeart/2005/8/layout/vProcess5"/>
    <dgm:cxn modelId="{966553E3-72F8-423A-9256-F04246B6A3B7}" type="presParOf" srcId="{75B48E57-4139-4356-AB4F-F89C5D860FA9}" destId="{E4627C82-4696-4105-9B93-673409462D1F}" srcOrd="2" destOrd="0" presId="urn:microsoft.com/office/officeart/2005/8/layout/vProcess5"/>
    <dgm:cxn modelId="{F274C3CC-B942-4C83-8CA4-6FB626E1CC76}" type="presParOf" srcId="{75B48E57-4139-4356-AB4F-F89C5D860FA9}" destId="{FF97792A-4B53-437D-AEC1-640AFC734899}" srcOrd="3" destOrd="0" presId="urn:microsoft.com/office/officeart/2005/8/layout/vProcess5"/>
    <dgm:cxn modelId="{DBBF55CF-80BD-4DF7-9029-BAFE10802081}" type="presParOf" srcId="{75B48E57-4139-4356-AB4F-F89C5D860FA9}" destId="{5EA7BDA2-D9B4-42C6-BAD3-1C1B45C8FFA5}" srcOrd="4" destOrd="0" presId="urn:microsoft.com/office/officeart/2005/8/layout/vProcess5"/>
    <dgm:cxn modelId="{F890A992-F7B2-486D-99A8-4A724C18A613}" type="presParOf" srcId="{75B48E57-4139-4356-AB4F-F89C5D860FA9}" destId="{95C87E3E-9E87-4E1F-A696-83C8D5D4A6BD}" srcOrd="5" destOrd="0" presId="urn:microsoft.com/office/officeart/2005/8/layout/vProcess5"/>
    <dgm:cxn modelId="{02FD020E-886F-4DBD-A821-C63875EBECE4}" type="presParOf" srcId="{75B48E57-4139-4356-AB4F-F89C5D860FA9}" destId="{9E3B6463-F638-4804-96CF-7B219241B6E1}" srcOrd="6" destOrd="0" presId="urn:microsoft.com/office/officeart/2005/8/layout/vProcess5"/>
    <dgm:cxn modelId="{112B7142-3678-4F16-AF14-DD33682C5DD2}" type="presParOf" srcId="{75B48E57-4139-4356-AB4F-F89C5D860FA9}" destId="{FE2112B3-3CBE-4CC7-BF45-C0CA58162E80}" srcOrd="7" destOrd="0" presId="urn:microsoft.com/office/officeart/2005/8/layout/vProcess5"/>
    <dgm:cxn modelId="{C0998632-8BFE-4917-BC2A-A2824DA63D9E}" type="presParOf" srcId="{75B48E57-4139-4356-AB4F-F89C5D860FA9}" destId="{69B34BFD-9E56-4BB6-A2C4-7BBD6A76497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5D6CA-BF2D-489F-816D-E45BCA58CFE6}">
      <dsp:nvSpPr>
        <dsp:cNvPr id="0" name=""/>
        <dsp:cNvSpPr/>
      </dsp:nvSpPr>
      <dsp:spPr>
        <a:xfrm>
          <a:off x="0" y="0"/>
          <a:ext cx="2069868" cy="20698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924ED-9D6F-45C4-84EA-7305D8AB78B9}">
      <dsp:nvSpPr>
        <dsp:cNvPr id="0" name=""/>
        <dsp:cNvSpPr/>
      </dsp:nvSpPr>
      <dsp:spPr>
        <a:xfrm>
          <a:off x="1034934" y="0"/>
          <a:ext cx="4528317" cy="20698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Посольство возглавляет </a:t>
          </a:r>
          <a:endParaRPr lang="ru-RU" sz="2400" kern="1200" dirty="0"/>
        </a:p>
      </dsp:txBody>
      <dsp:txXfrm>
        <a:off x="1034934" y="0"/>
        <a:ext cx="2264158" cy="983187"/>
      </dsp:txXfrm>
    </dsp:sp>
    <dsp:sp modelId="{1D7392C7-3621-4E84-9C3E-E617566494F4}">
      <dsp:nvSpPr>
        <dsp:cNvPr id="0" name=""/>
        <dsp:cNvSpPr/>
      </dsp:nvSpPr>
      <dsp:spPr>
        <a:xfrm>
          <a:off x="543340" y="983187"/>
          <a:ext cx="983187" cy="9831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1A6C1-285B-46D2-B935-9ECC95EE95A6}">
      <dsp:nvSpPr>
        <dsp:cNvPr id="0" name=""/>
        <dsp:cNvSpPr/>
      </dsp:nvSpPr>
      <dsp:spPr>
        <a:xfrm>
          <a:off x="1034934" y="983187"/>
          <a:ext cx="4528317" cy="9831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Миссию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возглавляет</a:t>
          </a:r>
          <a:endParaRPr lang="ru-RU" sz="2400" kern="1200" dirty="0"/>
        </a:p>
      </dsp:txBody>
      <dsp:txXfrm>
        <a:off x="1034934" y="983187"/>
        <a:ext cx="2264158" cy="983187"/>
      </dsp:txXfrm>
    </dsp:sp>
    <dsp:sp modelId="{BAC3096D-F4F4-4411-A15E-DE1795C8BF15}">
      <dsp:nvSpPr>
        <dsp:cNvPr id="0" name=""/>
        <dsp:cNvSpPr/>
      </dsp:nvSpPr>
      <dsp:spPr>
        <a:xfrm>
          <a:off x="3366926" y="0"/>
          <a:ext cx="2128490" cy="98318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посол</a:t>
          </a:r>
          <a:endParaRPr lang="ru-RU" sz="1700" kern="1200" dirty="0"/>
        </a:p>
      </dsp:txBody>
      <dsp:txXfrm>
        <a:off x="3366926" y="0"/>
        <a:ext cx="2128490" cy="983187"/>
      </dsp:txXfrm>
    </dsp:sp>
    <dsp:sp modelId="{E6D6FC40-97BC-4248-9389-201B9624FCA4}">
      <dsp:nvSpPr>
        <dsp:cNvPr id="0" name=""/>
        <dsp:cNvSpPr/>
      </dsp:nvSpPr>
      <dsp:spPr>
        <a:xfrm>
          <a:off x="3299092" y="983187"/>
          <a:ext cx="2264158" cy="983187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посланник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постоянный поверенный в делах</a:t>
          </a:r>
          <a:endParaRPr lang="ru-RU" sz="1700" kern="1200" dirty="0"/>
        </a:p>
      </dsp:txBody>
      <dsp:txXfrm>
        <a:off x="3299092" y="983187"/>
        <a:ext cx="2264158" cy="983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7922F-72B8-416A-9EC0-0A8A308BC693}">
      <dsp:nvSpPr>
        <dsp:cNvPr id="0" name=""/>
        <dsp:cNvSpPr/>
      </dsp:nvSpPr>
      <dsp:spPr>
        <a:xfrm rot="10800000">
          <a:off x="2529585" y="267"/>
          <a:ext cx="9776013" cy="6253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760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Принцип суверенного равенства государств  </a:t>
          </a:r>
          <a:r>
            <a:rPr lang="ru-RU" sz="1600" kern="1200" dirty="0" smtClean="0"/>
            <a:t>(каждое государство обязано уважать суверенитет других государств, в том числе их право проводить свою внешнюю политику) </a:t>
          </a:r>
          <a:endParaRPr lang="ru-RU" sz="1600" kern="1200" dirty="0"/>
        </a:p>
      </dsp:txBody>
      <dsp:txXfrm rot="10800000">
        <a:off x="2685921" y="267"/>
        <a:ext cx="9619677" cy="625346"/>
      </dsp:txXfrm>
    </dsp:sp>
    <dsp:sp modelId="{B4D0CFB3-5265-4B9B-9888-AF735ABB5300}">
      <dsp:nvSpPr>
        <dsp:cNvPr id="0" name=""/>
        <dsp:cNvSpPr/>
      </dsp:nvSpPr>
      <dsp:spPr>
        <a:xfrm>
          <a:off x="2324801" y="80449"/>
          <a:ext cx="456365" cy="46498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E23F0D-7D27-4BAD-933A-2A1F007E442B}">
      <dsp:nvSpPr>
        <dsp:cNvPr id="0" name=""/>
        <dsp:cNvSpPr/>
      </dsp:nvSpPr>
      <dsp:spPr>
        <a:xfrm rot="10800000">
          <a:off x="2566854" y="781949"/>
          <a:ext cx="9729216" cy="6253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760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Принцип невмешательства государств во внутренние дела друг друга</a:t>
          </a:r>
          <a:endParaRPr lang="ru-RU" sz="2400" b="1" kern="1200" dirty="0"/>
        </a:p>
      </dsp:txBody>
      <dsp:txXfrm rot="10800000">
        <a:off x="2723190" y="781949"/>
        <a:ext cx="9572880" cy="625346"/>
      </dsp:txXfrm>
    </dsp:sp>
    <dsp:sp modelId="{7B6F1861-C115-4A1C-90CE-288E7056BE1F}">
      <dsp:nvSpPr>
        <dsp:cNvPr id="0" name=""/>
        <dsp:cNvSpPr/>
      </dsp:nvSpPr>
      <dsp:spPr>
        <a:xfrm>
          <a:off x="2334329" y="857748"/>
          <a:ext cx="465051" cy="47374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AF9130-2E1A-4EA3-8D0D-6826E115F461}">
      <dsp:nvSpPr>
        <dsp:cNvPr id="0" name=""/>
        <dsp:cNvSpPr/>
      </dsp:nvSpPr>
      <dsp:spPr>
        <a:xfrm rot="10800000">
          <a:off x="2566897" y="1563632"/>
          <a:ext cx="9729216" cy="6253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760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Принцип взаимности</a:t>
          </a:r>
          <a:endParaRPr lang="ru-RU" sz="2400" b="1" kern="1200" dirty="0"/>
        </a:p>
      </dsp:txBody>
      <dsp:txXfrm rot="10800000">
        <a:off x="2723233" y="1563632"/>
        <a:ext cx="9572880" cy="625346"/>
      </dsp:txXfrm>
    </dsp:sp>
    <dsp:sp modelId="{77DA05EB-798D-4F27-934A-AF605DE6D1A7}">
      <dsp:nvSpPr>
        <dsp:cNvPr id="0" name=""/>
        <dsp:cNvSpPr/>
      </dsp:nvSpPr>
      <dsp:spPr>
        <a:xfrm>
          <a:off x="2322099" y="1629021"/>
          <a:ext cx="465220" cy="48853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1B447-34AF-4B79-B17F-DD500E347B77}">
      <dsp:nvSpPr>
        <dsp:cNvPr id="0" name=""/>
        <dsp:cNvSpPr/>
      </dsp:nvSpPr>
      <dsp:spPr>
        <a:xfrm rot="10800000">
          <a:off x="2688704" y="2"/>
          <a:ext cx="9739152" cy="62872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24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Принцип реторсии </a:t>
          </a:r>
          <a:r>
            <a:rPr lang="ru-RU" sz="1600" kern="1200" dirty="0" smtClean="0"/>
            <a:t>(в соответствии с которым  государство принимает  ответные меры с тем, чтобы восстановить нарушенные права и возместить причиненный ущерб) </a:t>
          </a:r>
          <a:endParaRPr lang="ru-RU" sz="1600" kern="1200" dirty="0"/>
        </a:p>
      </dsp:txBody>
      <dsp:txXfrm rot="10800000">
        <a:off x="2845884" y="2"/>
        <a:ext cx="9581972" cy="628720"/>
      </dsp:txXfrm>
    </dsp:sp>
    <dsp:sp modelId="{99592097-16D5-480A-A6BB-6846C69272AF}">
      <dsp:nvSpPr>
        <dsp:cNvPr id="0" name=""/>
        <dsp:cNvSpPr/>
      </dsp:nvSpPr>
      <dsp:spPr>
        <a:xfrm>
          <a:off x="2446423" y="101638"/>
          <a:ext cx="494211" cy="51351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04245F-563B-40E0-9692-E6BA3ED66AB2}">
      <dsp:nvSpPr>
        <dsp:cNvPr id="0" name=""/>
        <dsp:cNvSpPr/>
      </dsp:nvSpPr>
      <dsp:spPr>
        <a:xfrm rot="10800000">
          <a:off x="2671551" y="786245"/>
          <a:ext cx="9772733" cy="62872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24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Принцип отказа от дискриминации </a:t>
          </a:r>
          <a:endParaRPr lang="ru-RU" sz="1600" b="0" kern="1200" dirty="0"/>
        </a:p>
      </dsp:txBody>
      <dsp:txXfrm rot="10800000">
        <a:off x="2828731" y="786245"/>
        <a:ext cx="9615553" cy="628720"/>
      </dsp:txXfrm>
    </dsp:sp>
    <dsp:sp modelId="{DC3C3E0F-8CFB-4521-8CBF-9C966B780398}">
      <dsp:nvSpPr>
        <dsp:cNvPr id="0" name=""/>
        <dsp:cNvSpPr/>
      </dsp:nvSpPr>
      <dsp:spPr>
        <a:xfrm>
          <a:off x="2499355" y="891056"/>
          <a:ext cx="425700" cy="43821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3522A-A6D6-46A1-9A07-B15F707D33C0}">
      <dsp:nvSpPr>
        <dsp:cNvPr id="0" name=""/>
        <dsp:cNvSpPr/>
      </dsp:nvSpPr>
      <dsp:spPr>
        <a:xfrm rot="5400000">
          <a:off x="4338613" y="-1115352"/>
          <a:ext cx="2376852" cy="52019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Защитить помещения представительства от всякого вторжения или нанесения ему ущерба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Предотвратить всякое нарушение спокойствия представительства или оскорбление достоинства его сотрудников  </a:t>
          </a:r>
          <a:endParaRPr lang="ru-RU" sz="1800" b="1" kern="1200" dirty="0"/>
        </a:p>
      </dsp:txBody>
      <dsp:txXfrm rot="-5400000">
        <a:off x="2926079" y="413210"/>
        <a:ext cx="5085892" cy="2144796"/>
      </dsp:txXfrm>
    </dsp:sp>
    <dsp:sp modelId="{4F8A8567-F2F2-4B98-9DC7-C6D42518CBDF}">
      <dsp:nvSpPr>
        <dsp:cNvPr id="0" name=""/>
        <dsp:cNvSpPr/>
      </dsp:nvSpPr>
      <dsp:spPr>
        <a:xfrm>
          <a:off x="0" y="74"/>
          <a:ext cx="2926080" cy="2971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На государстве пребывания лежит особая обязанность </a:t>
          </a:r>
          <a:endParaRPr lang="ru-RU" sz="2400" b="1" kern="1200" dirty="0"/>
        </a:p>
      </dsp:txBody>
      <dsp:txXfrm>
        <a:off x="142839" y="142913"/>
        <a:ext cx="2640402" cy="2685387"/>
      </dsp:txXfrm>
    </dsp:sp>
    <dsp:sp modelId="{30AC95D7-3F68-4D6B-9641-73B4FA652DFC}">
      <dsp:nvSpPr>
        <dsp:cNvPr id="0" name=""/>
        <dsp:cNvSpPr/>
      </dsp:nvSpPr>
      <dsp:spPr>
        <a:xfrm rot="5400000">
          <a:off x="4338613" y="2050757"/>
          <a:ext cx="2376852" cy="52019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Имущества, находящегося в помещении дип. представительства (мебель, оборудование) 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Средств передвижения, принадлежащих представительству</a:t>
          </a:r>
          <a:endParaRPr lang="ru-RU" sz="1800" b="1" kern="1200" dirty="0"/>
        </a:p>
      </dsp:txBody>
      <dsp:txXfrm rot="-5400000">
        <a:off x="2926079" y="3579319"/>
        <a:ext cx="5085892" cy="2144796"/>
      </dsp:txXfrm>
    </dsp:sp>
    <dsp:sp modelId="{110F2DA8-CBDE-4E45-83FF-DE35F8606B61}">
      <dsp:nvSpPr>
        <dsp:cNvPr id="0" name=""/>
        <dsp:cNvSpPr/>
      </dsp:nvSpPr>
      <dsp:spPr>
        <a:xfrm>
          <a:off x="0" y="3119693"/>
          <a:ext cx="2926080" cy="2971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Венскими конвенциями гарантируется иммунитет от любых действий властей в отношении </a:t>
          </a:r>
          <a:endParaRPr lang="ru-RU" sz="2400" b="1" kern="1200" dirty="0"/>
        </a:p>
      </dsp:txBody>
      <dsp:txXfrm>
        <a:off x="142839" y="3262532"/>
        <a:ext cx="2640402" cy="26853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41C12-DCAA-4909-92F6-820B0BC2EAAF}">
      <dsp:nvSpPr>
        <dsp:cNvPr id="0" name=""/>
        <dsp:cNvSpPr/>
      </dsp:nvSpPr>
      <dsp:spPr>
        <a:xfrm>
          <a:off x="97845" y="430285"/>
          <a:ext cx="9304421" cy="227802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38100" cap="rnd" cmpd="sng" algn="ctr">
          <a:solidFill>
            <a:srgbClr val="00669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2985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Помещения диппредставительств и консульств пользуются привилегией, позволяющей им вывесить  национальный флаг и государственный герб аккредитующего государства. Флаг и герб могут так же вывешиваться на здании резиденции посла и устанавливаться на средствах его передвижения.</a:t>
          </a:r>
          <a:endParaRPr lang="ru-RU" sz="2000" kern="1200" dirty="0"/>
        </a:p>
      </dsp:txBody>
      <dsp:txXfrm>
        <a:off x="97845" y="430285"/>
        <a:ext cx="9304421" cy="2278029"/>
      </dsp:txXfrm>
    </dsp:sp>
    <dsp:sp modelId="{94930217-13A8-43EE-B40B-FD764E811635}">
      <dsp:nvSpPr>
        <dsp:cNvPr id="0" name=""/>
        <dsp:cNvSpPr/>
      </dsp:nvSpPr>
      <dsp:spPr>
        <a:xfrm>
          <a:off x="0" y="0"/>
          <a:ext cx="1594620" cy="23919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8EEA1-E43B-4749-83B1-8B1BAD581C63}">
      <dsp:nvSpPr>
        <dsp:cNvPr id="0" name=""/>
        <dsp:cNvSpPr/>
      </dsp:nvSpPr>
      <dsp:spPr>
        <a:xfrm>
          <a:off x="124890" y="3300922"/>
          <a:ext cx="9277376" cy="227802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38100" cap="rnd" cmpd="sng" algn="ctr">
          <a:solidFill>
            <a:srgbClr val="00669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2985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Диппредставительства и консульства освобождаются от уплаты всех государственных, районных и муниципальных налогов, сборов и пошлин. Исключение составляют те услуги, которые представляют собой конкретные виды обслуживания, например подача электричества, водоснабжение, отопление, вывоз мусора и т.п. и за пользование которыми необходимо платить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>
        <a:off x="124890" y="3300922"/>
        <a:ext cx="9277376" cy="2278029"/>
      </dsp:txXfrm>
    </dsp:sp>
    <dsp:sp modelId="{9EB7EEEB-67D1-46D2-B911-7F2B436321F7}">
      <dsp:nvSpPr>
        <dsp:cNvPr id="0" name=""/>
        <dsp:cNvSpPr/>
      </dsp:nvSpPr>
      <dsp:spPr>
        <a:xfrm>
          <a:off x="0" y="2726888"/>
          <a:ext cx="1594620" cy="245950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AE70E-A57D-4A64-AEE4-1F411E9F4F6E}">
      <dsp:nvSpPr>
        <dsp:cNvPr id="0" name=""/>
        <dsp:cNvSpPr/>
      </dsp:nvSpPr>
      <dsp:spPr>
        <a:xfrm rot="10800000">
          <a:off x="7237852" y="1228259"/>
          <a:ext cx="2700735" cy="16198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20C8E-2C7F-4394-96E4-8E734032C8D1}">
      <dsp:nvSpPr>
        <dsp:cNvPr id="0" name=""/>
        <dsp:cNvSpPr/>
      </dsp:nvSpPr>
      <dsp:spPr>
        <a:xfrm>
          <a:off x="7254753" y="1495820"/>
          <a:ext cx="2436063" cy="21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Сопровождается документом – </a:t>
          </a:r>
          <a:r>
            <a:rPr lang="ru-RU" sz="1600" b="1" i="1" kern="1200" dirty="0" smtClean="0"/>
            <a:t>курьерским листом</a:t>
          </a:r>
          <a:endParaRPr lang="ru-RU" sz="1600" b="1" i="1" kern="1200" dirty="0"/>
        </a:p>
      </dsp:txBody>
      <dsp:txXfrm>
        <a:off x="7254753" y="1495820"/>
        <a:ext cx="2436063" cy="2132984"/>
      </dsp:txXfrm>
    </dsp:sp>
    <dsp:sp modelId="{7216F797-FC01-4671-895F-C10A9E6150F4}">
      <dsp:nvSpPr>
        <dsp:cNvPr id="0" name=""/>
        <dsp:cNvSpPr/>
      </dsp:nvSpPr>
      <dsp:spPr>
        <a:xfrm rot="5400000">
          <a:off x="7236306" y="792836"/>
          <a:ext cx="459125" cy="45912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9F5F6-130D-477F-A5D6-7CEA14976F05}">
      <dsp:nvSpPr>
        <dsp:cNvPr id="0" name=""/>
        <dsp:cNvSpPr/>
      </dsp:nvSpPr>
      <dsp:spPr>
        <a:xfrm rot="10800000">
          <a:off x="4298156" y="736543"/>
          <a:ext cx="2700735" cy="16198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6499F-61D4-428A-BDC6-0F33F776B4D0}">
      <dsp:nvSpPr>
        <dsp:cNvPr id="0" name=""/>
        <dsp:cNvSpPr/>
      </dsp:nvSpPr>
      <dsp:spPr>
        <a:xfrm>
          <a:off x="4292755" y="1004107"/>
          <a:ext cx="2436063" cy="21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Почта запаковывается и опечатывается</a:t>
          </a:r>
          <a:endParaRPr lang="ru-RU" sz="1600" b="1" kern="1200" dirty="0"/>
        </a:p>
      </dsp:txBody>
      <dsp:txXfrm>
        <a:off x="4292755" y="1004107"/>
        <a:ext cx="2436063" cy="2132984"/>
      </dsp:txXfrm>
    </dsp:sp>
    <dsp:sp modelId="{E97EBA42-037B-4FC0-BA85-4EF94B0BEA32}">
      <dsp:nvSpPr>
        <dsp:cNvPr id="0" name=""/>
        <dsp:cNvSpPr/>
      </dsp:nvSpPr>
      <dsp:spPr>
        <a:xfrm rot="5400000">
          <a:off x="4294577" y="347962"/>
          <a:ext cx="459125" cy="45912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A99AE-286F-4F26-AD8A-E8BC91480392}">
      <dsp:nvSpPr>
        <dsp:cNvPr id="0" name=""/>
        <dsp:cNvSpPr/>
      </dsp:nvSpPr>
      <dsp:spPr>
        <a:xfrm rot="10800000">
          <a:off x="1396972" y="254978"/>
          <a:ext cx="2700735" cy="16198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7D504-0E2C-4C9B-9AD9-4958814947E1}">
      <dsp:nvSpPr>
        <dsp:cNvPr id="0" name=""/>
        <dsp:cNvSpPr/>
      </dsp:nvSpPr>
      <dsp:spPr>
        <a:xfrm>
          <a:off x="1300476" y="575509"/>
          <a:ext cx="2681131" cy="1601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Для доставки используют специальные мешки - </a:t>
          </a:r>
          <a:r>
            <a:rPr lang="ru-RU" sz="1600" b="1" i="1" kern="1200" dirty="0" smtClean="0"/>
            <a:t>вализы</a:t>
          </a:r>
          <a:endParaRPr lang="ru-RU" sz="1600" b="1" i="1" kern="1200" dirty="0"/>
        </a:p>
      </dsp:txBody>
      <dsp:txXfrm>
        <a:off x="1300476" y="575509"/>
        <a:ext cx="2681131" cy="16013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2A90D-520F-4E90-9C70-2C60A6DA2D90}">
      <dsp:nvSpPr>
        <dsp:cNvPr id="0" name=""/>
        <dsp:cNvSpPr/>
      </dsp:nvSpPr>
      <dsp:spPr>
        <a:xfrm>
          <a:off x="0" y="817"/>
          <a:ext cx="99171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1D9E8E-D2D0-4A70-BBD7-88280BD5DA83}">
      <dsp:nvSpPr>
        <dsp:cNvPr id="0" name=""/>
        <dsp:cNvSpPr/>
      </dsp:nvSpPr>
      <dsp:spPr>
        <a:xfrm flipH="1">
          <a:off x="0" y="817"/>
          <a:ext cx="47436" cy="1672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0" y="817"/>
        <a:ext cx="47436" cy="1672183"/>
      </dsp:txXfrm>
    </dsp:sp>
    <dsp:sp modelId="{AB09AD96-1974-4C31-BF4E-51C243E7DFD2}">
      <dsp:nvSpPr>
        <dsp:cNvPr id="0" name=""/>
        <dsp:cNvSpPr/>
      </dsp:nvSpPr>
      <dsp:spPr>
        <a:xfrm>
          <a:off x="195613" y="84344"/>
          <a:ext cx="9715566" cy="1258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Дипломатическая почта не подлежит вскрытию или задержанию ни в государстве пребывания, ни на территории третьих или транзитных стран. Данные иммунитеты имеют абсолютный характер. Но они прекращаются в момент доставки курьером почты по назначению. </a:t>
          </a:r>
          <a:endParaRPr lang="ru-RU" sz="2000" kern="1200" dirty="0"/>
        </a:p>
      </dsp:txBody>
      <dsp:txXfrm>
        <a:off x="195613" y="84344"/>
        <a:ext cx="9715566" cy="1258859"/>
      </dsp:txXfrm>
    </dsp:sp>
    <dsp:sp modelId="{CF6A6734-669A-42C2-982B-B2FEC476B481}">
      <dsp:nvSpPr>
        <dsp:cNvPr id="0" name=""/>
        <dsp:cNvSpPr/>
      </dsp:nvSpPr>
      <dsp:spPr>
        <a:xfrm>
          <a:off x="2067536" y="1321081"/>
          <a:ext cx="7849656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30E5E-46C9-4F3D-9418-C368D2491D59}">
      <dsp:nvSpPr>
        <dsp:cNvPr id="0" name=""/>
        <dsp:cNvSpPr/>
      </dsp:nvSpPr>
      <dsp:spPr>
        <a:xfrm>
          <a:off x="0" y="0"/>
          <a:ext cx="5677804" cy="1543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Автомобильные, воздушные, водные и другие транспортные средства</a:t>
          </a:r>
          <a:endParaRPr lang="ru-RU" sz="2000" b="1" kern="1200" dirty="0"/>
        </a:p>
      </dsp:txBody>
      <dsp:txXfrm>
        <a:off x="45211" y="45211"/>
        <a:ext cx="4012106" cy="1453209"/>
      </dsp:txXfrm>
    </dsp:sp>
    <dsp:sp modelId="{E4627C82-4696-4105-9B93-673409462D1F}">
      <dsp:nvSpPr>
        <dsp:cNvPr id="0" name=""/>
        <dsp:cNvSpPr/>
      </dsp:nvSpPr>
      <dsp:spPr>
        <a:xfrm>
          <a:off x="500982" y="1800903"/>
          <a:ext cx="5677804" cy="1543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-      принадлежат на </a:t>
          </a:r>
          <a:r>
            <a:rPr lang="ru-RU" sz="1800" b="1" kern="1200" smtClean="0"/>
            <a:t>правах собственности</a:t>
          </a:r>
          <a:endParaRPr lang="ru-RU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-       арендуются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-       предоставляются для регулярного пользования </a:t>
          </a:r>
          <a:endParaRPr lang="ru-RU" sz="1800" b="1" kern="1200" dirty="0"/>
        </a:p>
      </dsp:txBody>
      <dsp:txXfrm>
        <a:off x="546193" y="1846114"/>
        <a:ext cx="4083039" cy="1453209"/>
      </dsp:txXfrm>
    </dsp:sp>
    <dsp:sp modelId="{FF97792A-4B53-437D-AEC1-640AFC734899}">
      <dsp:nvSpPr>
        <dsp:cNvPr id="0" name=""/>
        <dsp:cNvSpPr/>
      </dsp:nvSpPr>
      <dsp:spPr>
        <a:xfrm>
          <a:off x="1001965" y="3601806"/>
          <a:ext cx="5677804" cy="1543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-     диппредставительствам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-     консульствам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-     сотрудникам представительств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-     консульским должностным лицам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-     членам семей</a:t>
          </a:r>
          <a:endParaRPr lang="ru-RU" sz="1600" b="1" kern="1200" dirty="0"/>
        </a:p>
      </dsp:txBody>
      <dsp:txXfrm>
        <a:off x="1047176" y="3647017"/>
        <a:ext cx="4083039" cy="1453209"/>
      </dsp:txXfrm>
    </dsp:sp>
    <dsp:sp modelId="{5EA7BDA2-D9B4-42C6-BAD3-1C1B45C8FFA5}">
      <dsp:nvSpPr>
        <dsp:cNvPr id="0" name=""/>
        <dsp:cNvSpPr/>
      </dsp:nvSpPr>
      <dsp:spPr>
        <a:xfrm>
          <a:off x="4674444" y="1170587"/>
          <a:ext cx="1003360" cy="100336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900200" y="1170587"/>
        <a:ext cx="551848" cy="755028"/>
      </dsp:txXfrm>
    </dsp:sp>
    <dsp:sp modelId="{95C87E3E-9E87-4E1F-A696-83C8D5D4A6BD}">
      <dsp:nvSpPr>
        <dsp:cNvPr id="0" name=""/>
        <dsp:cNvSpPr/>
      </dsp:nvSpPr>
      <dsp:spPr>
        <a:xfrm>
          <a:off x="5175426" y="2961199"/>
          <a:ext cx="1003360" cy="100336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401182" y="2961199"/>
        <a:ext cx="551848" cy="755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205C3-BFF2-43A3-9E9D-7B277E7E80B1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60EEA-46EF-43B3-A8FB-D87ACA6AF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746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60EEA-46EF-43B3-A8FB-D87ACA6AF4E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272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60EEA-46EF-43B3-A8FB-D87ACA6AF4E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14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60EEA-46EF-43B3-A8FB-D87ACA6AF4E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951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60EEA-46EF-43B3-A8FB-D87ACA6AF4E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589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60EEA-46EF-43B3-A8FB-D87ACA6AF4E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60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50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08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1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2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95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70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08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62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67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0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97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611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284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22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035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199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53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EA78472-8057-4CF6-A5D7-4D3FED807933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B27FAB5-AD5F-4120-B9EA-566D1F3F5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72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39846" y="805910"/>
            <a:ext cx="8574622" cy="316165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3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Институт права ВГУЭС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7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Кафедра международных отношений и права</a:t>
            </a:r>
            <a:br>
              <a:rPr lang="ru-RU" sz="27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Презентация лекции по курсу «Дипломатическая и консульская служба»</a:t>
            </a:r>
            <a:r>
              <a:rPr lang="ru-RU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7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ru-RU" sz="27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100" dirty="0" smtClean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Международно-правовые основы дипломатической деятельности</a:t>
            </a:r>
            <a:br>
              <a:rPr lang="ru-RU" sz="3100" dirty="0" smtClean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3100" dirty="0" smtClean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ч.1</a:t>
            </a:r>
            <a:endParaRPr lang="ru-RU" sz="3100" b="1" dirty="0">
              <a:ln w="9525">
                <a:solidFill>
                  <a:schemeClr val="bg1"/>
                </a:solidFill>
                <a:prstDash val="solid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5676" y="3967566"/>
            <a:ext cx="4938792" cy="2758699"/>
          </a:xfrm>
        </p:spPr>
        <p:txBody>
          <a:bodyPr>
            <a:normAutofit fontScale="85000" lnSpcReduction="20000"/>
          </a:bodyPr>
          <a:lstStyle/>
          <a:p>
            <a:endParaRPr lang="ru-RU" sz="3600" b="1" dirty="0" smtClean="0">
              <a:ln w="952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3200" b="1" dirty="0" smtClean="0"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Дипломатическое представительство</a:t>
            </a:r>
          </a:p>
          <a:p>
            <a:endParaRPr lang="ru-RU" sz="3200" b="1" dirty="0">
              <a:ln w="952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3200" b="1" dirty="0" smtClean="0">
              <a:ln w="952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Сост. Абашева Е.А., 2020 </a:t>
            </a:r>
          </a:p>
          <a:p>
            <a:endParaRPr lang="ru-RU" sz="3200" b="1" dirty="0" smtClean="0">
              <a:ln w="952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1800" b="1" dirty="0">
              <a:ln w="952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72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228598"/>
            <a:ext cx="10620000" cy="2304000"/>
          </a:xfrm>
        </p:spPr>
        <p:txBody>
          <a:bodyPr anchor="t">
            <a:normAutofit fontScale="90000"/>
          </a:bodyPr>
          <a:lstStyle/>
          <a:p>
            <a:pPr algn="r"/>
            <a:r>
              <a:rPr lang="ru-RU" sz="2700" b="1" dirty="0" smtClean="0"/>
              <a:t>Дипломатическое представительство – </a:t>
            </a:r>
            <a:r>
              <a:rPr lang="ru-RU" sz="2700" dirty="0" smtClean="0"/>
              <a:t>это зарубежный государственный орган внешних сношений, возглавляемый дипломатическим представителем.</a:t>
            </a:r>
            <a:br>
              <a:rPr lang="ru-RU" sz="2700" dirty="0" smtClean="0"/>
            </a:br>
            <a:r>
              <a:rPr lang="ru-RU" sz="2700" b="1" dirty="0" smtClean="0"/>
              <a:t>Глава представительства </a:t>
            </a:r>
            <a:r>
              <a:rPr lang="ru-RU" sz="2700" dirty="0" smtClean="0"/>
              <a:t>– лицо, на которое аккредитующим государством возложена обязанность действовать в этом качестве.</a:t>
            </a:r>
            <a:br>
              <a:rPr lang="ru-RU" sz="2700" dirty="0" smtClean="0"/>
            </a:br>
            <a:r>
              <a:rPr lang="ru-RU" sz="2700" b="1" dirty="0" smtClean="0"/>
              <a:t>Дипломатический агент </a:t>
            </a:r>
            <a:r>
              <a:rPr lang="ru-RU" sz="2700" dirty="0" smtClean="0"/>
              <a:t>– глава представительства или член дипломатического персонала представительства</a:t>
            </a:r>
            <a:r>
              <a:rPr lang="ru-RU" sz="2400" dirty="0" smtClean="0"/>
              <a:t>. 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4312" y="2666998"/>
            <a:ext cx="4895055" cy="4191001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В наши дни обмен дипломатическими представителями осуществляется </a:t>
            </a:r>
            <a:r>
              <a:rPr lang="ru-RU" sz="2400" b="1" dirty="0" smtClean="0"/>
              <a:t>на основе взаимности и равноправия. </a:t>
            </a:r>
          </a:p>
          <a:p>
            <a:r>
              <a:rPr lang="ru-RU" sz="2400" dirty="0" smtClean="0"/>
              <a:t>Страны, как правило, предпочитают устанавливать отношения друг с другом на самом высоком уровне, т.е</a:t>
            </a:r>
            <a:r>
              <a:rPr lang="ru-RU" sz="2400" b="1" dirty="0" smtClean="0"/>
              <a:t>. </a:t>
            </a:r>
            <a:r>
              <a:rPr lang="ru-RU" sz="2400" dirty="0" smtClean="0"/>
              <a:t>уровне послов, хотя возможен и вариант установления отношений на уровне посланников или поверенных в делах. </a:t>
            </a:r>
            <a:endParaRPr lang="ru-RU" sz="24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813335"/>
              </p:ext>
            </p:extLst>
          </p:nvPr>
        </p:nvGraphicFramePr>
        <p:xfrm>
          <a:off x="6628749" y="4762498"/>
          <a:ext cx="5563251" cy="2069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01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8401" y="814649"/>
            <a:ext cx="8574622" cy="2527068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Международно-правовой статус дипломатических представительств и консульских учреждений регулируется нормами международного права, составляющими соответственно: 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60457" y="4017552"/>
            <a:ext cx="6693245" cy="1551975"/>
          </a:xfrm>
        </p:spPr>
        <p:txBody>
          <a:bodyPr>
            <a:noAutofit/>
          </a:bodyPr>
          <a:lstStyle/>
          <a:p>
            <a:r>
              <a:rPr lang="ru-RU" sz="3600" dirty="0"/>
              <a:t>дипломатическое </a:t>
            </a:r>
            <a:r>
              <a:rPr lang="ru-RU" sz="3600" dirty="0" smtClean="0"/>
              <a:t>право</a:t>
            </a:r>
          </a:p>
          <a:p>
            <a:r>
              <a:rPr lang="ru-RU" sz="3600" dirty="0" smtClean="0"/>
              <a:t> </a:t>
            </a:r>
            <a:r>
              <a:rPr lang="ru-RU" sz="3600" dirty="0"/>
              <a:t>консульское </a:t>
            </a:r>
            <a:r>
              <a:rPr lang="ru-RU" sz="3600" dirty="0" smtClean="0"/>
              <a:t>право</a:t>
            </a:r>
            <a:endParaRPr lang="ru-RU" sz="3600" dirty="0"/>
          </a:p>
          <a:p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6" name="4-конечная звезда 5"/>
          <p:cNvSpPr/>
          <p:nvPr/>
        </p:nvSpPr>
        <p:spPr>
          <a:xfrm>
            <a:off x="6749935" y="4339244"/>
            <a:ext cx="166254" cy="16625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7764087" y="5054138"/>
            <a:ext cx="182880" cy="16625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0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49135" y="1"/>
            <a:ext cx="13017731" cy="48213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Основополагающие документы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2542" y="1484786"/>
            <a:ext cx="4607188" cy="166255"/>
          </a:xfrm>
        </p:spPr>
        <p:txBody>
          <a:bodyPr/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о дипломатических сношениях 1961 года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72094" y="1689414"/>
            <a:ext cx="4987636" cy="5090579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Основной </a:t>
            </a:r>
            <a:r>
              <a:rPr lang="ru-RU" dirty="0"/>
              <a:t>международно-правовой документ, определяющий статус и функции дипломатического представительства при главах государств. </a:t>
            </a:r>
            <a:endParaRPr lang="ru-RU" dirty="0" smtClean="0"/>
          </a:p>
          <a:p>
            <a:r>
              <a:rPr lang="ru-RU" dirty="0" smtClean="0"/>
              <a:t>Была </a:t>
            </a:r>
            <a:r>
              <a:rPr lang="ru-RU" dirty="0"/>
              <a:t>принята 18 апреля 1961 года в Вене на Конференции ООН по дипломатическим сношениям и иммунитетам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Содержит </a:t>
            </a:r>
            <a:r>
              <a:rPr lang="ru-RU" dirty="0"/>
              <a:t>53 </a:t>
            </a:r>
            <a:r>
              <a:rPr lang="ru-RU" dirty="0" smtClean="0"/>
              <a:t>статьи.</a:t>
            </a:r>
          </a:p>
          <a:p>
            <a:r>
              <a:rPr lang="ru-RU" dirty="0" smtClean="0"/>
              <a:t>К </a:t>
            </a:r>
            <a:r>
              <a:rPr lang="ru-RU" dirty="0"/>
              <a:t>ней приложены два факультативных протокола: об обязательной юрисдикции международного суда и о неприменении законов о гражданстве государства пребывания к сотрудникам дипломатического представительства</a:t>
            </a:r>
            <a:r>
              <a:rPr lang="ru-RU" dirty="0" smtClean="0"/>
              <a:t>.</a:t>
            </a:r>
          </a:p>
          <a:p>
            <a:r>
              <a:rPr lang="ru-RU" dirty="0"/>
              <a:t>СССР ратифицировал Конвенцию </a:t>
            </a:r>
            <a:r>
              <a:rPr lang="ru-RU" dirty="0" smtClean="0"/>
              <a:t>в </a:t>
            </a:r>
            <a:r>
              <a:rPr lang="ru-RU" dirty="0"/>
              <a:t>1964 </a:t>
            </a:r>
            <a:r>
              <a:rPr lang="ru-RU" dirty="0" smtClean="0"/>
              <a:t>году.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919688" y="487260"/>
            <a:ext cx="4622537" cy="1130531"/>
          </a:xfrm>
        </p:spPr>
        <p:txBody>
          <a:bodyPr/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о консульских сношениях 1963 года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7965" y="1656162"/>
            <a:ext cx="5245981" cy="516346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Основной </a:t>
            </a:r>
            <a:r>
              <a:rPr lang="ru-RU" dirty="0"/>
              <a:t>ме­ж­ду­на­род­но-пра­во­вой до­ку­мент уни­вер­саль­но­го ха­рак­те­ра, рег­ла­мен­ти­рую­щий кон­суль­ские </a:t>
            </a:r>
            <a:r>
              <a:rPr lang="ru-RU" dirty="0" smtClean="0"/>
              <a:t>от­но­ше­ния, </a:t>
            </a:r>
            <a:r>
              <a:rPr lang="ru-RU" dirty="0"/>
              <a:t>по­ря­док их ус­та­нов­ле­ния и осу­ще­ст­в­ле­ния, соз­да­ние кон­суль­ских уч­ре­ж­де­ний, их </a:t>
            </a:r>
            <a:r>
              <a:rPr lang="ru-RU" dirty="0" smtClean="0"/>
              <a:t>функ­ции.</a:t>
            </a:r>
          </a:p>
          <a:p>
            <a:r>
              <a:rPr lang="ru-RU" dirty="0"/>
              <a:t> </a:t>
            </a:r>
            <a:r>
              <a:rPr lang="ru-RU" dirty="0" smtClean="0"/>
              <a:t>Принята </a:t>
            </a:r>
            <a:r>
              <a:rPr lang="ru-RU" dirty="0"/>
              <a:t>в Вене 24 апреля 1963 года </a:t>
            </a:r>
            <a:r>
              <a:rPr lang="ru-RU" dirty="0" smtClean="0"/>
              <a:t> на Конференции ООН по консульским отношениям.</a:t>
            </a:r>
          </a:p>
          <a:p>
            <a:r>
              <a:rPr lang="ru-RU" dirty="0" smtClean="0"/>
              <a:t>Содержит 79 статей.</a:t>
            </a:r>
          </a:p>
          <a:p>
            <a:r>
              <a:rPr lang="ru-RU" dirty="0"/>
              <a:t>Од­но­вре­мен­но с </a:t>
            </a:r>
            <a:r>
              <a:rPr lang="ru-RU" dirty="0" smtClean="0"/>
              <a:t>Конвенцией </a:t>
            </a:r>
            <a:r>
              <a:rPr lang="ru-RU" dirty="0"/>
              <a:t>бы­ли при­ня­ты два фа­куль­та­тив­ных про­то­ко­ла: о не­при­ме­не­нии за­ко­нов го­су­дар­ст­ва пре­бы­ва­ния о при­об­ре­те­нии его гра­ж­дан­ст­ва к ра­бот­ни­кам </a:t>
            </a:r>
            <a:r>
              <a:rPr lang="ru-RU" dirty="0" smtClean="0"/>
              <a:t>иностранных </a:t>
            </a:r>
            <a:r>
              <a:rPr lang="ru-RU" dirty="0"/>
              <a:t>кон­суль­ских уч­ре­ж­де­ний и об обя­за­тель­ной юрис­дик­ции Меж­ду­на­род­но­го су­да ООН по спо­рам от­но­си­тель­но тол­ко­ва­ния или при­ме­не­ния кон­вен­ции</a:t>
            </a:r>
            <a:r>
              <a:rPr lang="ru-RU" dirty="0" smtClean="0"/>
              <a:t>.</a:t>
            </a:r>
          </a:p>
          <a:p>
            <a:r>
              <a:rPr lang="ru-RU" dirty="0"/>
              <a:t>СССР ра­ти­фи­ци­ро­вал </a:t>
            </a:r>
            <a:r>
              <a:rPr lang="ru-RU" dirty="0" smtClean="0"/>
              <a:t>Конвенцию в 1989 году.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5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17396" y="1"/>
            <a:ext cx="8991600" cy="50799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Важно понимать!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>
          <a:xfrm>
            <a:off x="8498070" y="508000"/>
            <a:ext cx="3560002" cy="5858933"/>
          </a:xfrm>
          <a:ln w="28575">
            <a:solidFill>
              <a:srgbClr val="006699"/>
            </a:solidFill>
          </a:ln>
        </p:spPr>
        <p:style>
          <a:lnRef idx="0">
            <a:schemeClr val="accent1"/>
          </a:lnRef>
          <a:fillRef idx="1003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50113" y="-199353"/>
            <a:ext cx="7279487" cy="7582285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Конвенции были разработаны и подписаны в середине ХХ века. Они вобрали в себя  опыт дипломатических и консульских сношений и обычаев, формировавшихся на протяжении нескольких столетий. Вместе с тем многие вопросы не нашли отражения в этих важнейших международно-правовых актах. </a:t>
            </a:r>
          </a:p>
          <a:p>
            <a:pPr algn="r"/>
            <a:r>
              <a:rPr lang="ru-RU" dirty="0" smtClean="0"/>
              <a:t>Кроме того, за прошедшие десятилетия возникло множество новых аспектов. </a:t>
            </a:r>
          </a:p>
          <a:p>
            <a:pPr algn="r"/>
            <a:r>
              <a:rPr lang="ru-RU" dirty="0" smtClean="0"/>
              <a:t>Например, в наши дни нельзя не заметить, что все чаще главенствующую роль  в проведении международных переговоров берут на себя главы государств и правительств, совершая частые зарубежные поездки и обсуждая на высшем уровне все самые насущные проблемы. </a:t>
            </a:r>
          </a:p>
          <a:p>
            <a:pPr algn="r"/>
            <a:r>
              <a:rPr lang="ru-RU" dirty="0" smtClean="0"/>
              <a:t>Появилась практика формирования при осуществлении визитов на высшем уровне «группы поддержки» из парламентариев, губернаторов, представителей крупного бизнеса и т.д. </a:t>
            </a:r>
          </a:p>
          <a:p>
            <a:pPr algn="r"/>
            <a:r>
              <a:rPr lang="ru-RU" dirty="0" smtClean="0"/>
              <a:t>И в тех случаях, когда вопросы дипломатической и консульской жизни и практики не находят отражения в текстах конвенций, их принято регулировать на основе международного обычая, а порой и просто здравого смысла.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0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495" y="361448"/>
            <a:ext cx="10491537" cy="1058780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Хотя положения Венских конвенций 1961 и 1963 годов имеют универсальный характер, отдельные государства, вступая в двусторонние дипломатические и консульские отношения, могут по взаимной договоренности отходить от некоторых  их положений и создавать особый правовой режим для своих загранучреждений  и их персонала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313173"/>
              </p:ext>
            </p:extLst>
          </p:nvPr>
        </p:nvGraphicFramePr>
        <p:xfrm>
          <a:off x="-721895" y="2727157"/>
          <a:ext cx="14630400" cy="2189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16509" y="-358315"/>
            <a:ext cx="10106523" cy="4751722"/>
          </a:xfrm>
        </p:spPr>
        <p:txBody>
          <a:bodyPr>
            <a:noAutofit/>
          </a:bodyPr>
          <a:lstStyle/>
          <a:p>
            <a:pPr algn="r"/>
            <a:r>
              <a:rPr lang="ru-RU" sz="2000" b="1" dirty="0" smtClean="0"/>
              <a:t>Но при любых обстоятельствах абсолютным требованием является соблюдение </a:t>
            </a:r>
            <a:r>
              <a:rPr lang="ru-RU" sz="1800" b="1" dirty="0" smtClean="0"/>
              <a:t>основополагающих</a:t>
            </a:r>
            <a:r>
              <a:rPr lang="ru-RU" sz="2400" b="1" dirty="0" smtClean="0"/>
              <a:t> принципов международного права</a:t>
            </a:r>
            <a:r>
              <a:rPr lang="ru-RU" sz="2400" dirty="0" smtClean="0"/>
              <a:t>: </a:t>
            </a:r>
            <a:endParaRPr lang="ru-RU" sz="2400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40568205"/>
              </p:ext>
            </p:extLst>
          </p:nvPr>
        </p:nvGraphicFramePr>
        <p:xfrm>
          <a:off x="-858251" y="5113170"/>
          <a:ext cx="15256042" cy="1414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9719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54984"/>
            <a:ext cx="10018713" cy="203027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Для эффективного и беспрепятственного осуществления своих служебных функций  дипломатические представительства и консульские</a:t>
            </a:r>
            <a:br>
              <a:rPr lang="ru-RU" sz="2000" dirty="0" smtClean="0"/>
            </a:br>
            <a:r>
              <a:rPr lang="ru-RU" sz="2000" dirty="0" smtClean="0"/>
              <a:t> учреждения наделяются рядом иммунитетов и привилегий.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Помимо Конвенций практика предоставления дипломатических иммунитетов   закрепляется также в двусторонних международно-правовых документах, которые подписывают между собой суверенные государства.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4384730"/>
          </a:xfrm>
        </p:spPr>
        <p:txBody>
          <a:bodyPr>
            <a:normAutofit/>
          </a:bodyPr>
          <a:lstStyle/>
          <a:p>
            <a:r>
              <a:rPr lang="ru-RU" dirty="0" smtClean="0"/>
              <a:t>Иммунитет  - это общепринятый принцип международного права, который заключается в изъятии из-под юрисдикции государства пребывания и его органов власти  или освобождении от иностранной юрисдикции.</a:t>
            </a:r>
          </a:p>
          <a:p>
            <a:r>
              <a:rPr lang="ru-RU" dirty="0" smtClean="0"/>
              <a:t>Привилегии – это льготы, особые права и преимущества, которыми наделяются дипломатические преимущества и консульские учреждения, а также работающий в них персонал. 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899" y="2543012"/>
            <a:ext cx="3454938" cy="3237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76342159"/>
              </p:ext>
            </p:extLst>
          </p:nvPr>
        </p:nvGraphicFramePr>
        <p:xfrm>
          <a:off x="4257303" y="5238426"/>
          <a:ext cx="7800377" cy="1472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3285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723" y="449451"/>
            <a:ext cx="6591893" cy="6090833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smtClean="0"/>
              <a:t>Начиная с </a:t>
            </a:r>
            <a:r>
              <a:rPr lang="en-US" sz="2200" b="1" dirty="0" smtClean="0"/>
              <a:t>XVIII</a:t>
            </a:r>
            <a:r>
              <a:rPr lang="ru-RU" sz="2200" b="1" dirty="0" smtClean="0"/>
              <a:t> века в дипломатическую практику прочно вошло понимание того, что</a:t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иностранный посол</a:t>
            </a:r>
            <a:b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помещение его посольства</a:t>
            </a:r>
            <a:b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резиденция посла</a:t>
            </a:r>
            <a:b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персонал посольства</a:t>
            </a:r>
            <a:b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должны рассматриваться властями государства пребывания так, словно они находятся за пределами этой страны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b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 ним стало применяться понятие «экстерриториальность», подразумевающее применение иммунитетов, которые по сути означали их изъятие из-под юрисдикции страны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пребывания.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2" r="22982"/>
          <a:stretch>
            <a:fillRect/>
          </a:stretch>
        </p:blipFill>
        <p:spPr>
          <a:xfrm>
            <a:off x="8725546" y="1441342"/>
            <a:ext cx="2882684" cy="3781588"/>
          </a:xfrm>
        </p:spPr>
      </p:pic>
    </p:spTree>
    <p:extLst>
      <p:ext uri="{BB962C8B-B14F-4D97-AF65-F5344CB8AC3E}">
        <p14:creationId xmlns:p14="http://schemas.microsoft.com/office/powerpoint/2010/main" val="336304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2987" y="3595606"/>
            <a:ext cx="10461356" cy="1890794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                                                                                                           Здание посольства РФ в Варшаве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 smtClean="0"/>
              <a:t>Наиболее важным иммунитетом считается </a:t>
            </a:r>
            <a:r>
              <a:rPr lang="ru-RU" sz="2200" b="1" dirty="0" smtClean="0"/>
              <a:t>неприкосновенность помещений</a:t>
            </a:r>
            <a:r>
              <a:rPr lang="ru-RU" sz="2200" dirty="0" smtClean="0"/>
              <a:t>. Согласно Венской конвенции о дипломатических сношениях 1961 года помещения диппредставительства – это все здания или части зданий, используемые для целей представительства, в том числе резиденции главы представительства, причем независимо от того, кому принадлежит право собственности на них.  </a:t>
            </a:r>
            <a:endParaRPr lang="ru-RU" sz="22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0" b="21320"/>
          <a:stretch>
            <a:fillRect/>
          </a:stretch>
        </p:blipFill>
        <p:spPr>
          <a:xfrm>
            <a:off x="2380694" y="216978"/>
            <a:ext cx="8225944" cy="30686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4310" y="5486400"/>
            <a:ext cx="10018711" cy="1495586"/>
          </a:xfrm>
        </p:spPr>
        <p:txBody>
          <a:bodyPr>
            <a:noAutofit/>
          </a:bodyPr>
          <a:lstStyle/>
          <a:p>
            <a:r>
              <a:rPr lang="ru-RU" sz="2000" dirty="0" smtClean="0"/>
              <a:t>Аналогичное определение содержится в Венской конвенции о консульских сношениях 1963 года применительно к помещениям консульского учреждения. </a:t>
            </a:r>
            <a:r>
              <a:rPr lang="ru-RU" sz="2000" b="1" dirty="0" smtClean="0"/>
              <a:t>Единственное отличие </a:t>
            </a:r>
            <a:r>
              <a:rPr lang="ru-RU" sz="2000" dirty="0" smtClean="0"/>
              <a:t>заключается в том, что в Венской конвенции о консульских сношениях ничего не говорится о резиденции главы консульского учреждения.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708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159" y="588936"/>
            <a:ext cx="6509288" cy="6106332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В понятие </a:t>
            </a:r>
            <a:r>
              <a:rPr lang="ru-RU" sz="2000" b="1" dirty="0" smtClean="0"/>
              <a:t>«земельный участок»</a:t>
            </a:r>
            <a:r>
              <a:rPr lang="ru-RU" sz="2000" dirty="0" smtClean="0"/>
              <a:t>,</a:t>
            </a:r>
            <a:r>
              <a:rPr lang="ru-RU" sz="2000" b="1" dirty="0" smtClean="0"/>
              <a:t> </a:t>
            </a:r>
            <a:r>
              <a:rPr lang="ru-RU" sz="2000" dirty="0" smtClean="0"/>
              <a:t>на котором размещается дипломатическое представительство или консульское учреждение, включаются все принадлежащие посольству или консульству территории, такие как двор, сад, спортивная площадка, стоянка для автомобилей и проч.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При этом земельный участок может: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являться собственностью государства, учредившего это посольство или консульство;</a:t>
            </a:r>
            <a:br>
              <a:rPr lang="ru-RU" sz="2000" dirty="0" smtClean="0"/>
            </a:br>
            <a:r>
              <a:rPr lang="ru-RU" sz="2000" dirty="0" smtClean="0"/>
              <a:t>- может быть передан на условиях взаимности учредившему его государству властями страны пребывания  в бессрочное пользование;</a:t>
            </a:r>
            <a:br>
              <a:rPr lang="ru-RU" sz="2000" dirty="0" smtClean="0"/>
            </a:br>
            <a:r>
              <a:rPr lang="ru-RU" sz="2000" dirty="0" smtClean="0"/>
              <a:t>- может находиться в срочной аренде.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dirty="0" smtClean="0"/>
              <a:t>На фото фрагмент территории посольства</a:t>
            </a:r>
            <a:br>
              <a:rPr lang="ru-RU" sz="1600" dirty="0" smtClean="0"/>
            </a:br>
            <a:r>
              <a:rPr lang="ru-RU" sz="1600" dirty="0" smtClean="0"/>
              <a:t> Финляндии в Москве </a:t>
            </a:r>
            <a:endParaRPr lang="ru-RU" sz="16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r="19267"/>
          <a:stretch>
            <a:fillRect/>
          </a:stretch>
        </p:blipFill>
        <p:spPr>
          <a:xfrm>
            <a:off x="7631155" y="759417"/>
            <a:ext cx="3626092" cy="58273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723" y="3124199"/>
            <a:ext cx="5967723" cy="2442962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Блок-схема: решение 5"/>
          <p:cNvSpPr/>
          <p:nvPr/>
        </p:nvSpPr>
        <p:spPr>
          <a:xfrm>
            <a:off x="1338047" y="3797726"/>
            <a:ext cx="165368" cy="207937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879" y="4404142"/>
            <a:ext cx="195089" cy="219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776" y="5347686"/>
            <a:ext cx="195089" cy="2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17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84314" y="-120112"/>
            <a:ext cx="10018711" cy="4180667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Венские конвенции 1961 и 1963 </a:t>
            </a:r>
            <a:r>
              <a:rPr lang="ru-RU" sz="2000" dirty="0" err="1" smtClean="0"/>
              <a:t>гг</a:t>
            </a:r>
            <a:r>
              <a:rPr lang="ru-RU" sz="2000" dirty="0" smtClean="0"/>
              <a:t> не содержат каких-либо ограничений, касающихся размеров помещений дипломатических представительств и консульских учреждений, и не предусматривает каких-либо ограничений по количеству зданий, используемых в качестве помещений посольства или консульства.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Вместе с тем в контексте Венских конвенций понятие </a:t>
            </a:r>
            <a:r>
              <a:rPr lang="ru-RU" sz="2000" b="1" i="1" dirty="0" smtClean="0"/>
              <a:t>«помещение»</a:t>
            </a:r>
            <a:r>
              <a:rPr lang="ru-RU" sz="2000" b="1" dirty="0" smtClean="0"/>
              <a:t> </a:t>
            </a:r>
            <a:r>
              <a:rPr lang="ru-RU" sz="2000" dirty="0" smtClean="0"/>
              <a:t>означает только те здания, которые используются исключительно для целей дипломатического представительства или консульского учреждения. </a:t>
            </a:r>
            <a:br>
              <a:rPr lang="ru-RU" sz="2000" dirty="0" smtClean="0"/>
            </a:br>
            <a:r>
              <a:rPr lang="ru-RU" sz="2000" dirty="0" smtClean="0"/>
              <a:t>Отсюда следует, что государство пребывания может отказаться признать в качестве «помещения» диппредставительства или консульского учреждения здания, в которых размещаются, например, школа для детей сотрудников представительства, культурный центр, медицинский пункт и т.п. Это означает, что этим зданиям может быть отказано в распространении на них дипломатических и консульских иммунитетов.  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484312" y="4234911"/>
            <a:ext cx="10018713" cy="2925305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Благодаря этой международно-правовой норме государство пребывания получает возможность как-то регулировать и ограничивать число зданий, которое аккредитующее государство использует в качестве диппредставительства или консульского учреждения. </a:t>
            </a:r>
          </a:p>
          <a:p>
            <a:pPr algn="r"/>
            <a:r>
              <a:rPr lang="ru-RU" dirty="0" smtClean="0"/>
              <a:t>Следует при этом иметь в виду, что в практике дипломатического общения чрезвычайно важное значение имеет </a:t>
            </a:r>
            <a:r>
              <a:rPr lang="ru-RU" b="1" i="1" dirty="0" smtClean="0"/>
              <a:t>принцип взаимности</a:t>
            </a:r>
            <a:r>
              <a:rPr lang="ru-RU" dirty="0" smtClean="0"/>
              <a:t>, применение которого дает возможность устанавливать устраивающие обе стороны режимы в отношении используемых ими помещений.</a:t>
            </a:r>
          </a:p>
          <a:p>
            <a:pPr algn="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42886" y="1201875"/>
            <a:ext cx="14980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Однако!</a:t>
            </a:r>
            <a:endParaRPr lang="ru-RU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4619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346" y="612182"/>
            <a:ext cx="5439905" cy="4207791"/>
          </a:xfrm>
        </p:spPr>
        <p:txBody>
          <a:bodyPr tIns="144000">
            <a:noAutofit/>
          </a:bodyPr>
          <a:lstStyle/>
          <a:p>
            <a:pPr algn="r"/>
            <a:r>
              <a:rPr lang="ru-RU" sz="2000" dirty="0" smtClean="0"/>
              <a:t>Неприкосновенность помещения диппредставительства и консульского учреждения на практике означает, что представители официальных властей государства пребывания не могут вступать в эти помещения иначе как с согласия, полученного от главы этого представительства   или этого учреждения. </a:t>
            </a:r>
            <a:r>
              <a:rPr lang="ru-RU" sz="2000" b="1" dirty="0" smtClean="0"/>
              <a:t>Причем данный запрет имеет абсолютный характер и не допускает никаких исключений из этой нормы</a:t>
            </a:r>
            <a:r>
              <a:rPr lang="ru-RU" sz="2000" dirty="0" smtClean="0"/>
              <a:t>.  Даже в случае пожара прибывшие на место пожарные имеют право войти или въехать на территорию только в случае получения на то согласия со стороны главы диппредставительства или консульского учреждения.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769" y="263471"/>
            <a:ext cx="5067946" cy="441701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74346" y="4680488"/>
            <a:ext cx="10573369" cy="189079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На фото генконсульство РФ в Стамбуле</a:t>
            </a:r>
          </a:p>
          <a:p>
            <a:pPr algn="r"/>
            <a:endParaRPr lang="ru-RU" dirty="0" smtClean="0"/>
          </a:p>
          <a:p>
            <a:pPr algn="r"/>
            <a:r>
              <a:rPr lang="ru-RU" sz="2000" dirty="0" smtClean="0"/>
              <a:t>В случае отсутствия по каким-либо причинам посла или главы консульства (или лиц, их замещающих) и невозможности получить согласие на вступление местных властей в помещение государство пребывания должно запросить согласие на такое вступление у правительства аккредитующего государства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7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943605032"/>
              </p:ext>
            </p:extLst>
          </p:nvPr>
        </p:nvGraphicFramePr>
        <p:xfrm>
          <a:off x="2032000" y="402956"/>
          <a:ext cx="8128000" cy="609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2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8298" y="340963"/>
            <a:ext cx="10018713" cy="1101670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Привилегии дипломатических представительств и консульских учреждений</a:t>
            </a:r>
            <a:endParaRPr lang="ru-RU" sz="24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49879121"/>
              </p:ext>
            </p:extLst>
          </p:nvPr>
        </p:nvGraphicFramePr>
        <p:xfrm>
          <a:off x="2224744" y="1146875"/>
          <a:ext cx="9402267" cy="571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688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6746" y="152398"/>
            <a:ext cx="5295253" cy="3316637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100" b="1" dirty="0" smtClean="0"/>
              <a:t>Дипломатическая почта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  </a:t>
            </a:r>
            <a:r>
              <a:rPr lang="ru-RU" sz="1800" b="1" dirty="0" smtClean="0"/>
              <a:t>в странах </a:t>
            </a:r>
            <a:r>
              <a:rPr lang="ru-RU" sz="1800" b="1" dirty="0"/>
              <a:t>Европы – это </a:t>
            </a:r>
            <a:r>
              <a:rPr lang="ru-RU" sz="1800" b="1" dirty="0" err="1"/>
              <a:t>bag</a:t>
            </a:r>
            <a:r>
              <a:rPr lang="ru-RU" sz="1800" b="1" dirty="0"/>
              <a:t> (сумка, мешок,</a:t>
            </a:r>
            <a:br>
              <a:rPr lang="ru-RU" sz="1800" b="1" dirty="0"/>
            </a:br>
            <a:r>
              <a:rPr lang="ru-RU" sz="1800" b="1" dirty="0" smtClean="0"/>
              <a:t>чемодан</a:t>
            </a:r>
            <a:r>
              <a:rPr lang="ru-RU" sz="1800" b="1" dirty="0"/>
              <a:t>),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в </a:t>
            </a:r>
            <a:r>
              <a:rPr lang="ru-RU" sz="1800" b="1" dirty="0"/>
              <a:t>Соединенных Штатах Америки – </a:t>
            </a:r>
            <a:r>
              <a:rPr lang="ru-RU" sz="1800" b="1" dirty="0" err="1"/>
              <a:t>pouch</a:t>
            </a:r>
            <a:r>
              <a:rPr lang="ru-RU" sz="1800" b="1" dirty="0"/>
              <a:t> (мешок </a:t>
            </a:r>
            <a:r>
              <a:rPr lang="ru-RU" sz="1800" b="1" dirty="0" smtClean="0"/>
              <a:t>с почтой),</a:t>
            </a:r>
            <a:br>
              <a:rPr lang="ru-RU" sz="1800" b="1" dirty="0" smtClean="0"/>
            </a:br>
            <a:r>
              <a:rPr lang="ru-RU" sz="1800" b="1" dirty="0" smtClean="0"/>
              <a:t> </a:t>
            </a:r>
            <a:br>
              <a:rPr lang="ru-RU" sz="1800" b="1" dirty="0" smtClean="0"/>
            </a:br>
            <a:r>
              <a:rPr lang="ru-RU" sz="1800" b="1" dirty="0" smtClean="0"/>
              <a:t>   во Франции – </a:t>
            </a:r>
            <a:r>
              <a:rPr lang="ru-RU" sz="1800" b="1" dirty="0" err="1"/>
              <a:t>valise</a:t>
            </a:r>
            <a:r>
              <a:rPr lang="ru-RU" sz="1800" b="1" dirty="0"/>
              <a:t> (саквояж, </a:t>
            </a:r>
            <a:r>
              <a:rPr lang="ru-RU" sz="1800" b="1" dirty="0" smtClean="0"/>
              <a:t>чемодан)</a:t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  в </a:t>
            </a:r>
            <a:r>
              <a:rPr lang="ru-RU" sz="1800" b="1" dirty="0"/>
              <a:t>России - дипломатическая вализа.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747" y="3399292"/>
            <a:ext cx="5295253" cy="345870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45398" y="152398"/>
            <a:ext cx="5665570" cy="6705602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1800" dirty="0" smtClean="0"/>
              <a:t>В Венской конвенции о дипломатических сношениях не дается понятия «дипломатическая почта», ничего в ней не сказано и о допустимых размерах и весе вализы. Указано только, что все места, составляющие диппочту, должны иметь внешние признаки таковой..</a:t>
            </a:r>
          </a:p>
          <a:p>
            <a:pPr algn="r"/>
            <a:r>
              <a:rPr lang="ru-RU" sz="1800" dirty="0" smtClean="0"/>
              <a:t> </a:t>
            </a:r>
          </a:p>
          <a:p>
            <a:pPr algn="r"/>
            <a:r>
              <a:rPr lang="ru-RU" sz="1800" dirty="0"/>
              <a:t>В комментариях Комиссии международного права ООН к проекту </a:t>
            </a:r>
            <a:r>
              <a:rPr lang="ru-RU" sz="1800" dirty="0" smtClean="0"/>
              <a:t>статей Венской </a:t>
            </a:r>
            <a:r>
              <a:rPr lang="ru-RU" sz="1800" dirty="0"/>
              <a:t>конвенции о </a:t>
            </a:r>
            <a:r>
              <a:rPr lang="ru-RU" sz="1800" dirty="0" smtClean="0"/>
              <a:t>дипломатических сношениях </a:t>
            </a:r>
            <a:r>
              <a:rPr lang="ru-RU" sz="1800" dirty="0"/>
              <a:t>1961 года, указывалось, </a:t>
            </a:r>
            <a:r>
              <a:rPr lang="ru-RU" sz="1800" dirty="0" smtClean="0"/>
              <a:t>что дипломатическая </a:t>
            </a:r>
            <a:r>
              <a:rPr lang="ru-RU" sz="1800" dirty="0"/>
              <a:t>почта определяется </a:t>
            </a:r>
            <a:r>
              <a:rPr lang="ru-RU" sz="1800" dirty="0" smtClean="0"/>
              <a:t>как «вместилище </a:t>
            </a:r>
            <a:r>
              <a:rPr lang="ru-RU" sz="1800" dirty="0"/>
              <a:t>(мешок, сумка, конверт </a:t>
            </a:r>
            <a:r>
              <a:rPr lang="ru-RU" sz="1800" dirty="0" smtClean="0"/>
              <a:t>или какого </a:t>
            </a:r>
            <a:r>
              <a:rPr lang="ru-RU" sz="1800" dirty="0"/>
              <a:t>бы то ни было вида пакет), содержащий документы или предметы, предназначенные для официального пользования</a:t>
            </a:r>
            <a:r>
              <a:rPr lang="ru-RU" sz="1800" dirty="0" smtClean="0"/>
              <a:t>».</a:t>
            </a:r>
          </a:p>
          <a:p>
            <a:pPr algn="r"/>
            <a:endParaRPr lang="ru-RU" sz="1800" dirty="0" smtClean="0"/>
          </a:p>
          <a:p>
            <a:pPr algn="r"/>
            <a:r>
              <a:rPr lang="ru-RU" sz="1800" dirty="0"/>
              <a:t>Некоторые страны </a:t>
            </a:r>
            <a:r>
              <a:rPr lang="ru-RU" sz="1800" dirty="0" smtClean="0"/>
              <a:t> в одностороннем </a:t>
            </a:r>
            <a:r>
              <a:rPr lang="ru-RU" sz="1800" dirty="0"/>
              <a:t>порядке устанавливают определенные требования к иностранной дипломатической вализе. Так, ввозимая в </a:t>
            </a:r>
            <a:r>
              <a:rPr lang="ru-RU" sz="1800" dirty="0" smtClean="0"/>
              <a:t>Бразилию, Эквадор </a:t>
            </a:r>
            <a:r>
              <a:rPr lang="ru-RU" sz="1800" dirty="0"/>
              <a:t>и Иран из России </a:t>
            </a:r>
            <a:r>
              <a:rPr lang="ru-RU" sz="1800" dirty="0" smtClean="0"/>
              <a:t>дипломатическая почта </a:t>
            </a:r>
            <a:r>
              <a:rPr lang="ru-RU" sz="1800" dirty="0"/>
              <a:t>ограничена весом. Также ряд </a:t>
            </a:r>
            <a:r>
              <a:rPr lang="ru-RU" sz="1800" dirty="0" smtClean="0"/>
              <a:t>государств требует </a:t>
            </a:r>
            <a:r>
              <a:rPr lang="ru-RU" sz="1800" dirty="0"/>
              <a:t>предварительного уведомления </a:t>
            </a:r>
            <a:r>
              <a:rPr lang="ru-RU" sz="1800" dirty="0" smtClean="0"/>
              <a:t>о предполагаемом </a:t>
            </a:r>
            <a:r>
              <a:rPr lang="ru-RU" sz="1800" dirty="0"/>
              <a:t>количестве ввозимой на </a:t>
            </a:r>
            <a:r>
              <a:rPr lang="ru-RU" sz="1800" dirty="0" smtClean="0"/>
              <a:t>их территорию </a:t>
            </a:r>
            <a:r>
              <a:rPr lang="ru-RU" sz="1800" dirty="0"/>
              <a:t>дипломатической </a:t>
            </a:r>
            <a:r>
              <a:rPr lang="ru-RU" sz="1800" dirty="0" smtClean="0"/>
              <a:t>вализы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6" name="4-конечная звезда 5"/>
          <p:cNvSpPr/>
          <p:nvPr/>
        </p:nvSpPr>
        <p:spPr>
          <a:xfrm>
            <a:off x="6834751" y="955729"/>
            <a:ext cx="201478" cy="216976"/>
          </a:xfrm>
          <a:prstGeom prst="star4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6834751" y="1727736"/>
            <a:ext cx="201478" cy="216976"/>
          </a:xfrm>
          <a:prstGeom prst="star4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6834751" y="2473918"/>
            <a:ext cx="201478" cy="216976"/>
          </a:xfrm>
          <a:prstGeom prst="star4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834751" y="2936605"/>
            <a:ext cx="201478" cy="216976"/>
          </a:xfrm>
          <a:prstGeom prst="star4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61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281" y="526940"/>
            <a:ext cx="10018713" cy="135351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Наиболее старый и проверенный способ дипломатической связи – курьер, лично доставляющий почту адресату.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В несколько измененном виде эта практика существует и в наши дни. 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988340138"/>
              </p:ext>
            </p:extLst>
          </p:nvPr>
        </p:nvGraphicFramePr>
        <p:xfrm>
          <a:off x="1022887" y="1642820"/>
          <a:ext cx="11169113" cy="3874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87750245"/>
              </p:ext>
            </p:extLst>
          </p:nvPr>
        </p:nvGraphicFramePr>
        <p:xfrm>
          <a:off x="2045776" y="4695987"/>
          <a:ext cx="9917193" cy="1673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Блок-схема: объединение 5"/>
          <p:cNvSpPr/>
          <p:nvPr/>
        </p:nvSpPr>
        <p:spPr>
          <a:xfrm>
            <a:off x="1906291" y="4695986"/>
            <a:ext cx="449451" cy="681925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68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383" y="914399"/>
            <a:ext cx="6354305" cy="2209799"/>
          </a:xfrm>
        </p:spPr>
        <p:txBody>
          <a:bodyPr>
            <a:noAutofit/>
          </a:bodyPr>
          <a:lstStyle/>
          <a:p>
            <a:pPr algn="r"/>
            <a:r>
              <a:rPr lang="ru-RU" sz="2000" dirty="0"/>
              <a:t>Несколько иначе обстоят дела с консульской почтой. В тех случаях, когда имеются серьезные основания полагать, что в консульской почте помимо документов содержится что-то другое, компетентные власти  могут потребовать, чтобы такая вализа была вскрыта в их присутствии уполномоченным представителем аккредитующего </a:t>
            </a:r>
            <a:r>
              <a:rPr lang="ru-RU" sz="2000" dirty="0" smtClean="0"/>
              <a:t>государства.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6710" y="3657600"/>
            <a:ext cx="5816978" cy="1828800"/>
          </a:xfrm>
        </p:spPr>
        <p:txBody>
          <a:bodyPr>
            <a:noAutofit/>
          </a:bodyPr>
          <a:lstStyle/>
          <a:p>
            <a:pPr algn="r"/>
            <a:r>
              <a:rPr lang="ru-RU" sz="2000" dirty="0"/>
              <a:t>В случае если уполномоченное лицо откажется выполнить данное требование, вализа может быть возвращена в место ее отправления. Такого рода требование и положения включены в большинство двухсторонних </a:t>
            </a:r>
            <a:r>
              <a:rPr lang="ru-RU" sz="2000" dirty="0" smtClean="0"/>
              <a:t>конвенций.</a:t>
            </a:r>
            <a:endParaRPr lang="ru-RU" sz="20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9" b="5779"/>
          <a:stretch>
            <a:fillRect/>
          </a:stretch>
        </p:blipFill>
        <p:spPr>
          <a:solidFill>
            <a:schemeClr val="bg2">
              <a:lumMod val="75000"/>
            </a:schemeClr>
          </a:solidFill>
          <a:ln w="57150">
            <a:solidFill>
              <a:srgbClr val="006699"/>
            </a:solidFill>
          </a:ln>
        </p:spPr>
      </p:pic>
    </p:spTree>
    <p:extLst>
      <p:ext uri="{BB962C8B-B14F-4D97-AF65-F5344CB8AC3E}">
        <p14:creationId xmlns:p14="http://schemas.microsoft.com/office/powerpoint/2010/main" val="258803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893" y="751666"/>
            <a:ext cx="7114235" cy="1782306"/>
          </a:xfrm>
          <a:ln w="12700"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Курьеры стоят на службе в ведомствах иностранных дел, имеют дипломатические паспорта.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Но в Венских конвенциях остался нерегламентированным ряд вопросов, связанных с выполнением их служебных обязанностей.</a:t>
            </a:r>
            <a:endParaRPr lang="ru-RU" sz="20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0" b="8200"/>
          <a:stretch>
            <a:fillRect/>
          </a:stretch>
        </p:blipFill>
        <p:spPr>
          <a:xfrm>
            <a:off x="8183618" y="751666"/>
            <a:ext cx="3719080" cy="530817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60893" y="2650210"/>
            <a:ext cx="7114235" cy="420779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К примеру, не урегулированы на международно-правовом уровне некоторые вопросы, связанные с безопасностью, в том числе возможностью для них иметь при себе при въезде в страну пребывания огнестрельное оружие. В разных странах этот вопрос решается по разному. Например, власти США используют для доставки своей диппочты  невооруженных курьеров. А в практике российской дипломатической службы принято вооружать дипкурьеров огнестрельным оружием.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На условиях взаимности Россия разрешает иностранным дипкурьерам, доставляющим почту в свои загранучреждения, иметь при себе оружие при их въезде на территорию нашей страны.   </a:t>
            </a:r>
          </a:p>
          <a:p>
            <a:pPr algn="r"/>
            <a:endParaRPr lang="ru-RU" dirty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4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895027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В современной практике широко используется отправление и получение почты уполномоченными должностными лицами представительств непосредственно 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4310" y="1580827"/>
            <a:ext cx="10018713" cy="514543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На аэродромах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В морских и речных портах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На железнодорожных станциях</a:t>
            </a:r>
          </a:p>
          <a:p>
            <a:pPr algn="l"/>
            <a:endParaRPr lang="ru-RU" dirty="0"/>
          </a:p>
          <a:p>
            <a:pPr algn="l"/>
            <a:r>
              <a:rPr lang="ru-RU" dirty="0" smtClean="0"/>
              <a:t>Порядок прохода работников посольств и консульств к самолетам, судам, вагонам, в том числе в режимные зоны портов и станций, устанавливается властями государства пребывания в соответствии с двусторонними соглашениями.</a:t>
            </a:r>
          </a:p>
          <a:p>
            <a:pPr algn="l"/>
            <a:r>
              <a:rPr lang="ru-RU" dirty="0" smtClean="0"/>
              <a:t>Уполномоченным представителям иностранных посольств и консульств выдается специальный пропуск, который дает им право прохода к транспортному средству и позволяет получить почту из рук дипкурьеров или выполняющих их функцию командиров самолетов и капитанов судов.</a:t>
            </a:r>
          </a:p>
          <a:p>
            <a:pPr algn="l"/>
            <a:r>
              <a:rPr lang="ru-RU" dirty="0" smtClean="0"/>
              <a:t>В случае необходимости такого уполномоченного посольства или консульства может сопровождать официальное должностное лицо страны пребывания. </a:t>
            </a:r>
          </a:p>
        </p:txBody>
      </p:sp>
    </p:spTree>
    <p:extLst>
      <p:ext uri="{BB962C8B-B14F-4D97-AF65-F5344CB8AC3E}">
        <p14:creationId xmlns:p14="http://schemas.microsoft.com/office/powerpoint/2010/main" val="160921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9810" y="158858"/>
            <a:ext cx="10018713" cy="53856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Иммунитеты и привилегии средств передвижения</a:t>
            </a:r>
            <a:endParaRPr lang="ru-RU" sz="28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96081106"/>
              </p:ext>
            </p:extLst>
          </p:nvPr>
        </p:nvGraphicFramePr>
        <p:xfrm>
          <a:off x="1499810" y="1255361"/>
          <a:ext cx="6679770" cy="5145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957332" y="1196918"/>
            <a:ext cx="45719" cy="5176434"/>
          </a:xfrm>
          <a:prstGeom prst="rect">
            <a:avLst/>
          </a:prstGeom>
          <a:noFill/>
          <a:ln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462076" y="1196918"/>
            <a:ext cx="35491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В международном праве, дипломатической и консульской практике </a:t>
            </a:r>
            <a:r>
              <a:rPr lang="ru-RU" b="1" dirty="0" smtClean="0"/>
              <a:t>не приводится различий </a:t>
            </a:r>
            <a:r>
              <a:rPr lang="ru-RU" dirty="0" smtClean="0"/>
              <a:t>между средствами передвижения, принадлежащими непосредственно посольству или консульству и средствами передвижения, являющимися личной собственностью работников дипломатических представительств, консульских должностных лиц  и членов их семей.</a:t>
            </a:r>
          </a:p>
          <a:p>
            <a:pPr algn="r"/>
            <a:endParaRPr lang="ru-RU" dirty="0"/>
          </a:p>
          <a:p>
            <a:pPr algn="r"/>
            <a:r>
              <a:rPr lang="ru-RU" b="1" dirty="0" smtClean="0"/>
              <a:t>Все они рассматриваются как представительские и консульские средства передвижения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787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350" y="178230"/>
            <a:ext cx="4711484" cy="6385301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Отличительным признаком дипломатических и консульских средств передвижения являются </a:t>
            </a:r>
            <a:r>
              <a:rPr lang="ru-RU" sz="2000" b="1" dirty="0" smtClean="0"/>
              <a:t>специальные номерные знаки</a:t>
            </a:r>
            <a:r>
              <a:rPr lang="ru-RU" sz="2000" dirty="0" smtClean="0"/>
              <a:t>, которые выдаются при регистрации транспортного средства в соответствующих службах страны пребывания. Такие знаки, как правило, имеют специальные серии, что является необходимым инструментом идентификации транспортного средства, пользующегося  дипломатическими и консульскими иммунитетами и привилегиями. 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В разных странах могут быть свои небольшие различия между такими номерными знаками , например, по цвету, буквенным и цифровым обозначениям и т.п., но это не принципиально.   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17776" y="5230676"/>
            <a:ext cx="5434737" cy="13328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800" i="1" dirty="0" smtClean="0"/>
              <a:t>Вместе с тем в условиях роста масштабов международного терроризма и опасности  покушения дипломатические и консульские работники некоторых стран иногда используют для своего транспорта стандартные местные регистрационные номера. </a:t>
            </a:r>
            <a:endParaRPr lang="ru-RU" sz="1800" i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61" y="519193"/>
            <a:ext cx="5434738" cy="4068305"/>
          </a:xfrm>
        </p:spPr>
      </p:pic>
    </p:spTree>
    <p:extLst>
      <p:ext uri="{BB962C8B-B14F-4D97-AF65-F5344CB8AC3E}">
        <p14:creationId xmlns:p14="http://schemas.microsoft.com/office/powerpoint/2010/main" val="227493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356462"/>
            <a:ext cx="5133465" cy="680375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В РФ для дипломатических и консульских средств передвижения выделяют номерные знаки специальных серий. 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Они имеют красный цвет, а все буквы и цифры выполнены белой краской. 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По цифрам можно определить, какому конкретно посольству принадлежит автомобиль, т.к. у диппредставительства и консульства каждой страны имеется свой порядковый номер. 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Вторая группа цифр указывает на порядковый номер автомобиля в автопарке дипломатических и консульских машин этой страны. Так главы дипмиссий в России используют транспортные средства с буквенным обозначением «</a:t>
            </a:r>
            <a:r>
              <a:rPr lang="en-US" sz="2000" b="1" dirty="0" smtClean="0"/>
              <a:t>CD</a:t>
            </a:r>
            <a:r>
              <a:rPr lang="ru-RU" sz="2000" dirty="0" smtClean="0"/>
              <a:t>», а в некоторых странах – «</a:t>
            </a:r>
            <a:r>
              <a:rPr lang="en-US" sz="2000" b="1" dirty="0" smtClean="0"/>
              <a:t>CDM</a:t>
            </a:r>
            <a:r>
              <a:rPr lang="ru-RU" sz="2000" dirty="0" smtClean="0"/>
              <a:t>». 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622" y="526943"/>
            <a:ext cx="4734092" cy="21542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3621" y="3053165"/>
            <a:ext cx="4974955" cy="3452247"/>
          </a:xfrm>
        </p:spPr>
        <p:txBody>
          <a:bodyPr>
            <a:normAutofit/>
          </a:bodyPr>
          <a:lstStyle/>
          <a:p>
            <a:pPr algn="l"/>
            <a:r>
              <a:rPr lang="ru-RU" sz="2000" dirty="0"/>
              <a:t>Порядковый номер автомашины главы диппредставительства, как правило, бывает </a:t>
            </a:r>
            <a:r>
              <a:rPr lang="ru-RU" sz="2000" b="1" dirty="0"/>
              <a:t>001</a:t>
            </a:r>
            <a:r>
              <a:rPr lang="ru-RU" sz="2000" dirty="0"/>
              <a:t> и </a:t>
            </a:r>
            <a:r>
              <a:rPr lang="ru-RU" sz="2000" b="1" dirty="0"/>
              <a:t>002</a:t>
            </a:r>
            <a:r>
              <a:rPr lang="ru-RU" sz="2000" dirty="0"/>
              <a:t> (обычно у главы диппредставительства бывает два автомобиля – для официальных выездов и для обычных  поездок</a:t>
            </a:r>
            <a:r>
              <a:rPr lang="ru-RU" sz="2000" dirty="0" smtClean="0"/>
              <a:t>).</a:t>
            </a:r>
          </a:p>
          <a:p>
            <a:pPr algn="l"/>
            <a:endParaRPr lang="ru-RU" sz="2000" dirty="0" smtClean="0"/>
          </a:p>
          <a:p>
            <a:pPr algn="l"/>
            <a:r>
              <a:rPr lang="ru-RU" sz="2000" dirty="0" smtClean="0"/>
              <a:t>За главой диппредставительства может быть закреплен и номер </a:t>
            </a:r>
            <a:r>
              <a:rPr lang="ru-RU" sz="2000" b="1" dirty="0" smtClean="0"/>
              <a:t>003</a:t>
            </a:r>
            <a:r>
              <a:rPr lang="ru-RU" sz="2000" dirty="0" smtClean="0"/>
              <a:t>, который присваивается автомашине его супруги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891" y="557939"/>
            <a:ext cx="4231037" cy="6517036"/>
          </a:xfrm>
          <a:ln>
            <a:noFill/>
          </a:ln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Для остальных машин дипломатического представительства и консульского учреждения используется серия «</a:t>
            </a:r>
            <a:r>
              <a:rPr lang="en-US" sz="2000" b="1" dirty="0" smtClean="0"/>
              <a:t>D</a:t>
            </a:r>
            <a:r>
              <a:rPr lang="ru-RU" sz="2000" dirty="0" smtClean="0"/>
              <a:t>» (во многих зарубежных государствах «</a:t>
            </a:r>
            <a:r>
              <a:rPr lang="en-US" sz="2000" b="1" dirty="0" smtClean="0"/>
              <a:t>CD</a:t>
            </a:r>
            <a:r>
              <a:rPr lang="ru-RU" sz="2000" dirty="0" smtClean="0"/>
              <a:t>»).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При этом данная серия может быть присвоена автомобилям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легковым</a:t>
            </a:r>
            <a:br>
              <a:rPr lang="ru-RU" sz="2000" dirty="0" smtClean="0"/>
            </a:br>
            <a:r>
              <a:rPr lang="ru-RU" sz="2000" dirty="0" smtClean="0"/>
              <a:t>грузовым</a:t>
            </a:r>
            <a:br>
              <a:rPr lang="ru-RU" sz="2000" dirty="0" smtClean="0"/>
            </a:br>
            <a:r>
              <a:rPr lang="ru-RU" sz="2000" dirty="0" smtClean="0"/>
              <a:t> грузопассажирским</a:t>
            </a:r>
            <a:br>
              <a:rPr lang="ru-RU" sz="2000" dirty="0" smtClean="0"/>
            </a:br>
            <a:r>
              <a:rPr lang="ru-RU" sz="2000" dirty="0" smtClean="0"/>
              <a:t> автобусам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дипломатических представительств, консульств  и международных (межгосударственных) организаций и их сотрудников, аккредитованных при МИД России. 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538" y="415308"/>
            <a:ext cx="6240462" cy="413950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43050" y="5246175"/>
            <a:ext cx="6240462" cy="1611825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Серия «</a:t>
            </a:r>
            <a:r>
              <a:rPr lang="ru-RU" sz="1800" b="1" dirty="0" smtClean="0"/>
              <a:t>Т</a:t>
            </a:r>
            <a:r>
              <a:rPr lang="ru-RU" sz="1800" dirty="0" smtClean="0"/>
              <a:t>» используется для транспортных средств, которыми пользуются лица, относящиеся к административно-техническому и обслуживающему персоналу и не имеющие дипломатического статуса. </a:t>
            </a:r>
            <a:endParaRPr lang="ru-RU" sz="1800" dirty="0"/>
          </a:p>
        </p:txBody>
      </p:sp>
      <p:sp>
        <p:nvSpPr>
          <p:cNvPr id="6" name="Ромб 5"/>
          <p:cNvSpPr/>
          <p:nvPr/>
        </p:nvSpPr>
        <p:spPr>
          <a:xfrm>
            <a:off x="3948178" y="3816457"/>
            <a:ext cx="123986" cy="1239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3886185" y="4430827"/>
            <a:ext cx="123986" cy="1239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3948178" y="3502616"/>
            <a:ext cx="123986" cy="1239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омб 9"/>
          <p:cNvSpPr/>
          <p:nvPr/>
        </p:nvSpPr>
        <p:spPr>
          <a:xfrm>
            <a:off x="2851688" y="4126423"/>
            <a:ext cx="123986" cy="1239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2721</TotalTime>
  <Words>1836</Words>
  <Application>Microsoft Office PowerPoint</Application>
  <PresentationFormat>Широкоэкранный</PresentationFormat>
  <Paragraphs>123</Paragraphs>
  <Slides>23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Corbel</vt:lpstr>
      <vt:lpstr>Параллакс</vt:lpstr>
      <vt:lpstr>Институт права ВГУЭС Кафедра международных отношений и права Презентация лекции по курсу «Дипломатическая и консульская служба»     Международно-правовые основы дипломатической деятельности ч.1</vt:lpstr>
      <vt:lpstr>Дипломатическое представительство – это зарубежный государственный орган внешних сношений, возглавляемый дипломатическим представителем. Глава представительства – лицо, на которое аккредитующим государством возложена обязанность действовать в этом качестве. Дипломатический агент – глава представительства или член дипломатического персонала представительства.  </vt:lpstr>
      <vt:lpstr>Международно-правовой статус дипломатических представительств и консульских учреждений регулируется нормами международного права, составляющими соответственно:  </vt:lpstr>
      <vt:lpstr>Основополагающие документы:</vt:lpstr>
      <vt:lpstr>Важно понимать!</vt:lpstr>
      <vt:lpstr>Хотя положения Венских конвенций 1961 и 1963 годов имеют универсальный характер, отдельные государства, вступая в двусторонние дипломатические и консульские отношения, могут по взаимной договоренности отходить от некоторых  их положений и создавать особый правовой режим для своих загранучреждений  и их персонала.</vt:lpstr>
      <vt:lpstr>Для эффективного и беспрепятственного осуществления своих служебных функций  дипломатические представительства и консульские  учреждения наделяются рядом иммунитетов и привилегий.   Помимо Конвенций практика предоставления дипломатических иммунитетов   закрепляется также в двусторонних международно-правовых документах, которые подписывают между собой суверенные государства. </vt:lpstr>
      <vt:lpstr>Начиная с XVIII века в дипломатическую практику прочно вошло понимание того, что   - иностранный посол - помещение его посольства - резиденция посла - персонал посольства  должны рассматриваться властями государства пребывания так, словно они находятся за пределами этой страны.   К ним стало применяться понятие «экстерриториальность», подразумевающее применение иммунитетов, которые по сути означали их изъятие из-под юрисдикции страны пребывания.   </vt:lpstr>
      <vt:lpstr>                                                                                                           Здание посольства РФ в Варшаве  Наиболее важным иммунитетом считается неприкосновенность помещений. Согласно Венской конвенции о дипломатических сношениях 1961 года помещения диппредставительства – это все здания или части зданий, используемые для целей представительства, в том числе резиденции главы представительства, причем независимо от того, кому принадлежит право собственности на них.  </vt:lpstr>
      <vt:lpstr>В понятие «земельный участок», на котором размещается дипломатическое представительство или консульское учреждение, включаются все принадлежащие посольству или консульству территории, такие как двор, сад, спортивная площадка, стоянка для автомобилей и проч.   При этом земельный участок может:  - являться собственностью государства, учредившего это посольство или консульство; - может быть передан на условиях взаимности учредившему его государству властями страны пребывания  в бессрочное пользование; - может находиться в срочной аренде.    На фото фрагмент территории посольства  Финляндии в Москве </vt:lpstr>
      <vt:lpstr> Венские конвенции 1961 и 1963 гг не содержат каких-либо ограничений, касающихся размеров помещений дипломатических представительств и консульских учреждений, и не предусматривает каких-либо ограничений по количеству зданий, используемых в качестве помещений посольства или консульства.    Вместе с тем в контексте Венских конвенций понятие «помещение» означает только те здания, которые используются исключительно для целей дипломатического представительства или консульского учреждения.  Отсюда следует, что государство пребывания может отказаться признать в качестве «помещения» диппредставительства или консульского учреждения здания, в которых размещаются, например, школа для детей сотрудников представительства, культурный центр, медицинский пункт и т.п. Это означает, что этим зданиям может быть отказано в распространении на них дипломатических и консульских иммунитетов.  </vt:lpstr>
      <vt:lpstr>Неприкосновенность помещения диппредставительства и консульского учреждения на практике означает, что представители официальных властей государства пребывания не могут вступать в эти помещения иначе как с согласия, полученного от главы этого представительства   или этого учреждения. Причем данный запрет имеет абсолютный характер и не допускает никаких исключений из этой нормы.  Даже в случае пожара прибывшие на место пожарные имеют право войти или въехать на территорию только в случае получения на то согласия со стороны главы диппредставительства или консульского учреждения.</vt:lpstr>
      <vt:lpstr>Презентация PowerPoint</vt:lpstr>
      <vt:lpstr>Привилегии дипломатических представительств и консульских учреждений</vt:lpstr>
      <vt:lpstr>  Дипломатическая почта     в странах Европы – это bag (сумка, мешок, чемодан),      в Соединенных Штатах Америки – pouch (мешок с почтой),      во Франции – valise (саквояж, чемодан)     в России - дипломатическая вализа.  </vt:lpstr>
      <vt:lpstr>Наиболее старый и проверенный способ дипломатической связи – курьер, лично доставляющий почту адресату. В несколько измененном виде эта практика существует и в наши дни. </vt:lpstr>
      <vt:lpstr>Несколько иначе обстоят дела с консульской почтой. В тех случаях, когда имеются серьезные основания полагать, что в консульской почте помимо документов содержится что-то другое, компетентные власти  могут потребовать, чтобы такая вализа была вскрыта в их присутствии уполномоченным представителем аккредитующего государства.</vt:lpstr>
      <vt:lpstr>Курьеры стоят на службе в ведомствах иностранных дел, имеют дипломатические паспорта.   Но в Венских конвенциях остался нерегламентированным ряд вопросов, связанных с выполнением их служебных обязанностей.</vt:lpstr>
      <vt:lpstr>В современной практике широко используется отправление и получение почты уполномоченными должностными лицами представительств непосредственно   </vt:lpstr>
      <vt:lpstr>Иммунитеты и привилегии средств передвижения</vt:lpstr>
      <vt:lpstr>Отличительным признаком дипломатических и консульских средств передвижения являются специальные номерные знаки, которые выдаются при регистрации транспортного средства в соответствующих службах страны пребывания. Такие знаки, как правило, имеют специальные серии, что является необходимым инструментом идентификации транспортного средства, пользующегося  дипломатическими и консульскими иммунитетами и привилегиями.   В разных странах могут быть свои небольшие различия между такими номерными знаками , например, по цвету, буквенным и цифровым обозначениям и т.п., но это не принципиально.   </vt:lpstr>
      <vt:lpstr>В РФ для дипломатических и консульских средств передвижения выделяют номерные знаки специальных серий.   Они имеют красный цвет, а все буквы и цифры выполнены белой краской.   По цифрам можно определить, какому конкретно посольству принадлежит автомобиль, т.к. у диппредставительства и консульства каждой страны имеется свой порядковый номер.   Вторая группа цифр указывает на порядковый номер автомобиля в автопарке дипломатических и консульских машин этой страны. Так главы дипмиссий в России используют транспортные средства с буквенным обозначением «CD», а в некоторых странах – «CDM».   </vt:lpstr>
      <vt:lpstr>Для остальных машин дипломатического представительства и консульского учреждения используется серия «D» (во многих зарубежных государствах «CD»).  При этом данная серия может быть присвоена автомобилям   легковым грузовым  грузопассажирским  автобусам  дипломатических представительств, консульств  и международных (межгосударственных) организаций и их сотрудников, аккредитованных при МИД России.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139</cp:revision>
  <dcterms:created xsi:type="dcterms:W3CDTF">2020-03-22T00:22:55Z</dcterms:created>
  <dcterms:modified xsi:type="dcterms:W3CDTF">2020-03-25T08:36:04Z</dcterms:modified>
</cp:coreProperties>
</file>