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55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29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32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53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836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70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91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3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72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70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292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152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17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505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464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93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28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Признание брака недействительным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0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Недействительность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- это форма отказа государства от признания заключенного брака в качестве юридически значимого акта, выраженная в решении суда.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7625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Основания признания брака недействительным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арушение условий регистрации брака;</a:t>
            </a:r>
          </a:p>
          <a:p>
            <a:pPr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аличие при регистрации брака обстоятельств, препятствующих его заключению;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окрытие ВИЧ-инфекции (венерических заболеваний);</a:t>
            </a:r>
          </a:p>
          <a:p>
            <a:pPr>
              <a:buFontTx/>
              <a:buChar char="-"/>
            </a:pPr>
            <a:r>
              <a:rPr lang="ru-RU" dirty="0"/>
              <a:t>ф</a:t>
            </a:r>
            <a:r>
              <a:rPr lang="ru-RU" dirty="0" smtClean="0"/>
              <a:t>иктивность брака.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47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Брак считается недействительным со дня государственной регистрации заключения брака.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0915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Последствия признания брака недействительным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рава и обязанности не возникают;</a:t>
            </a:r>
          </a:p>
          <a:p>
            <a:pPr>
              <a:buFontTx/>
              <a:buChar char="-"/>
            </a:pPr>
            <a:r>
              <a:rPr lang="ru-RU" dirty="0" smtClean="0"/>
              <a:t>брачный договор недействителен;</a:t>
            </a:r>
          </a:p>
          <a:p>
            <a:pPr>
              <a:buFontTx/>
              <a:buChar char="-"/>
            </a:pPr>
            <a:r>
              <a:rPr lang="ru-RU" dirty="0"/>
              <a:t>и</a:t>
            </a:r>
            <a:r>
              <a:rPr lang="ru-RU" dirty="0" smtClean="0"/>
              <a:t>мущество признается долевой собственностью.</a:t>
            </a:r>
          </a:p>
          <a:p>
            <a:pPr marL="0" indent="0">
              <a:buNone/>
            </a:pPr>
            <a:r>
              <a:rPr lang="ru-RU" dirty="0" smtClean="0"/>
              <a:t>На отношения родителей и детей не распространяется недействительность брака.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482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Санация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- возможность признания судом юридической силы за недействительным браком, если обстоятельства, препятствующие его заключению перестали существовать. 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729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Срок исковой давности (исключение наличие ВИЧ-инфекции или венерического заболевания) не установлен.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68448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</TotalTime>
  <Words>127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Garamond</vt:lpstr>
      <vt:lpstr>Натуральные материалы</vt:lpstr>
      <vt:lpstr>Признание брака недействительным</vt:lpstr>
      <vt:lpstr>Недействительность брака</vt:lpstr>
      <vt:lpstr>Основания признания брака недействительным</vt:lpstr>
      <vt:lpstr>Презентация PowerPoint</vt:lpstr>
      <vt:lpstr>Последствия признания брака недействительным</vt:lpstr>
      <vt:lpstr>Санация брака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Признание брака недействительным</dc:title>
  <dc:creator>user</dc:creator>
  <cp:lastModifiedBy>Анна Пурге</cp:lastModifiedBy>
  <cp:revision>5</cp:revision>
  <dcterms:created xsi:type="dcterms:W3CDTF">2013-12-22T07:16:51Z</dcterms:created>
  <dcterms:modified xsi:type="dcterms:W3CDTF">2013-12-22T08:52:19Z</dcterms:modified>
</cp:coreProperties>
</file>