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</p:sldIdLst>
  <p:sldSz cx="9144000" cy="6858000" type="screen4x3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DB9347-E6D6-43FF-8A15-666D7F614BD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A16793-C189-49A2-9F53-94EA3FDA37DB}">
      <dgm:prSet phldrT="[Текст]" custT="1"/>
      <dgm:spPr/>
      <dgm:t>
        <a:bodyPr/>
        <a:lstStyle/>
        <a:p>
          <a:r>
            <a:rPr lang="ru-RU" sz="2400" b="1" dirty="0" smtClean="0"/>
            <a:t>Система золотого стандарта </a:t>
          </a:r>
        </a:p>
        <a:p>
          <a:r>
            <a:rPr lang="ru-RU" sz="2000" dirty="0" smtClean="0"/>
            <a:t>(1867–1933гг.)</a:t>
          </a:r>
          <a:endParaRPr lang="ru-RU" sz="2000" dirty="0"/>
        </a:p>
      </dgm:t>
    </dgm:pt>
    <dgm:pt modelId="{D2659EFB-F6A2-47B1-8302-4E481B63B0BF}" type="parTrans" cxnId="{43000245-6DD2-4F94-8328-356CE8C47576}">
      <dgm:prSet/>
      <dgm:spPr/>
      <dgm:t>
        <a:bodyPr/>
        <a:lstStyle/>
        <a:p>
          <a:endParaRPr lang="ru-RU"/>
        </a:p>
      </dgm:t>
    </dgm:pt>
    <dgm:pt modelId="{484030EE-8050-4AC2-81E8-BD38E0705F87}" type="sibTrans" cxnId="{43000245-6DD2-4F94-8328-356CE8C47576}">
      <dgm:prSet/>
      <dgm:spPr/>
      <dgm:t>
        <a:bodyPr/>
        <a:lstStyle/>
        <a:p>
          <a:endParaRPr lang="ru-RU"/>
        </a:p>
      </dgm:t>
    </dgm:pt>
    <dgm:pt modelId="{81D295E0-A6C1-4F08-BEFF-3D1A194680CB}">
      <dgm:prSet phldrT="[Текст]" custT="1"/>
      <dgm:spPr/>
      <dgm:t>
        <a:bodyPr/>
        <a:lstStyle/>
        <a:p>
          <a:pPr algn="just"/>
          <a:r>
            <a:rPr lang="ru-RU" sz="1800" dirty="0" smtClean="0"/>
            <a:t>золотомонетный стандарт - Парижская конференция  1867 г;</a:t>
          </a:r>
          <a:endParaRPr lang="ru-RU" sz="1800" dirty="0"/>
        </a:p>
      </dgm:t>
    </dgm:pt>
    <dgm:pt modelId="{F5B71969-7E96-4B30-A534-700E9B8165E2}" type="parTrans" cxnId="{034ECF63-1C67-417F-8941-AEC7E9A49517}">
      <dgm:prSet/>
      <dgm:spPr/>
      <dgm:t>
        <a:bodyPr/>
        <a:lstStyle/>
        <a:p>
          <a:endParaRPr lang="ru-RU"/>
        </a:p>
      </dgm:t>
    </dgm:pt>
    <dgm:pt modelId="{8B0FA6F8-430B-48C9-A9D4-F02406D934F7}" type="sibTrans" cxnId="{034ECF63-1C67-417F-8941-AEC7E9A49517}">
      <dgm:prSet/>
      <dgm:spPr/>
      <dgm:t>
        <a:bodyPr/>
        <a:lstStyle/>
        <a:p>
          <a:endParaRPr lang="ru-RU"/>
        </a:p>
      </dgm:t>
    </dgm:pt>
    <dgm:pt modelId="{C6D2A483-C233-4E57-8707-993C7255B0E0}">
      <dgm:prSet phldrT="[Текст]" custT="1"/>
      <dgm:spPr/>
      <dgm:t>
        <a:bodyPr/>
        <a:lstStyle/>
        <a:p>
          <a:r>
            <a:rPr lang="ru-RU" sz="2000" dirty="0" smtClean="0"/>
            <a:t>золотодолларовый стандарт - </a:t>
          </a:r>
          <a:r>
            <a:rPr lang="ru-RU" sz="2000" dirty="0" err="1" smtClean="0"/>
            <a:t>Бреттон-Вудская</a:t>
          </a:r>
          <a:r>
            <a:rPr lang="ru-RU" sz="2000" dirty="0" smtClean="0"/>
            <a:t> конференция 1944 г. </a:t>
          </a:r>
          <a:endParaRPr lang="ru-RU" sz="2000" dirty="0"/>
        </a:p>
      </dgm:t>
    </dgm:pt>
    <dgm:pt modelId="{F6DF8D1F-DAC7-442F-A64C-7E2E231D6BD6}" type="parTrans" cxnId="{9A7F5E7A-B56F-4F62-B4C0-2832EAC3610C}">
      <dgm:prSet/>
      <dgm:spPr/>
      <dgm:t>
        <a:bodyPr/>
        <a:lstStyle/>
        <a:p>
          <a:endParaRPr lang="ru-RU"/>
        </a:p>
      </dgm:t>
    </dgm:pt>
    <dgm:pt modelId="{E5D5233A-BC5A-4F68-B643-9727C0A60369}" type="sibTrans" cxnId="{9A7F5E7A-B56F-4F62-B4C0-2832EAC3610C}">
      <dgm:prSet/>
      <dgm:spPr/>
      <dgm:t>
        <a:bodyPr/>
        <a:lstStyle/>
        <a:p>
          <a:endParaRPr lang="ru-RU"/>
        </a:p>
      </dgm:t>
    </dgm:pt>
    <dgm:pt modelId="{9A849EB6-E0A3-4307-80B0-1AC019FE28D6}">
      <dgm:prSet phldrT="[Текст]" custT="1"/>
      <dgm:spPr/>
      <dgm:t>
        <a:bodyPr/>
        <a:lstStyle/>
        <a:p>
          <a:r>
            <a:rPr lang="ru-RU" sz="2000" dirty="0" smtClean="0"/>
            <a:t>стандарт </a:t>
          </a:r>
          <a:r>
            <a:rPr lang="en-US" sz="2000" dirty="0" smtClean="0"/>
            <a:t>SDR </a:t>
          </a:r>
          <a:r>
            <a:rPr lang="ru-RU" sz="2000" dirty="0" smtClean="0"/>
            <a:t> - Ямайская конференция </a:t>
          </a:r>
          <a:r>
            <a:rPr lang="en-US" sz="2000" dirty="0" smtClean="0"/>
            <a:t>1976 </a:t>
          </a:r>
          <a:r>
            <a:rPr lang="ru-RU" sz="2000" dirty="0" smtClean="0"/>
            <a:t>г.</a:t>
          </a:r>
          <a:endParaRPr lang="ru-RU" sz="2000" dirty="0"/>
        </a:p>
      </dgm:t>
    </dgm:pt>
    <dgm:pt modelId="{CEDC9829-03F3-416A-B3FD-6D797564F01C}" type="parTrans" cxnId="{E4F0A30F-73BE-4BE3-BDEA-D1C9CF0FED1A}">
      <dgm:prSet/>
      <dgm:spPr/>
      <dgm:t>
        <a:bodyPr/>
        <a:lstStyle/>
        <a:p>
          <a:endParaRPr lang="ru-RU"/>
        </a:p>
      </dgm:t>
    </dgm:pt>
    <dgm:pt modelId="{E4F346E1-4C90-4063-AAAC-1F60CA3B6068}" type="sibTrans" cxnId="{E4F0A30F-73BE-4BE3-BDEA-D1C9CF0FED1A}">
      <dgm:prSet/>
      <dgm:spPr/>
      <dgm:t>
        <a:bodyPr/>
        <a:lstStyle/>
        <a:p>
          <a:endParaRPr lang="ru-RU"/>
        </a:p>
      </dgm:t>
    </dgm:pt>
    <dgm:pt modelId="{2A995EDA-2422-493B-8B10-0E1D4AE896DD}">
      <dgm:prSet custT="1"/>
      <dgm:spPr/>
      <dgm:t>
        <a:bodyPr/>
        <a:lstStyle/>
        <a:p>
          <a:pPr algn="just"/>
          <a:r>
            <a:rPr lang="ru-RU" sz="1800" dirty="0" smtClean="0"/>
            <a:t> золотослитковый стандарт  - 1900 - 1914гг.;</a:t>
          </a:r>
          <a:endParaRPr lang="ru-RU" sz="1800" dirty="0"/>
        </a:p>
      </dgm:t>
    </dgm:pt>
    <dgm:pt modelId="{1B06B9AE-CDEA-40BC-92FF-547221D9A97E}" type="parTrans" cxnId="{B6A00C18-11A5-4124-9E2F-2ED8DC8B6FB0}">
      <dgm:prSet/>
      <dgm:spPr/>
      <dgm:t>
        <a:bodyPr/>
        <a:lstStyle/>
        <a:p>
          <a:endParaRPr lang="ru-RU"/>
        </a:p>
      </dgm:t>
    </dgm:pt>
    <dgm:pt modelId="{DB213261-8FB9-4C33-A7D1-D7448B843878}" type="sibTrans" cxnId="{B6A00C18-11A5-4124-9E2F-2ED8DC8B6FB0}">
      <dgm:prSet/>
      <dgm:spPr/>
      <dgm:t>
        <a:bodyPr/>
        <a:lstStyle/>
        <a:p>
          <a:endParaRPr lang="ru-RU"/>
        </a:p>
      </dgm:t>
    </dgm:pt>
    <dgm:pt modelId="{768A7EA8-A629-4C13-AC91-8F10F0658239}">
      <dgm:prSet custT="1"/>
      <dgm:spPr/>
      <dgm:t>
        <a:bodyPr/>
        <a:lstStyle/>
        <a:p>
          <a:pPr algn="just"/>
          <a:r>
            <a:rPr lang="ru-RU" sz="1800" dirty="0" smtClean="0"/>
            <a:t>золотодевизный стандарт - Генуэзская конференция 1922 г.</a:t>
          </a:r>
          <a:endParaRPr lang="ru-RU" sz="1800" dirty="0"/>
        </a:p>
      </dgm:t>
    </dgm:pt>
    <dgm:pt modelId="{8BCBE416-E364-489A-9BFA-A33781A57DEA}" type="parTrans" cxnId="{E10C7825-A667-4D91-93B5-76B5DCDFDDB2}">
      <dgm:prSet/>
      <dgm:spPr/>
      <dgm:t>
        <a:bodyPr/>
        <a:lstStyle/>
        <a:p>
          <a:endParaRPr lang="ru-RU"/>
        </a:p>
      </dgm:t>
    </dgm:pt>
    <dgm:pt modelId="{67541CD3-0569-496C-95BB-491E6A64428D}" type="sibTrans" cxnId="{E10C7825-A667-4D91-93B5-76B5DCDFDDB2}">
      <dgm:prSet/>
      <dgm:spPr/>
      <dgm:t>
        <a:bodyPr/>
        <a:lstStyle/>
        <a:p>
          <a:endParaRPr lang="ru-RU"/>
        </a:p>
      </dgm:t>
    </dgm:pt>
    <dgm:pt modelId="{93AE9E4D-6A5F-4626-A1E2-1DDAA6783AA7}">
      <dgm:prSet custT="1"/>
      <dgm:spPr/>
      <dgm:t>
        <a:bodyPr/>
        <a:lstStyle/>
        <a:p>
          <a:r>
            <a:rPr lang="ru-RU" sz="2400" b="1" dirty="0" smtClean="0"/>
            <a:t>Система фиксированных паритетов </a:t>
          </a:r>
        </a:p>
        <a:p>
          <a:r>
            <a:rPr lang="ru-RU" sz="2000" dirty="0" smtClean="0"/>
            <a:t>(1944-1976гг.) </a:t>
          </a:r>
          <a:endParaRPr lang="ru-RU" sz="2000" dirty="0"/>
        </a:p>
      </dgm:t>
    </dgm:pt>
    <dgm:pt modelId="{AF684C06-942E-4AD0-BF08-F1D60DF48E1B}" type="parTrans" cxnId="{CEB04010-5990-4AB6-8163-7092E4E74654}">
      <dgm:prSet/>
      <dgm:spPr/>
      <dgm:t>
        <a:bodyPr/>
        <a:lstStyle/>
        <a:p>
          <a:endParaRPr lang="ru-RU"/>
        </a:p>
      </dgm:t>
    </dgm:pt>
    <dgm:pt modelId="{D41F262C-9CF4-4C74-A3AC-524FC1644871}" type="sibTrans" cxnId="{CEB04010-5990-4AB6-8163-7092E4E74654}">
      <dgm:prSet/>
      <dgm:spPr/>
      <dgm:t>
        <a:bodyPr/>
        <a:lstStyle/>
        <a:p>
          <a:endParaRPr lang="ru-RU"/>
        </a:p>
      </dgm:t>
    </dgm:pt>
    <dgm:pt modelId="{5869FA81-686E-42B7-A134-9C74FC29180B}">
      <dgm:prSet phldrT="[Текст]" custT="1"/>
      <dgm:spPr/>
      <dgm:t>
        <a:bodyPr/>
        <a:lstStyle/>
        <a:p>
          <a:r>
            <a:rPr lang="ru-RU" sz="2400" b="1" dirty="0" smtClean="0"/>
            <a:t>Система плавающих валютных курсов </a:t>
          </a:r>
        </a:p>
        <a:p>
          <a:r>
            <a:rPr lang="ru-RU" sz="2000" dirty="0" smtClean="0"/>
            <a:t>(1976 – по настоящее время)</a:t>
          </a:r>
          <a:endParaRPr lang="ru-RU" sz="2000" dirty="0"/>
        </a:p>
      </dgm:t>
    </dgm:pt>
    <dgm:pt modelId="{CE2546F2-08D6-4A07-98DF-7D9DA6BC5592}" type="parTrans" cxnId="{476580DA-F38E-4FC6-87A3-8C1EE1ACF2E6}">
      <dgm:prSet/>
      <dgm:spPr/>
      <dgm:t>
        <a:bodyPr/>
        <a:lstStyle/>
        <a:p>
          <a:endParaRPr lang="ru-RU"/>
        </a:p>
      </dgm:t>
    </dgm:pt>
    <dgm:pt modelId="{F90D5D50-E1E0-4302-82C3-D4369F045987}" type="sibTrans" cxnId="{476580DA-F38E-4FC6-87A3-8C1EE1ACF2E6}">
      <dgm:prSet/>
      <dgm:spPr/>
      <dgm:t>
        <a:bodyPr/>
        <a:lstStyle/>
        <a:p>
          <a:endParaRPr lang="ru-RU"/>
        </a:p>
      </dgm:t>
    </dgm:pt>
    <dgm:pt modelId="{9C1D49DD-2B40-4AD2-A86E-B019B9FDC2B0}" type="pres">
      <dgm:prSet presAssocID="{9BDB9347-E6D6-43FF-8A15-666D7F614B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A363A4-2EA6-43C8-A31A-0452A5672637}" type="pres">
      <dgm:prSet presAssocID="{FFA16793-C189-49A2-9F53-94EA3FDA37DB}" presName="linNode" presStyleCnt="0"/>
      <dgm:spPr/>
    </dgm:pt>
    <dgm:pt modelId="{1AD5C115-20DE-41A7-9168-7065CE6AE865}" type="pres">
      <dgm:prSet presAssocID="{FFA16793-C189-49A2-9F53-94EA3FDA37DB}" presName="parentText" presStyleLbl="node1" presStyleIdx="0" presStyleCnt="3" custScaleY="755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000988-6577-4212-837F-AF4028B5CD67}" type="pres">
      <dgm:prSet presAssocID="{FFA16793-C189-49A2-9F53-94EA3FDA37D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5EE43C-3DCC-4B65-84B4-6ABCCC5EF9E8}" type="pres">
      <dgm:prSet presAssocID="{484030EE-8050-4AC2-81E8-BD38E0705F87}" presName="sp" presStyleCnt="0"/>
      <dgm:spPr/>
    </dgm:pt>
    <dgm:pt modelId="{22548305-878A-4B43-8610-4BE7CE249A85}" type="pres">
      <dgm:prSet presAssocID="{93AE9E4D-6A5F-4626-A1E2-1DDAA6783AA7}" presName="linNode" presStyleCnt="0"/>
      <dgm:spPr/>
    </dgm:pt>
    <dgm:pt modelId="{6789E73E-65A7-4504-AB5E-6348123019A1}" type="pres">
      <dgm:prSet presAssocID="{93AE9E4D-6A5F-4626-A1E2-1DDAA6783AA7}" presName="parentText" presStyleLbl="node1" presStyleIdx="1" presStyleCnt="3" custScaleY="981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4653C7-8A56-4371-A3D9-96541425EF41}" type="pres">
      <dgm:prSet presAssocID="{93AE9E4D-6A5F-4626-A1E2-1DDAA6783AA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504EB2-0D0B-492E-8CA5-AE21B3D84925}" type="pres">
      <dgm:prSet presAssocID="{D41F262C-9CF4-4C74-A3AC-524FC1644871}" presName="sp" presStyleCnt="0"/>
      <dgm:spPr/>
    </dgm:pt>
    <dgm:pt modelId="{D4361B18-8855-4AAD-BCF1-77C22B43D2E7}" type="pres">
      <dgm:prSet presAssocID="{5869FA81-686E-42B7-A134-9C74FC29180B}" presName="linNode" presStyleCnt="0"/>
      <dgm:spPr/>
    </dgm:pt>
    <dgm:pt modelId="{20A00C02-8C38-48E6-BA87-243FB90F5E02}" type="pres">
      <dgm:prSet presAssocID="{5869FA81-686E-42B7-A134-9C74FC29180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7D8AD4-A143-463A-AF8F-49DD64738CF4}" type="pres">
      <dgm:prSet presAssocID="{5869FA81-686E-42B7-A134-9C74FC29180B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A00C18-11A5-4124-9E2F-2ED8DC8B6FB0}" srcId="{FFA16793-C189-49A2-9F53-94EA3FDA37DB}" destId="{2A995EDA-2422-493B-8B10-0E1D4AE896DD}" srcOrd="1" destOrd="0" parTransId="{1B06B9AE-CDEA-40BC-92FF-547221D9A97E}" sibTransId="{DB213261-8FB9-4C33-A7D1-D7448B843878}"/>
    <dgm:cxn modelId="{43000245-6DD2-4F94-8328-356CE8C47576}" srcId="{9BDB9347-E6D6-43FF-8A15-666D7F614BDA}" destId="{FFA16793-C189-49A2-9F53-94EA3FDA37DB}" srcOrd="0" destOrd="0" parTransId="{D2659EFB-F6A2-47B1-8302-4E481B63B0BF}" sibTransId="{484030EE-8050-4AC2-81E8-BD38E0705F87}"/>
    <dgm:cxn modelId="{0D542714-D6A1-4A39-BB02-47F338418B86}" type="presOf" srcId="{5869FA81-686E-42B7-A134-9C74FC29180B}" destId="{20A00C02-8C38-48E6-BA87-243FB90F5E02}" srcOrd="0" destOrd="0" presId="urn:microsoft.com/office/officeart/2005/8/layout/vList5"/>
    <dgm:cxn modelId="{74F53E75-CFD5-4BFB-9990-D9E52B542FDD}" type="presOf" srcId="{9A849EB6-E0A3-4307-80B0-1AC019FE28D6}" destId="{327D8AD4-A143-463A-AF8F-49DD64738CF4}" srcOrd="0" destOrd="0" presId="urn:microsoft.com/office/officeart/2005/8/layout/vList5"/>
    <dgm:cxn modelId="{1FCBA196-C8FB-4E4F-BC2F-D4883579D9C0}" type="presOf" srcId="{2A995EDA-2422-493B-8B10-0E1D4AE896DD}" destId="{3D000988-6577-4212-837F-AF4028B5CD67}" srcOrd="0" destOrd="1" presId="urn:microsoft.com/office/officeart/2005/8/layout/vList5"/>
    <dgm:cxn modelId="{16790E77-3BA7-4F0B-9AA3-D429ADCBE84A}" type="presOf" srcId="{9BDB9347-E6D6-43FF-8A15-666D7F614BDA}" destId="{9C1D49DD-2B40-4AD2-A86E-B019B9FDC2B0}" srcOrd="0" destOrd="0" presId="urn:microsoft.com/office/officeart/2005/8/layout/vList5"/>
    <dgm:cxn modelId="{89616034-479B-4133-9E91-CF21AD38F486}" type="presOf" srcId="{768A7EA8-A629-4C13-AC91-8F10F0658239}" destId="{3D000988-6577-4212-837F-AF4028B5CD67}" srcOrd="0" destOrd="2" presId="urn:microsoft.com/office/officeart/2005/8/layout/vList5"/>
    <dgm:cxn modelId="{476580DA-F38E-4FC6-87A3-8C1EE1ACF2E6}" srcId="{9BDB9347-E6D6-43FF-8A15-666D7F614BDA}" destId="{5869FA81-686E-42B7-A134-9C74FC29180B}" srcOrd="2" destOrd="0" parTransId="{CE2546F2-08D6-4A07-98DF-7D9DA6BC5592}" sibTransId="{F90D5D50-E1E0-4302-82C3-D4369F045987}"/>
    <dgm:cxn modelId="{45F1A9F0-3270-4ED0-A4C2-4219A95D0B2E}" type="presOf" srcId="{81D295E0-A6C1-4F08-BEFF-3D1A194680CB}" destId="{3D000988-6577-4212-837F-AF4028B5CD67}" srcOrd="0" destOrd="0" presId="urn:microsoft.com/office/officeart/2005/8/layout/vList5"/>
    <dgm:cxn modelId="{D1084D83-41A5-4117-92D6-63F8DB715D40}" type="presOf" srcId="{C6D2A483-C233-4E57-8707-993C7255B0E0}" destId="{6E4653C7-8A56-4371-A3D9-96541425EF41}" srcOrd="0" destOrd="0" presId="urn:microsoft.com/office/officeart/2005/8/layout/vList5"/>
    <dgm:cxn modelId="{034ECF63-1C67-417F-8941-AEC7E9A49517}" srcId="{FFA16793-C189-49A2-9F53-94EA3FDA37DB}" destId="{81D295E0-A6C1-4F08-BEFF-3D1A194680CB}" srcOrd="0" destOrd="0" parTransId="{F5B71969-7E96-4B30-A534-700E9B8165E2}" sibTransId="{8B0FA6F8-430B-48C9-A9D4-F02406D934F7}"/>
    <dgm:cxn modelId="{CEB04010-5990-4AB6-8163-7092E4E74654}" srcId="{9BDB9347-E6D6-43FF-8A15-666D7F614BDA}" destId="{93AE9E4D-6A5F-4626-A1E2-1DDAA6783AA7}" srcOrd="1" destOrd="0" parTransId="{AF684C06-942E-4AD0-BF08-F1D60DF48E1B}" sibTransId="{D41F262C-9CF4-4C74-A3AC-524FC1644871}"/>
    <dgm:cxn modelId="{E10C7825-A667-4D91-93B5-76B5DCDFDDB2}" srcId="{FFA16793-C189-49A2-9F53-94EA3FDA37DB}" destId="{768A7EA8-A629-4C13-AC91-8F10F0658239}" srcOrd="2" destOrd="0" parTransId="{8BCBE416-E364-489A-9BFA-A33781A57DEA}" sibTransId="{67541CD3-0569-496C-95BB-491E6A64428D}"/>
    <dgm:cxn modelId="{9A7F5E7A-B56F-4F62-B4C0-2832EAC3610C}" srcId="{93AE9E4D-6A5F-4626-A1E2-1DDAA6783AA7}" destId="{C6D2A483-C233-4E57-8707-993C7255B0E0}" srcOrd="0" destOrd="0" parTransId="{F6DF8D1F-DAC7-442F-A64C-7E2E231D6BD6}" sibTransId="{E5D5233A-BC5A-4F68-B643-9727C0A60369}"/>
    <dgm:cxn modelId="{E4F0A30F-73BE-4BE3-BDEA-D1C9CF0FED1A}" srcId="{5869FA81-686E-42B7-A134-9C74FC29180B}" destId="{9A849EB6-E0A3-4307-80B0-1AC019FE28D6}" srcOrd="0" destOrd="0" parTransId="{CEDC9829-03F3-416A-B3FD-6D797564F01C}" sibTransId="{E4F346E1-4C90-4063-AAAC-1F60CA3B6068}"/>
    <dgm:cxn modelId="{951F8BDA-7D74-4BA3-AD07-7379D0DA3CC9}" type="presOf" srcId="{FFA16793-C189-49A2-9F53-94EA3FDA37DB}" destId="{1AD5C115-20DE-41A7-9168-7065CE6AE865}" srcOrd="0" destOrd="0" presId="urn:microsoft.com/office/officeart/2005/8/layout/vList5"/>
    <dgm:cxn modelId="{B022AFF0-D6B4-4364-A582-3CA4060D665F}" type="presOf" srcId="{93AE9E4D-6A5F-4626-A1E2-1DDAA6783AA7}" destId="{6789E73E-65A7-4504-AB5E-6348123019A1}" srcOrd="0" destOrd="0" presId="urn:microsoft.com/office/officeart/2005/8/layout/vList5"/>
    <dgm:cxn modelId="{B8332593-99EA-4E3E-8967-6382A645B4AB}" type="presParOf" srcId="{9C1D49DD-2B40-4AD2-A86E-B019B9FDC2B0}" destId="{5AA363A4-2EA6-43C8-A31A-0452A5672637}" srcOrd="0" destOrd="0" presId="urn:microsoft.com/office/officeart/2005/8/layout/vList5"/>
    <dgm:cxn modelId="{F3FED2B6-C7FC-4177-8C50-B0584FA27B6A}" type="presParOf" srcId="{5AA363A4-2EA6-43C8-A31A-0452A5672637}" destId="{1AD5C115-20DE-41A7-9168-7065CE6AE865}" srcOrd="0" destOrd="0" presId="urn:microsoft.com/office/officeart/2005/8/layout/vList5"/>
    <dgm:cxn modelId="{92AEEE4E-977B-46F5-97D4-65BB43D5853A}" type="presParOf" srcId="{5AA363A4-2EA6-43C8-A31A-0452A5672637}" destId="{3D000988-6577-4212-837F-AF4028B5CD67}" srcOrd="1" destOrd="0" presId="urn:microsoft.com/office/officeart/2005/8/layout/vList5"/>
    <dgm:cxn modelId="{02DD7C8E-2C79-40B0-B339-87DCF30E70F5}" type="presParOf" srcId="{9C1D49DD-2B40-4AD2-A86E-B019B9FDC2B0}" destId="{195EE43C-3DCC-4B65-84B4-6ABCCC5EF9E8}" srcOrd="1" destOrd="0" presId="urn:microsoft.com/office/officeart/2005/8/layout/vList5"/>
    <dgm:cxn modelId="{91EC2FA7-045A-428E-85A4-1A97321189E3}" type="presParOf" srcId="{9C1D49DD-2B40-4AD2-A86E-B019B9FDC2B0}" destId="{22548305-878A-4B43-8610-4BE7CE249A85}" srcOrd="2" destOrd="0" presId="urn:microsoft.com/office/officeart/2005/8/layout/vList5"/>
    <dgm:cxn modelId="{019E3769-0F30-4BAE-996E-B676DFEDA837}" type="presParOf" srcId="{22548305-878A-4B43-8610-4BE7CE249A85}" destId="{6789E73E-65A7-4504-AB5E-6348123019A1}" srcOrd="0" destOrd="0" presId="urn:microsoft.com/office/officeart/2005/8/layout/vList5"/>
    <dgm:cxn modelId="{96E27EA2-ED57-4A1B-9C9E-C70D59DB1EED}" type="presParOf" srcId="{22548305-878A-4B43-8610-4BE7CE249A85}" destId="{6E4653C7-8A56-4371-A3D9-96541425EF41}" srcOrd="1" destOrd="0" presId="urn:microsoft.com/office/officeart/2005/8/layout/vList5"/>
    <dgm:cxn modelId="{61437D65-09F9-41E4-8A71-56284091881F}" type="presParOf" srcId="{9C1D49DD-2B40-4AD2-A86E-B019B9FDC2B0}" destId="{AE504EB2-0D0B-492E-8CA5-AE21B3D84925}" srcOrd="3" destOrd="0" presId="urn:microsoft.com/office/officeart/2005/8/layout/vList5"/>
    <dgm:cxn modelId="{5A5F9960-3C11-42DC-8FCC-59B8C2598E07}" type="presParOf" srcId="{9C1D49DD-2B40-4AD2-A86E-B019B9FDC2B0}" destId="{D4361B18-8855-4AAD-BCF1-77C22B43D2E7}" srcOrd="4" destOrd="0" presId="urn:microsoft.com/office/officeart/2005/8/layout/vList5"/>
    <dgm:cxn modelId="{947EB8EC-03B5-4490-9C11-C2E3D722DADA}" type="presParOf" srcId="{D4361B18-8855-4AAD-BCF1-77C22B43D2E7}" destId="{20A00C02-8C38-48E6-BA87-243FB90F5E02}" srcOrd="0" destOrd="0" presId="urn:microsoft.com/office/officeart/2005/8/layout/vList5"/>
    <dgm:cxn modelId="{DAE910B9-E3BE-4E51-8922-0FA22055982F}" type="presParOf" srcId="{D4361B18-8855-4AAD-BCF1-77C22B43D2E7}" destId="{327D8AD4-A143-463A-AF8F-49DD64738CF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B25B19-042B-4B71-BB47-A65D1946E41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3C0C16-5F43-49B0-8939-8EC8BAB1F904}">
      <dgm:prSet phldrT="[Текст]" custT="1"/>
      <dgm:spPr>
        <a:solidFill>
          <a:schemeClr val="bg2"/>
        </a:solidFill>
      </dgm:spPr>
      <dgm:t>
        <a:bodyPr/>
        <a:lstStyle/>
        <a:p>
          <a:pPr algn="just"/>
          <a:r>
            <a:rPr lang="ru-RU" sz="2400" b="1" dirty="0" smtClean="0">
              <a:solidFill>
                <a:schemeClr val="tx1"/>
              </a:solidFill>
            </a:rPr>
            <a:t>Стоимостная основа валютного курса </a:t>
          </a:r>
          <a:r>
            <a:rPr lang="ru-RU" sz="1900" dirty="0" smtClean="0">
              <a:solidFill>
                <a:schemeClr val="tx1"/>
              </a:solidFill>
            </a:rPr>
            <a:t>- паритет покупательной способности (ППС), т.е. соотношение валют по их покупательной способности.</a:t>
          </a:r>
          <a:endParaRPr lang="ru-RU" sz="1900" dirty="0">
            <a:solidFill>
              <a:schemeClr val="tx1"/>
            </a:solidFill>
          </a:endParaRPr>
        </a:p>
      </dgm:t>
    </dgm:pt>
    <dgm:pt modelId="{62A18AC1-76CC-4874-9EAB-A9E662374FC0}" type="parTrans" cxnId="{FADBD633-B8F2-4C4A-9E1D-94A6416EA2A4}">
      <dgm:prSet/>
      <dgm:spPr/>
      <dgm:t>
        <a:bodyPr/>
        <a:lstStyle/>
        <a:p>
          <a:endParaRPr lang="ru-RU"/>
        </a:p>
      </dgm:t>
    </dgm:pt>
    <dgm:pt modelId="{B12BE5C8-D5EC-4A63-849C-409CE3082D6B}" type="sibTrans" cxnId="{FADBD633-B8F2-4C4A-9E1D-94A6416EA2A4}">
      <dgm:prSet/>
      <dgm:spPr/>
      <dgm:t>
        <a:bodyPr/>
        <a:lstStyle/>
        <a:p>
          <a:endParaRPr lang="ru-RU"/>
        </a:p>
      </dgm:t>
    </dgm:pt>
    <dgm:pt modelId="{9FC355C3-35F1-43D2-8A87-A026CF01BB3A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ППС  в условиях золотого стандарта определялся </a:t>
          </a:r>
          <a:r>
            <a:rPr lang="ru-RU" sz="2000" b="1" dirty="0" smtClean="0">
              <a:solidFill>
                <a:schemeClr val="tx1"/>
              </a:solidFill>
            </a:rPr>
            <a:t>монетным паритетом </a:t>
          </a:r>
          <a:r>
            <a:rPr lang="ru-RU" sz="2000" dirty="0" smtClean="0">
              <a:solidFill>
                <a:schemeClr val="tx1"/>
              </a:solidFill>
            </a:rPr>
            <a:t>– соотношением весового содержания золота в денежной единицы разных стран.</a:t>
          </a:r>
          <a:endParaRPr lang="ru-RU" sz="2000" dirty="0">
            <a:solidFill>
              <a:schemeClr val="tx1"/>
            </a:solidFill>
          </a:endParaRPr>
        </a:p>
      </dgm:t>
    </dgm:pt>
    <dgm:pt modelId="{34933C09-AFF3-4B39-BCE2-B1F5198B23F1}" type="parTrans" cxnId="{0BD11F05-5DF8-47BC-8187-0C805DFC2801}">
      <dgm:prSet/>
      <dgm:spPr/>
      <dgm:t>
        <a:bodyPr/>
        <a:lstStyle/>
        <a:p>
          <a:endParaRPr lang="ru-RU"/>
        </a:p>
      </dgm:t>
    </dgm:pt>
    <dgm:pt modelId="{134C7939-B3B2-443A-BA7F-3D2C120F3C20}" type="sibTrans" cxnId="{0BD11F05-5DF8-47BC-8187-0C805DFC2801}">
      <dgm:prSet/>
      <dgm:spPr/>
      <dgm:t>
        <a:bodyPr/>
        <a:lstStyle/>
        <a:p>
          <a:endParaRPr lang="ru-RU"/>
        </a:p>
      </dgm:t>
    </dgm:pt>
    <dgm:pt modelId="{25D4FEA7-A72F-4C91-9523-04FA3455AD10}">
      <dgm:prSet phldrT="[Текст]" custT="1"/>
      <dgm:spPr>
        <a:solidFill>
          <a:schemeClr val="bg2"/>
        </a:solidFill>
      </dgm:spPr>
      <dgm:t>
        <a:bodyPr/>
        <a:lstStyle/>
        <a:p>
          <a:pPr algn="ctr"/>
          <a:r>
            <a:rPr lang="ru-RU" sz="2000" dirty="0" smtClean="0">
              <a:solidFill>
                <a:schemeClr val="tx1"/>
              </a:solidFill>
            </a:rPr>
            <a:t>В НАСТОЯЩЕЕ ВРЕМЯ ВАЛЮТНЫЙ КУРС СУЩЕСТВЕННО ОТКЛОНЯЕТСЯ ОТ ППС , ТАК КАК ЕГО ФОРМИРОВАНИЕ ЯВЛЯЕТСЯ МНОГОФАКТОРНЫМ ПРОЦЕССОМ.</a:t>
          </a:r>
          <a:endParaRPr lang="ru-RU" sz="2000" dirty="0">
            <a:solidFill>
              <a:schemeClr val="tx1"/>
            </a:solidFill>
          </a:endParaRPr>
        </a:p>
      </dgm:t>
    </dgm:pt>
    <dgm:pt modelId="{1FEAD873-B46C-4327-B5B8-8B2EA79903B3}" type="parTrans" cxnId="{E369E482-C5A6-4CA6-8BAE-E46029B36829}">
      <dgm:prSet/>
      <dgm:spPr/>
      <dgm:t>
        <a:bodyPr/>
        <a:lstStyle/>
        <a:p>
          <a:endParaRPr lang="ru-RU"/>
        </a:p>
      </dgm:t>
    </dgm:pt>
    <dgm:pt modelId="{A2772059-1194-4C4B-B878-7E6D165772B5}" type="sibTrans" cxnId="{E369E482-C5A6-4CA6-8BAE-E46029B36829}">
      <dgm:prSet/>
      <dgm:spPr/>
      <dgm:t>
        <a:bodyPr/>
        <a:lstStyle/>
        <a:p>
          <a:endParaRPr lang="ru-RU"/>
        </a:p>
      </dgm:t>
    </dgm:pt>
    <dgm:pt modelId="{F10460CF-7F91-4E54-9001-63DE8411A108}">
      <dgm:prSet phldrT="[Текст]" custT="1"/>
      <dgm:spPr>
        <a:solidFill>
          <a:schemeClr val="bg2"/>
        </a:solidFill>
      </dgm:spPr>
      <dgm:t>
        <a:bodyPr/>
        <a:lstStyle/>
        <a:p>
          <a:pPr algn="ctr"/>
          <a:r>
            <a:rPr lang="ru-RU" sz="2400" b="1" u="sng" dirty="0" smtClean="0">
              <a:solidFill>
                <a:schemeClr val="tx1"/>
              </a:solidFill>
            </a:rPr>
            <a:t>Основные </a:t>
          </a:r>
          <a:r>
            <a:rPr lang="ru-RU" sz="2400" b="1" u="sng" dirty="0" err="1" smtClean="0">
              <a:solidFill>
                <a:schemeClr val="tx1"/>
              </a:solidFill>
            </a:rPr>
            <a:t>курсообразующие</a:t>
          </a:r>
          <a:r>
            <a:rPr lang="ru-RU" sz="2400" b="1" u="sng" dirty="0" smtClean="0">
              <a:solidFill>
                <a:schemeClr val="tx1"/>
              </a:solidFill>
            </a:rPr>
            <a:t> факторы: </a:t>
          </a:r>
          <a:endParaRPr lang="ru-RU" sz="2400" b="1" u="sng" dirty="0">
            <a:solidFill>
              <a:schemeClr val="tx1"/>
            </a:solidFill>
          </a:endParaRPr>
        </a:p>
      </dgm:t>
    </dgm:pt>
    <dgm:pt modelId="{6F4D6BA7-36E5-4533-A9C7-5610A1A1FBF2}" type="parTrans" cxnId="{65F8753D-FE0B-4B37-A4E5-143C96BA93CF}">
      <dgm:prSet/>
      <dgm:spPr/>
      <dgm:t>
        <a:bodyPr/>
        <a:lstStyle/>
        <a:p>
          <a:endParaRPr lang="ru-RU"/>
        </a:p>
      </dgm:t>
    </dgm:pt>
    <dgm:pt modelId="{D2E31C39-5D6E-47E2-906A-ADEC5A325CDB}" type="sibTrans" cxnId="{65F8753D-FE0B-4B37-A4E5-143C96BA93CF}">
      <dgm:prSet/>
      <dgm:spPr/>
      <dgm:t>
        <a:bodyPr/>
        <a:lstStyle/>
        <a:p>
          <a:endParaRPr lang="ru-RU"/>
        </a:p>
      </dgm:t>
    </dgm:pt>
    <dgm:pt modelId="{76244787-8198-43E3-AF38-E8D22E4047A1}">
      <dgm:prSet phldrT="[Текст]" custT="1"/>
      <dgm:spPr/>
      <dgm:t>
        <a:bodyPr/>
        <a:lstStyle/>
        <a:p>
          <a:pPr marL="0" indent="0" algn="l">
            <a:lnSpc>
              <a:spcPts val="1800"/>
            </a:lnSpc>
            <a:spcAft>
              <a:spcPts val="0"/>
            </a:spcAft>
          </a:pPr>
          <a:r>
            <a:rPr lang="ru-RU" sz="2000" dirty="0" smtClean="0"/>
            <a:t>1</a:t>
          </a:r>
          <a:r>
            <a:rPr lang="ru-RU" sz="2000" b="1" dirty="0" smtClean="0"/>
            <a:t>.</a:t>
          </a:r>
          <a:r>
            <a:rPr lang="ru-RU" sz="2400" b="1" dirty="0" smtClean="0"/>
            <a:t>Экономические</a:t>
          </a:r>
          <a:r>
            <a:rPr lang="ru-RU" sz="2400" dirty="0" smtClean="0"/>
            <a:t> </a:t>
          </a:r>
          <a:r>
            <a:rPr lang="ru-RU" sz="2000" dirty="0" smtClean="0"/>
            <a:t>    - спрос и предложение валюты,</a:t>
          </a:r>
          <a:endParaRPr lang="ru-RU" sz="2000" dirty="0"/>
        </a:p>
      </dgm:t>
    </dgm:pt>
    <dgm:pt modelId="{CCBD2DBF-B71C-4446-B862-2BF8B5556485}" type="parTrans" cxnId="{C2046F51-0069-4AB0-964E-352895C21746}">
      <dgm:prSet/>
      <dgm:spPr/>
      <dgm:t>
        <a:bodyPr/>
        <a:lstStyle/>
        <a:p>
          <a:endParaRPr lang="ru-RU"/>
        </a:p>
      </dgm:t>
    </dgm:pt>
    <dgm:pt modelId="{965872FF-D18A-47F4-A621-0744375AABC8}" type="sibTrans" cxnId="{C2046F51-0069-4AB0-964E-352895C21746}">
      <dgm:prSet/>
      <dgm:spPr/>
      <dgm:t>
        <a:bodyPr/>
        <a:lstStyle/>
        <a:p>
          <a:endParaRPr lang="ru-RU"/>
        </a:p>
      </dgm:t>
    </dgm:pt>
    <dgm:pt modelId="{067DA021-2969-4DF2-A806-E0FC17492993}">
      <dgm:prSet phldrT="[Текст]" custT="1"/>
      <dgm:spPr/>
      <dgm:t>
        <a:bodyPr/>
        <a:lstStyle/>
        <a:p>
          <a:pPr marL="0" indent="0" algn="l">
            <a:lnSpc>
              <a:spcPts val="1700"/>
            </a:lnSpc>
            <a:spcAft>
              <a:spcPts val="0"/>
            </a:spcAft>
          </a:pPr>
          <a:r>
            <a:rPr lang="ru-RU" sz="2400" b="1" dirty="0" smtClean="0"/>
            <a:t>2.Политические,</a:t>
          </a:r>
          <a:endParaRPr lang="ru-RU" sz="2400" b="1" dirty="0"/>
        </a:p>
      </dgm:t>
    </dgm:pt>
    <dgm:pt modelId="{86E69280-9D92-42CD-B33A-A6017644D1CF}" type="parTrans" cxnId="{206B7341-D987-4504-A709-1EA3F2DF3719}">
      <dgm:prSet/>
      <dgm:spPr/>
      <dgm:t>
        <a:bodyPr/>
        <a:lstStyle/>
        <a:p>
          <a:endParaRPr lang="ru-RU"/>
        </a:p>
      </dgm:t>
    </dgm:pt>
    <dgm:pt modelId="{B01C35C2-B462-4D0F-81EB-59E11AC313EC}" type="sibTrans" cxnId="{206B7341-D987-4504-A709-1EA3F2DF3719}">
      <dgm:prSet/>
      <dgm:spPr/>
      <dgm:t>
        <a:bodyPr/>
        <a:lstStyle/>
        <a:p>
          <a:endParaRPr lang="ru-RU"/>
        </a:p>
      </dgm:t>
    </dgm:pt>
    <dgm:pt modelId="{EFE4A7C1-1C18-4904-AA26-D3F9192709F3}">
      <dgm:prSet phldrT="[Текст]" custT="1"/>
      <dgm:spPr/>
      <dgm:t>
        <a:bodyPr/>
        <a:lstStyle/>
        <a:p>
          <a:pPr marL="0" indent="0" algn="l">
            <a:lnSpc>
              <a:spcPts val="1700"/>
            </a:lnSpc>
            <a:spcAft>
              <a:spcPts val="0"/>
            </a:spcAft>
          </a:pPr>
          <a:r>
            <a:rPr lang="ru-RU" sz="2400" b="1" dirty="0" smtClean="0"/>
            <a:t>3.Спекулятивные,</a:t>
          </a:r>
          <a:endParaRPr lang="ru-RU" sz="2400" b="1" dirty="0"/>
        </a:p>
      </dgm:t>
    </dgm:pt>
    <dgm:pt modelId="{9BAC3D26-36FC-4A7F-93EC-72980FB4B17D}" type="parTrans" cxnId="{F0875D86-5BD1-4443-ADFC-623DF2C5787B}">
      <dgm:prSet/>
      <dgm:spPr/>
      <dgm:t>
        <a:bodyPr/>
        <a:lstStyle/>
        <a:p>
          <a:endParaRPr lang="ru-RU"/>
        </a:p>
      </dgm:t>
    </dgm:pt>
    <dgm:pt modelId="{F22C527D-E55D-40CA-BBA0-B2FF60C97B10}" type="sibTrans" cxnId="{F0875D86-5BD1-4443-ADFC-623DF2C5787B}">
      <dgm:prSet/>
      <dgm:spPr/>
      <dgm:t>
        <a:bodyPr/>
        <a:lstStyle/>
        <a:p>
          <a:endParaRPr lang="ru-RU"/>
        </a:p>
      </dgm:t>
    </dgm:pt>
    <dgm:pt modelId="{B3128D68-33EC-45AE-8445-08287BDD775B}">
      <dgm:prSet phldrT="[Текст]" custT="1"/>
      <dgm:spPr/>
      <dgm:t>
        <a:bodyPr/>
        <a:lstStyle/>
        <a:p>
          <a:pPr marL="0" indent="0" algn="l">
            <a:lnSpc>
              <a:spcPts val="1700"/>
            </a:lnSpc>
            <a:spcAft>
              <a:spcPts val="0"/>
            </a:spcAft>
          </a:pPr>
          <a:r>
            <a:rPr lang="ru-RU" sz="2400" b="1" dirty="0" smtClean="0"/>
            <a:t>4.Психологические</a:t>
          </a:r>
          <a:r>
            <a:rPr lang="ru-RU" sz="2000" dirty="0" smtClean="0"/>
            <a:t>.</a:t>
          </a:r>
          <a:endParaRPr lang="ru-RU" sz="2000" dirty="0"/>
        </a:p>
      </dgm:t>
    </dgm:pt>
    <dgm:pt modelId="{461ED0FB-1E34-453C-AD85-70EA802630E4}" type="parTrans" cxnId="{C55E11DC-1374-4EFE-A442-3B9EB1995784}">
      <dgm:prSet/>
      <dgm:spPr/>
      <dgm:t>
        <a:bodyPr/>
        <a:lstStyle/>
        <a:p>
          <a:endParaRPr lang="ru-RU"/>
        </a:p>
      </dgm:t>
    </dgm:pt>
    <dgm:pt modelId="{947ABA7C-2085-49F2-BB8B-7228070820CD}" type="sibTrans" cxnId="{C55E11DC-1374-4EFE-A442-3B9EB1995784}">
      <dgm:prSet/>
      <dgm:spPr/>
      <dgm:t>
        <a:bodyPr/>
        <a:lstStyle/>
        <a:p>
          <a:endParaRPr lang="ru-RU"/>
        </a:p>
      </dgm:t>
    </dgm:pt>
    <dgm:pt modelId="{998CD0FA-9B19-415F-B6F8-AB5B9CFFA367}">
      <dgm:prSet phldrT="[Текст]" custT="1"/>
      <dgm:spPr/>
      <dgm:t>
        <a:bodyPr/>
        <a:lstStyle/>
        <a:p>
          <a:pPr marL="0" indent="0" algn="l">
            <a:lnSpc>
              <a:spcPts val="1800"/>
            </a:lnSpc>
            <a:spcAft>
              <a:spcPts val="0"/>
            </a:spcAft>
          </a:pPr>
          <a:r>
            <a:rPr lang="ru-RU" sz="2000" dirty="0" smtClean="0"/>
            <a:t>                                   - доходность государственных ценных бумаг и др.</a:t>
          </a:r>
          <a:endParaRPr lang="ru-RU" sz="2000" dirty="0"/>
        </a:p>
      </dgm:t>
    </dgm:pt>
    <dgm:pt modelId="{35D05CAE-E406-464F-BA2C-348A0A79AF47}" type="parTrans" cxnId="{6D977058-E4D1-4FCD-BE7E-18ADD7FED482}">
      <dgm:prSet/>
      <dgm:spPr/>
      <dgm:t>
        <a:bodyPr/>
        <a:lstStyle/>
        <a:p>
          <a:endParaRPr lang="ru-RU"/>
        </a:p>
      </dgm:t>
    </dgm:pt>
    <dgm:pt modelId="{28DD555F-B88B-4453-B97B-190845CE56EA}" type="sibTrans" cxnId="{6D977058-E4D1-4FCD-BE7E-18ADD7FED482}">
      <dgm:prSet/>
      <dgm:spPr/>
      <dgm:t>
        <a:bodyPr/>
        <a:lstStyle/>
        <a:p>
          <a:endParaRPr lang="ru-RU"/>
        </a:p>
      </dgm:t>
    </dgm:pt>
    <dgm:pt modelId="{A73847BE-7F95-4764-87D4-25D850C63CF0}">
      <dgm:prSet phldrT="[Текст]" custT="1"/>
      <dgm:spPr/>
      <dgm:t>
        <a:bodyPr/>
        <a:lstStyle/>
        <a:p>
          <a:pPr marL="0" indent="0" algn="l">
            <a:lnSpc>
              <a:spcPts val="1800"/>
            </a:lnSpc>
            <a:spcAft>
              <a:spcPts val="0"/>
            </a:spcAft>
          </a:pPr>
          <a:r>
            <a:rPr lang="ru-RU" sz="2000" dirty="0" smtClean="0"/>
            <a:t>                                   - состояние платежного баланса страны, </a:t>
          </a:r>
          <a:endParaRPr lang="ru-RU" sz="2000" dirty="0"/>
        </a:p>
      </dgm:t>
    </dgm:pt>
    <dgm:pt modelId="{845D25F1-E8F3-4649-8DB2-269F5B3AE0E1}" type="sibTrans" cxnId="{6532003B-74FF-4C9A-9AB3-F979570CD0ED}">
      <dgm:prSet/>
      <dgm:spPr/>
      <dgm:t>
        <a:bodyPr/>
        <a:lstStyle/>
        <a:p>
          <a:endParaRPr lang="ru-RU"/>
        </a:p>
      </dgm:t>
    </dgm:pt>
    <dgm:pt modelId="{4A0EAC47-FF93-4F6D-98B4-FC327967F0A0}" type="parTrans" cxnId="{6532003B-74FF-4C9A-9AB3-F979570CD0ED}">
      <dgm:prSet/>
      <dgm:spPr/>
      <dgm:t>
        <a:bodyPr/>
        <a:lstStyle/>
        <a:p>
          <a:endParaRPr lang="ru-RU"/>
        </a:p>
      </dgm:t>
    </dgm:pt>
    <dgm:pt modelId="{56EB941B-D8EE-48C3-866A-D7EE8C4153AA}">
      <dgm:prSet phldrT="[Текст]" custT="1"/>
      <dgm:spPr/>
      <dgm:t>
        <a:bodyPr/>
        <a:lstStyle/>
        <a:p>
          <a:pPr marL="0" indent="0" algn="l">
            <a:lnSpc>
              <a:spcPts val="1800"/>
            </a:lnSpc>
            <a:spcAft>
              <a:spcPts val="0"/>
            </a:spcAft>
          </a:pPr>
          <a:r>
            <a:rPr lang="ru-RU" sz="2000" dirty="0" smtClean="0"/>
            <a:t>                                   - инфляция, </a:t>
          </a:r>
          <a:endParaRPr lang="ru-RU" sz="2000" dirty="0"/>
        </a:p>
      </dgm:t>
    </dgm:pt>
    <dgm:pt modelId="{CE819D1C-4347-40B3-8757-217B87E2D7C6}" type="sibTrans" cxnId="{C9DDC7FD-290C-4EA3-89A9-74457CC2C82D}">
      <dgm:prSet/>
      <dgm:spPr/>
      <dgm:t>
        <a:bodyPr/>
        <a:lstStyle/>
        <a:p>
          <a:endParaRPr lang="ru-RU"/>
        </a:p>
      </dgm:t>
    </dgm:pt>
    <dgm:pt modelId="{687A259E-2346-41D7-B491-6E34D2E87AFB}" type="parTrans" cxnId="{C9DDC7FD-290C-4EA3-89A9-74457CC2C82D}">
      <dgm:prSet/>
      <dgm:spPr/>
      <dgm:t>
        <a:bodyPr/>
        <a:lstStyle/>
        <a:p>
          <a:endParaRPr lang="ru-RU"/>
        </a:p>
      </dgm:t>
    </dgm:pt>
    <dgm:pt modelId="{3D1489AB-B95C-4CFE-9429-D33441218AB2}">
      <dgm:prSet phldrT="[Текст]" custT="1"/>
      <dgm:spPr/>
      <dgm:t>
        <a:bodyPr/>
        <a:lstStyle/>
        <a:p>
          <a:pPr marL="0" indent="0" algn="l">
            <a:lnSpc>
              <a:spcPts val="1800"/>
            </a:lnSpc>
            <a:spcAft>
              <a:spcPts val="0"/>
            </a:spcAft>
          </a:pPr>
          <a:endParaRPr lang="ru-RU" sz="2000" dirty="0"/>
        </a:p>
      </dgm:t>
    </dgm:pt>
    <dgm:pt modelId="{C39C0580-3ACF-4908-A8B5-2358ED5323EE}" type="parTrans" cxnId="{3E29E1B9-2DF3-4959-A996-1B2EA50D1ABF}">
      <dgm:prSet/>
      <dgm:spPr/>
      <dgm:t>
        <a:bodyPr/>
        <a:lstStyle/>
        <a:p>
          <a:endParaRPr lang="ru-RU"/>
        </a:p>
      </dgm:t>
    </dgm:pt>
    <dgm:pt modelId="{7D33A72F-4DA4-494A-940E-E19241457B82}" type="sibTrans" cxnId="{3E29E1B9-2DF3-4959-A996-1B2EA50D1ABF}">
      <dgm:prSet/>
      <dgm:spPr/>
      <dgm:t>
        <a:bodyPr/>
        <a:lstStyle/>
        <a:p>
          <a:endParaRPr lang="ru-RU"/>
        </a:p>
      </dgm:t>
    </dgm:pt>
    <dgm:pt modelId="{8C3D7427-FAAF-41D5-80DF-08BC84C06385}" type="pres">
      <dgm:prSet presAssocID="{09B25B19-042B-4B71-BB47-A65D1946E4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A5B79F-CB76-4DD4-85C2-090349F73A3F}" type="pres">
      <dgm:prSet presAssocID="{3A3C0C16-5F43-49B0-8939-8EC8BAB1F904}" presName="parentText" presStyleLbl="node1" presStyleIdx="0" presStyleCnt="4" custScaleY="893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DBCCCD-9B2A-41FF-B55A-650C542E0D4C}" type="pres">
      <dgm:prSet presAssocID="{B12BE5C8-D5EC-4A63-849C-409CE3082D6B}" presName="spacer" presStyleCnt="0"/>
      <dgm:spPr/>
    </dgm:pt>
    <dgm:pt modelId="{2414E1A1-99C3-451D-BC22-2031899D3D75}" type="pres">
      <dgm:prSet presAssocID="{9FC355C3-35F1-43D2-8A87-A026CF01BB3A}" presName="parentText" presStyleLbl="node1" presStyleIdx="1" presStyleCnt="4" custScaleY="907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AA47E-DAA3-4F1E-99F9-551D6F80E653}" type="pres">
      <dgm:prSet presAssocID="{134C7939-B3B2-443A-BA7F-3D2C120F3C20}" presName="spacer" presStyleCnt="0"/>
      <dgm:spPr/>
    </dgm:pt>
    <dgm:pt modelId="{B74ABF0F-04FE-429C-A2E8-C6431E37B6B6}" type="pres">
      <dgm:prSet presAssocID="{25D4FEA7-A72F-4C91-9523-04FA3455AD10}" presName="parentText" presStyleLbl="node1" presStyleIdx="2" presStyleCnt="4" custScaleY="755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D9D47D-3315-4C21-B3C8-F150E3F3C5A5}" type="pres">
      <dgm:prSet presAssocID="{A2772059-1194-4C4B-B878-7E6D165772B5}" presName="spacer" presStyleCnt="0"/>
      <dgm:spPr/>
    </dgm:pt>
    <dgm:pt modelId="{D545E881-E16E-4E6D-B258-2E3EE48FB760}" type="pres">
      <dgm:prSet presAssocID="{F10460CF-7F91-4E54-9001-63DE8411A108}" presName="parentText" presStyleLbl="node1" presStyleIdx="3" presStyleCnt="4" custScaleY="227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69B6F3-B6B7-4919-AC43-9F888076EB50}" type="pres">
      <dgm:prSet presAssocID="{F10460CF-7F91-4E54-9001-63DE8411A108}" presName="childText" presStyleLbl="revTx" presStyleIdx="0" presStyleCnt="1" custAng="0" custScaleY="1065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046F51-0069-4AB0-964E-352895C21746}" srcId="{F10460CF-7F91-4E54-9001-63DE8411A108}" destId="{76244787-8198-43E3-AF38-E8D22E4047A1}" srcOrd="1" destOrd="0" parTransId="{CCBD2DBF-B71C-4446-B862-2BF8B5556485}" sibTransId="{965872FF-D18A-47F4-A621-0744375AABC8}"/>
    <dgm:cxn modelId="{DCA9F03E-322D-4564-B26F-2AE173E1C8F6}" type="presOf" srcId="{F10460CF-7F91-4E54-9001-63DE8411A108}" destId="{D545E881-E16E-4E6D-B258-2E3EE48FB760}" srcOrd="0" destOrd="0" presId="urn:microsoft.com/office/officeart/2005/8/layout/vList2"/>
    <dgm:cxn modelId="{0BD11F05-5DF8-47BC-8187-0C805DFC2801}" srcId="{09B25B19-042B-4B71-BB47-A65D1946E410}" destId="{9FC355C3-35F1-43D2-8A87-A026CF01BB3A}" srcOrd="1" destOrd="0" parTransId="{34933C09-AFF3-4B39-BCE2-B1F5198B23F1}" sibTransId="{134C7939-B3B2-443A-BA7F-3D2C120F3C20}"/>
    <dgm:cxn modelId="{FADBD633-B8F2-4C4A-9E1D-94A6416EA2A4}" srcId="{09B25B19-042B-4B71-BB47-A65D1946E410}" destId="{3A3C0C16-5F43-49B0-8939-8EC8BAB1F904}" srcOrd="0" destOrd="0" parTransId="{62A18AC1-76CC-4874-9EAB-A9E662374FC0}" sibTransId="{B12BE5C8-D5EC-4A63-849C-409CE3082D6B}"/>
    <dgm:cxn modelId="{3E29E1B9-2DF3-4959-A996-1B2EA50D1ABF}" srcId="{F10460CF-7F91-4E54-9001-63DE8411A108}" destId="{3D1489AB-B95C-4CFE-9429-D33441218AB2}" srcOrd="0" destOrd="0" parTransId="{C39C0580-3ACF-4908-A8B5-2358ED5323EE}" sibTransId="{7D33A72F-4DA4-494A-940E-E19241457B82}"/>
    <dgm:cxn modelId="{E849A839-0F5B-4566-8443-EE1ECFD4F096}" type="presOf" srcId="{998CD0FA-9B19-415F-B6F8-AB5B9CFFA367}" destId="{CE69B6F3-B6B7-4919-AC43-9F888076EB50}" srcOrd="0" destOrd="4" presId="urn:microsoft.com/office/officeart/2005/8/layout/vList2"/>
    <dgm:cxn modelId="{206B7341-D987-4504-A709-1EA3F2DF3719}" srcId="{F10460CF-7F91-4E54-9001-63DE8411A108}" destId="{067DA021-2969-4DF2-A806-E0FC17492993}" srcOrd="5" destOrd="0" parTransId="{86E69280-9D92-42CD-B33A-A6017644D1CF}" sibTransId="{B01C35C2-B462-4D0F-81EB-59E11AC313EC}"/>
    <dgm:cxn modelId="{1990E4AD-2DB8-43BC-B871-933261A966F7}" type="presOf" srcId="{3A3C0C16-5F43-49B0-8939-8EC8BAB1F904}" destId="{03A5B79F-CB76-4DD4-85C2-090349F73A3F}" srcOrd="0" destOrd="0" presId="urn:microsoft.com/office/officeart/2005/8/layout/vList2"/>
    <dgm:cxn modelId="{6532003B-74FF-4C9A-9AB3-F979570CD0ED}" srcId="{F10460CF-7F91-4E54-9001-63DE8411A108}" destId="{A73847BE-7F95-4764-87D4-25D850C63CF0}" srcOrd="3" destOrd="0" parTransId="{4A0EAC47-FF93-4F6D-98B4-FC327967F0A0}" sibTransId="{845D25F1-E8F3-4649-8DB2-269F5B3AE0E1}"/>
    <dgm:cxn modelId="{65F8753D-FE0B-4B37-A4E5-143C96BA93CF}" srcId="{09B25B19-042B-4B71-BB47-A65D1946E410}" destId="{F10460CF-7F91-4E54-9001-63DE8411A108}" srcOrd="3" destOrd="0" parTransId="{6F4D6BA7-36E5-4533-A9C7-5610A1A1FBF2}" sibTransId="{D2E31C39-5D6E-47E2-906A-ADEC5A325CDB}"/>
    <dgm:cxn modelId="{5FBAC375-97C2-40BE-96B4-F5A62C039D89}" type="presOf" srcId="{067DA021-2969-4DF2-A806-E0FC17492993}" destId="{CE69B6F3-B6B7-4919-AC43-9F888076EB50}" srcOrd="0" destOrd="5" presId="urn:microsoft.com/office/officeart/2005/8/layout/vList2"/>
    <dgm:cxn modelId="{053FCCFC-BAF9-454B-AF0B-528E098C3192}" type="presOf" srcId="{09B25B19-042B-4B71-BB47-A65D1946E410}" destId="{8C3D7427-FAAF-41D5-80DF-08BC84C06385}" srcOrd="0" destOrd="0" presId="urn:microsoft.com/office/officeart/2005/8/layout/vList2"/>
    <dgm:cxn modelId="{C55E11DC-1374-4EFE-A442-3B9EB1995784}" srcId="{F10460CF-7F91-4E54-9001-63DE8411A108}" destId="{B3128D68-33EC-45AE-8445-08287BDD775B}" srcOrd="7" destOrd="0" parTransId="{461ED0FB-1E34-453C-AD85-70EA802630E4}" sibTransId="{947ABA7C-2085-49F2-BB8B-7228070820CD}"/>
    <dgm:cxn modelId="{98629167-AED1-463F-8687-B0ABABC9D529}" type="presOf" srcId="{A73847BE-7F95-4764-87D4-25D850C63CF0}" destId="{CE69B6F3-B6B7-4919-AC43-9F888076EB50}" srcOrd="0" destOrd="3" presId="urn:microsoft.com/office/officeart/2005/8/layout/vList2"/>
    <dgm:cxn modelId="{6D977058-E4D1-4FCD-BE7E-18ADD7FED482}" srcId="{F10460CF-7F91-4E54-9001-63DE8411A108}" destId="{998CD0FA-9B19-415F-B6F8-AB5B9CFFA367}" srcOrd="4" destOrd="0" parTransId="{35D05CAE-E406-464F-BA2C-348A0A79AF47}" sibTransId="{28DD555F-B88B-4453-B97B-190845CE56EA}"/>
    <dgm:cxn modelId="{FB7A323A-FFA0-4491-8373-8505E8E130F7}" type="presOf" srcId="{25D4FEA7-A72F-4C91-9523-04FA3455AD10}" destId="{B74ABF0F-04FE-429C-A2E8-C6431E37B6B6}" srcOrd="0" destOrd="0" presId="urn:microsoft.com/office/officeart/2005/8/layout/vList2"/>
    <dgm:cxn modelId="{22B28A51-245B-4865-874A-8BEEFC8D5B44}" type="presOf" srcId="{9FC355C3-35F1-43D2-8A87-A026CF01BB3A}" destId="{2414E1A1-99C3-451D-BC22-2031899D3D75}" srcOrd="0" destOrd="0" presId="urn:microsoft.com/office/officeart/2005/8/layout/vList2"/>
    <dgm:cxn modelId="{F0875D86-5BD1-4443-ADFC-623DF2C5787B}" srcId="{F10460CF-7F91-4E54-9001-63DE8411A108}" destId="{EFE4A7C1-1C18-4904-AA26-D3F9192709F3}" srcOrd="6" destOrd="0" parTransId="{9BAC3D26-36FC-4A7F-93EC-72980FB4B17D}" sibTransId="{F22C527D-E55D-40CA-BBA0-B2FF60C97B10}"/>
    <dgm:cxn modelId="{3873BC0A-87DE-49B4-846A-452FB9741DF2}" type="presOf" srcId="{B3128D68-33EC-45AE-8445-08287BDD775B}" destId="{CE69B6F3-B6B7-4919-AC43-9F888076EB50}" srcOrd="0" destOrd="7" presId="urn:microsoft.com/office/officeart/2005/8/layout/vList2"/>
    <dgm:cxn modelId="{C9DDC7FD-290C-4EA3-89A9-74457CC2C82D}" srcId="{F10460CF-7F91-4E54-9001-63DE8411A108}" destId="{56EB941B-D8EE-48C3-866A-D7EE8C4153AA}" srcOrd="2" destOrd="0" parTransId="{687A259E-2346-41D7-B491-6E34D2E87AFB}" sibTransId="{CE819D1C-4347-40B3-8757-217B87E2D7C6}"/>
    <dgm:cxn modelId="{F20250BD-6D0F-4419-98D2-807A42359B83}" type="presOf" srcId="{76244787-8198-43E3-AF38-E8D22E4047A1}" destId="{CE69B6F3-B6B7-4919-AC43-9F888076EB50}" srcOrd="0" destOrd="1" presId="urn:microsoft.com/office/officeart/2005/8/layout/vList2"/>
    <dgm:cxn modelId="{AA0B1E25-9DFF-4E35-9F87-B97086AD17D7}" type="presOf" srcId="{56EB941B-D8EE-48C3-866A-D7EE8C4153AA}" destId="{CE69B6F3-B6B7-4919-AC43-9F888076EB50}" srcOrd="0" destOrd="2" presId="urn:microsoft.com/office/officeart/2005/8/layout/vList2"/>
    <dgm:cxn modelId="{E875AE8B-DE8A-4538-8515-4CB7547627FC}" type="presOf" srcId="{EFE4A7C1-1C18-4904-AA26-D3F9192709F3}" destId="{CE69B6F3-B6B7-4919-AC43-9F888076EB50}" srcOrd="0" destOrd="6" presId="urn:microsoft.com/office/officeart/2005/8/layout/vList2"/>
    <dgm:cxn modelId="{E369E482-C5A6-4CA6-8BAE-E46029B36829}" srcId="{09B25B19-042B-4B71-BB47-A65D1946E410}" destId="{25D4FEA7-A72F-4C91-9523-04FA3455AD10}" srcOrd="2" destOrd="0" parTransId="{1FEAD873-B46C-4327-B5B8-8B2EA79903B3}" sibTransId="{A2772059-1194-4C4B-B878-7E6D165772B5}"/>
    <dgm:cxn modelId="{F4627F07-E34A-4C26-A6B6-C6289F166F01}" type="presOf" srcId="{3D1489AB-B95C-4CFE-9429-D33441218AB2}" destId="{CE69B6F3-B6B7-4919-AC43-9F888076EB50}" srcOrd="0" destOrd="0" presId="urn:microsoft.com/office/officeart/2005/8/layout/vList2"/>
    <dgm:cxn modelId="{891D0969-283A-4C52-83A1-DFDC2AB6BDC0}" type="presParOf" srcId="{8C3D7427-FAAF-41D5-80DF-08BC84C06385}" destId="{03A5B79F-CB76-4DD4-85C2-090349F73A3F}" srcOrd="0" destOrd="0" presId="urn:microsoft.com/office/officeart/2005/8/layout/vList2"/>
    <dgm:cxn modelId="{392DCADE-4983-4D3F-AD82-B6D23118B2E8}" type="presParOf" srcId="{8C3D7427-FAAF-41D5-80DF-08BC84C06385}" destId="{29DBCCCD-9B2A-41FF-B55A-650C542E0D4C}" srcOrd="1" destOrd="0" presId="urn:microsoft.com/office/officeart/2005/8/layout/vList2"/>
    <dgm:cxn modelId="{2E17E128-8778-4472-8D4E-19AD1CB9F966}" type="presParOf" srcId="{8C3D7427-FAAF-41D5-80DF-08BC84C06385}" destId="{2414E1A1-99C3-451D-BC22-2031899D3D75}" srcOrd="2" destOrd="0" presId="urn:microsoft.com/office/officeart/2005/8/layout/vList2"/>
    <dgm:cxn modelId="{B2314DCF-47D0-4312-B43C-D44728F791FC}" type="presParOf" srcId="{8C3D7427-FAAF-41D5-80DF-08BC84C06385}" destId="{814AA47E-DAA3-4F1E-99F9-551D6F80E653}" srcOrd="3" destOrd="0" presId="urn:microsoft.com/office/officeart/2005/8/layout/vList2"/>
    <dgm:cxn modelId="{B99A2AED-E07D-4713-9B7E-73E072993D20}" type="presParOf" srcId="{8C3D7427-FAAF-41D5-80DF-08BC84C06385}" destId="{B74ABF0F-04FE-429C-A2E8-C6431E37B6B6}" srcOrd="4" destOrd="0" presId="urn:microsoft.com/office/officeart/2005/8/layout/vList2"/>
    <dgm:cxn modelId="{28431088-B3C3-41BF-B11F-DDFBEF328A49}" type="presParOf" srcId="{8C3D7427-FAAF-41D5-80DF-08BC84C06385}" destId="{5AD9D47D-3315-4C21-B3C8-F150E3F3C5A5}" srcOrd="5" destOrd="0" presId="urn:microsoft.com/office/officeart/2005/8/layout/vList2"/>
    <dgm:cxn modelId="{3B63A3AE-37CA-438E-A5B5-4470E39FF25C}" type="presParOf" srcId="{8C3D7427-FAAF-41D5-80DF-08BC84C06385}" destId="{D545E881-E16E-4E6D-B258-2E3EE48FB760}" srcOrd="6" destOrd="0" presId="urn:microsoft.com/office/officeart/2005/8/layout/vList2"/>
    <dgm:cxn modelId="{D12E3E6F-431C-4B83-A168-B5A207CE21EA}" type="presParOf" srcId="{8C3D7427-FAAF-41D5-80DF-08BC84C06385}" destId="{CE69B6F3-B6B7-4919-AC43-9F888076EB50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AD9B88-D803-426E-BCD7-0B91510DA7F0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C9CB1F-34CE-4D07-8CBC-4BB8AF96EB6A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>
                  <a:lumMod val="75000"/>
                </a:schemeClr>
              </a:solidFill>
            </a:rPr>
            <a:t>Режим валютного курса</a:t>
          </a:r>
          <a:endParaRPr lang="ru-RU" sz="2400" dirty="0">
            <a:solidFill>
              <a:schemeClr val="bg1">
                <a:lumMod val="75000"/>
              </a:schemeClr>
            </a:solidFill>
          </a:endParaRPr>
        </a:p>
      </dgm:t>
    </dgm:pt>
    <dgm:pt modelId="{0A0A9054-170A-4D43-9C8C-840BD09C4DC3}" type="parTrans" cxnId="{1AFEA543-3375-4FEE-B130-4F1A3FCD7BA8}">
      <dgm:prSet/>
      <dgm:spPr/>
      <dgm:t>
        <a:bodyPr/>
        <a:lstStyle/>
        <a:p>
          <a:endParaRPr lang="ru-RU"/>
        </a:p>
      </dgm:t>
    </dgm:pt>
    <dgm:pt modelId="{A71487ED-6433-46C7-8DFD-6E63FC8ECD21}" type="sibTrans" cxnId="{1AFEA543-3375-4FEE-B130-4F1A3FCD7BA8}">
      <dgm:prSet/>
      <dgm:spPr/>
      <dgm:t>
        <a:bodyPr/>
        <a:lstStyle/>
        <a:p>
          <a:endParaRPr lang="ru-RU"/>
        </a:p>
      </dgm:t>
    </dgm:pt>
    <dgm:pt modelId="{652F985F-D75C-40FB-85DD-D87560629A3F}">
      <dgm:prSet phldrT="[Текст]" custT="1"/>
      <dgm:spPr/>
      <dgm:t>
        <a:bodyPr/>
        <a:lstStyle/>
        <a:p>
          <a:pPr algn="l"/>
          <a:r>
            <a:rPr lang="ru-RU" sz="2400" dirty="0" smtClean="0">
              <a:solidFill>
                <a:schemeClr val="bg1">
                  <a:lumMod val="75000"/>
                </a:schemeClr>
              </a:solidFill>
            </a:rPr>
            <a:t>Виды режимов валютного курса</a:t>
          </a:r>
          <a:endParaRPr lang="ru-RU" sz="2400" dirty="0">
            <a:solidFill>
              <a:schemeClr val="bg1">
                <a:lumMod val="75000"/>
              </a:schemeClr>
            </a:solidFill>
          </a:endParaRPr>
        </a:p>
      </dgm:t>
    </dgm:pt>
    <dgm:pt modelId="{AF3CA154-A2B2-4C5E-911C-2F3B87C26422}" type="parTrans" cxnId="{53F364BE-DF9A-4DE4-88D1-4DF2B2CF4697}">
      <dgm:prSet/>
      <dgm:spPr/>
      <dgm:t>
        <a:bodyPr/>
        <a:lstStyle/>
        <a:p>
          <a:endParaRPr lang="ru-RU"/>
        </a:p>
      </dgm:t>
    </dgm:pt>
    <dgm:pt modelId="{C11F4A35-9CFC-47FB-8549-FA96750340A2}" type="sibTrans" cxnId="{53F364BE-DF9A-4DE4-88D1-4DF2B2CF4697}">
      <dgm:prSet/>
      <dgm:spPr/>
      <dgm:t>
        <a:bodyPr/>
        <a:lstStyle/>
        <a:p>
          <a:endParaRPr lang="ru-RU"/>
        </a:p>
      </dgm:t>
    </dgm:pt>
    <dgm:pt modelId="{0E9E8659-6C9A-4A4F-8D24-99B18980ED35}">
      <dgm:prSet phldrT="[Текст]" custT="1"/>
      <dgm:spPr/>
      <dgm:t>
        <a:bodyPr/>
        <a:lstStyle/>
        <a:p>
          <a:r>
            <a:rPr lang="ru-RU" sz="2800" dirty="0" smtClean="0"/>
            <a:t>Валютная котировка</a:t>
          </a:r>
          <a:endParaRPr lang="ru-RU" sz="2800" dirty="0"/>
        </a:p>
      </dgm:t>
    </dgm:pt>
    <dgm:pt modelId="{89BAE1F9-4B5B-4048-91B7-1CE0CD44B3D4}" type="parTrans" cxnId="{B99DACF3-38BB-4EC7-BD6C-AF6973B3EA20}">
      <dgm:prSet/>
      <dgm:spPr/>
      <dgm:t>
        <a:bodyPr/>
        <a:lstStyle/>
        <a:p>
          <a:endParaRPr lang="ru-RU"/>
        </a:p>
      </dgm:t>
    </dgm:pt>
    <dgm:pt modelId="{0F612AA7-9C55-42A1-8B96-A9021632EEF0}" type="sibTrans" cxnId="{B99DACF3-38BB-4EC7-BD6C-AF6973B3EA20}">
      <dgm:prSet/>
      <dgm:spPr/>
      <dgm:t>
        <a:bodyPr/>
        <a:lstStyle/>
        <a:p>
          <a:endParaRPr lang="ru-RU"/>
        </a:p>
      </dgm:t>
    </dgm:pt>
    <dgm:pt modelId="{0D2AD95E-0530-47CE-A0D3-41AA6890581A}">
      <dgm:prSet phldrT="[Текст]" custT="1"/>
      <dgm:spPr/>
      <dgm:t>
        <a:bodyPr/>
        <a:lstStyle/>
        <a:p>
          <a:pPr algn="just"/>
          <a:r>
            <a:rPr lang="ru-RU" sz="2400" dirty="0" smtClean="0"/>
            <a:t>Это </a:t>
          </a:r>
          <a:r>
            <a:rPr lang="ru-RU" sz="2400" i="1" dirty="0" smtClean="0"/>
            <a:t>способ установления валютного курса</a:t>
          </a:r>
          <a:endParaRPr lang="ru-RU" sz="2400" i="1" dirty="0"/>
        </a:p>
      </dgm:t>
    </dgm:pt>
    <dgm:pt modelId="{4798A110-2512-4FA4-9BB8-08701FB896CD}" type="parTrans" cxnId="{830B9586-32D2-4834-A54B-462083CEBE80}">
      <dgm:prSet/>
      <dgm:spPr/>
      <dgm:t>
        <a:bodyPr/>
        <a:lstStyle/>
        <a:p>
          <a:endParaRPr lang="ru-RU"/>
        </a:p>
      </dgm:t>
    </dgm:pt>
    <dgm:pt modelId="{85E12907-91EE-4914-ADB4-8803D108B4B2}" type="sibTrans" cxnId="{830B9586-32D2-4834-A54B-462083CEBE80}">
      <dgm:prSet/>
      <dgm:spPr/>
      <dgm:t>
        <a:bodyPr/>
        <a:lstStyle/>
        <a:p>
          <a:endParaRPr lang="ru-RU"/>
        </a:p>
      </dgm:t>
    </dgm:pt>
    <dgm:pt modelId="{CBAB15FB-686B-4ABE-B492-4A2A1983C0A0}">
      <dgm:prSet phldrT="[Текст]" custT="1"/>
      <dgm:spPr/>
      <dgm:t>
        <a:bodyPr/>
        <a:lstStyle/>
        <a:p>
          <a:pPr algn="just"/>
          <a:r>
            <a:rPr lang="ru-RU" sz="2000" dirty="0" smtClean="0"/>
            <a:t>–</a:t>
          </a:r>
          <a:r>
            <a:rPr lang="ru-RU" sz="2400" dirty="0" smtClean="0"/>
            <a:t>это порядок установления курсовых соотношений между валютами. </a:t>
          </a:r>
          <a:endParaRPr lang="ru-RU" sz="2400" dirty="0"/>
        </a:p>
      </dgm:t>
    </dgm:pt>
    <dgm:pt modelId="{99658D3B-0A40-4AD2-81B5-1B7BC510D1FE}" type="parTrans" cxnId="{8381F9EF-B075-40CB-AED1-197515DE6331}">
      <dgm:prSet/>
      <dgm:spPr/>
      <dgm:t>
        <a:bodyPr/>
        <a:lstStyle/>
        <a:p>
          <a:endParaRPr lang="ru-RU"/>
        </a:p>
      </dgm:t>
    </dgm:pt>
    <dgm:pt modelId="{2D4638E9-EE24-4A1A-97A7-6C2DA823F337}" type="sibTrans" cxnId="{8381F9EF-B075-40CB-AED1-197515DE6331}">
      <dgm:prSet/>
      <dgm:spPr/>
      <dgm:t>
        <a:bodyPr/>
        <a:lstStyle/>
        <a:p>
          <a:endParaRPr lang="ru-RU"/>
        </a:p>
      </dgm:t>
    </dgm:pt>
    <dgm:pt modelId="{425D212B-6D66-4FF4-88C2-290B26DC33A4}">
      <dgm:prSet phldrT="[Текст]" custT="1"/>
      <dgm:spPr/>
      <dgm:t>
        <a:bodyPr/>
        <a:lstStyle/>
        <a:p>
          <a:pPr algn="l"/>
          <a:r>
            <a:rPr lang="ru-RU" sz="2400" dirty="0" smtClean="0"/>
            <a:t>Фиксированный,</a:t>
          </a:r>
          <a:endParaRPr lang="ru-RU" sz="2400" dirty="0"/>
        </a:p>
      </dgm:t>
    </dgm:pt>
    <dgm:pt modelId="{7BE70E56-052C-474E-9D3B-D24E519E9E64}" type="parTrans" cxnId="{29C9EC00-8CE9-46A8-8FA6-54EFB1ACBEE5}">
      <dgm:prSet/>
      <dgm:spPr/>
      <dgm:t>
        <a:bodyPr/>
        <a:lstStyle/>
        <a:p>
          <a:endParaRPr lang="ru-RU"/>
        </a:p>
      </dgm:t>
    </dgm:pt>
    <dgm:pt modelId="{CBFF3F2E-2224-43B1-BE0C-09F91AD165E0}" type="sibTrans" cxnId="{29C9EC00-8CE9-46A8-8FA6-54EFB1ACBEE5}">
      <dgm:prSet/>
      <dgm:spPr/>
      <dgm:t>
        <a:bodyPr/>
        <a:lstStyle/>
        <a:p>
          <a:endParaRPr lang="ru-RU"/>
        </a:p>
      </dgm:t>
    </dgm:pt>
    <dgm:pt modelId="{32BAE5C3-D860-4206-9317-9D849C066A10}">
      <dgm:prSet phldrT="[Текст]" custT="1"/>
      <dgm:spPr/>
      <dgm:t>
        <a:bodyPr/>
        <a:lstStyle/>
        <a:p>
          <a:pPr algn="l"/>
          <a:r>
            <a:rPr lang="ru-RU" sz="2400" dirty="0" smtClean="0"/>
            <a:t>Плавающий,</a:t>
          </a:r>
          <a:endParaRPr lang="ru-RU" sz="2400" dirty="0"/>
        </a:p>
      </dgm:t>
    </dgm:pt>
    <dgm:pt modelId="{A173D8F8-E524-401E-83B7-B822EF7E648E}" type="parTrans" cxnId="{A511EB7C-63C9-4309-8453-C0B2DA93B7A4}">
      <dgm:prSet/>
      <dgm:spPr/>
      <dgm:t>
        <a:bodyPr/>
        <a:lstStyle/>
        <a:p>
          <a:endParaRPr lang="ru-RU"/>
        </a:p>
      </dgm:t>
    </dgm:pt>
    <dgm:pt modelId="{9EEFB50F-A8E9-4477-A04D-9E9E6888E0DA}" type="sibTrans" cxnId="{A511EB7C-63C9-4309-8453-C0B2DA93B7A4}">
      <dgm:prSet/>
      <dgm:spPr/>
      <dgm:t>
        <a:bodyPr/>
        <a:lstStyle/>
        <a:p>
          <a:endParaRPr lang="ru-RU"/>
        </a:p>
      </dgm:t>
    </dgm:pt>
    <dgm:pt modelId="{2DAAC020-AEE3-4D47-AEAA-485AF9D939F6}">
      <dgm:prSet phldrT="[Текст]" custT="1"/>
      <dgm:spPr/>
      <dgm:t>
        <a:bodyPr/>
        <a:lstStyle/>
        <a:p>
          <a:pPr algn="l"/>
          <a:r>
            <a:rPr lang="ru-RU" sz="2400" dirty="0" smtClean="0"/>
            <a:t>Комбинации этих режимов (текущая фиксация, валютный коридор, совместное плавание коллективных валют и др.)</a:t>
          </a:r>
          <a:endParaRPr lang="ru-RU" sz="2400" dirty="0"/>
        </a:p>
      </dgm:t>
    </dgm:pt>
    <dgm:pt modelId="{55978E5E-D76E-4871-82F9-A9F2D54C5BAB}" type="parTrans" cxnId="{6522CC5C-474C-4AB9-A9D9-1C07E42F62C4}">
      <dgm:prSet/>
      <dgm:spPr/>
      <dgm:t>
        <a:bodyPr/>
        <a:lstStyle/>
        <a:p>
          <a:endParaRPr lang="ru-RU"/>
        </a:p>
      </dgm:t>
    </dgm:pt>
    <dgm:pt modelId="{5932C477-429F-4732-9225-AC896C40724C}" type="sibTrans" cxnId="{6522CC5C-474C-4AB9-A9D9-1C07E42F62C4}">
      <dgm:prSet/>
      <dgm:spPr/>
      <dgm:t>
        <a:bodyPr/>
        <a:lstStyle/>
        <a:p>
          <a:endParaRPr lang="ru-RU"/>
        </a:p>
      </dgm:t>
    </dgm:pt>
    <dgm:pt modelId="{900F3CBA-2CFE-49AD-ACAD-78F010912E1A}">
      <dgm:prSet phldrT="[Текст]" custT="1"/>
      <dgm:spPr/>
      <dgm:t>
        <a:bodyPr/>
        <a:lstStyle/>
        <a:p>
          <a:pPr algn="l"/>
          <a:r>
            <a:rPr lang="ru-RU" sz="2000" dirty="0" smtClean="0"/>
            <a:t>2.Обратная котировка.</a:t>
          </a:r>
          <a:endParaRPr lang="ru-RU" sz="2000" dirty="0"/>
        </a:p>
      </dgm:t>
    </dgm:pt>
    <dgm:pt modelId="{3DD3F683-4A8A-40FB-82E5-A777D71ADF58}" type="parTrans" cxnId="{D89448D0-0001-4FA3-B11A-F472FAFD794F}">
      <dgm:prSet/>
      <dgm:spPr/>
      <dgm:t>
        <a:bodyPr/>
        <a:lstStyle/>
        <a:p>
          <a:endParaRPr lang="ru-RU"/>
        </a:p>
      </dgm:t>
    </dgm:pt>
    <dgm:pt modelId="{F545B577-90CA-427C-9E2D-6B83246E30AE}" type="sibTrans" cxnId="{D89448D0-0001-4FA3-B11A-F472FAFD794F}">
      <dgm:prSet/>
      <dgm:spPr/>
      <dgm:t>
        <a:bodyPr/>
        <a:lstStyle/>
        <a:p>
          <a:endParaRPr lang="ru-RU"/>
        </a:p>
      </dgm:t>
    </dgm:pt>
    <dgm:pt modelId="{180163A2-24A3-47EB-AFD3-7F92557EBDBB}">
      <dgm:prSet phldrT="[Текст]" custT="1"/>
      <dgm:spPr/>
      <dgm:t>
        <a:bodyPr/>
        <a:lstStyle/>
        <a:p>
          <a:pPr algn="just"/>
          <a:r>
            <a:rPr lang="ru-RU" sz="2400" b="1" dirty="0" smtClean="0"/>
            <a:t>Два основных метода</a:t>
          </a:r>
          <a:r>
            <a:rPr lang="ru-RU" sz="2000" dirty="0" smtClean="0"/>
            <a:t>:</a:t>
          </a:r>
          <a:endParaRPr lang="ru-RU" sz="2000" i="1" dirty="0"/>
        </a:p>
      </dgm:t>
    </dgm:pt>
    <dgm:pt modelId="{45CB267C-DB88-4D9A-8B13-E30320F675A1}" type="parTrans" cxnId="{D64F4896-6D2C-4512-8F0A-701AFC855D0B}">
      <dgm:prSet/>
      <dgm:spPr/>
      <dgm:t>
        <a:bodyPr/>
        <a:lstStyle/>
        <a:p>
          <a:endParaRPr lang="ru-RU"/>
        </a:p>
      </dgm:t>
    </dgm:pt>
    <dgm:pt modelId="{D9D93BF9-B9F6-41E0-9655-72610B049720}" type="sibTrans" cxnId="{D64F4896-6D2C-4512-8F0A-701AFC855D0B}">
      <dgm:prSet/>
      <dgm:spPr/>
      <dgm:t>
        <a:bodyPr/>
        <a:lstStyle/>
        <a:p>
          <a:endParaRPr lang="ru-RU"/>
        </a:p>
      </dgm:t>
    </dgm:pt>
    <dgm:pt modelId="{49EC857A-8790-4856-A68C-AF29790BC693}">
      <dgm:prSet phldrT="[Текст]" custT="1"/>
      <dgm:spPr/>
      <dgm:t>
        <a:bodyPr/>
        <a:lstStyle/>
        <a:p>
          <a:pPr algn="l"/>
          <a:r>
            <a:rPr lang="ru-RU" sz="2000" dirty="0" smtClean="0"/>
            <a:t>Кросс-курс</a:t>
          </a:r>
          <a:endParaRPr lang="ru-RU" sz="2000" dirty="0"/>
        </a:p>
      </dgm:t>
    </dgm:pt>
    <dgm:pt modelId="{31AA3B89-D632-46D0-BCE7-443B128973FD}" type="parTrans" cxnId="{C78C0495-4ED7-4A88-B4F5-20498CBFFBDC}">
      <dgm:prSet/>
      <dgm:spPr/>
      <dgm:t>
        <a:bodyPr/>
        <a:lstStyle/>
        <a:p>
          <a:endParaRPr lang="ru-RU"/>
        </a:p>
      </dgm:t>
    </dgm:pt>
    <dgm:pt modelId="{6A3AF729-ADB5-4790-852B-7F15AEE45215}" type="sibTrans" cxnId="{C78C0495-4ED7-4A88-B4F5-20498CBFFBDC}">
      <dgm:prSet/>
      <dgm:spPr/>
      <dgm:t>
        <a:bodyPr/>
        <a:lstStyle/>
        <a:p>
          <a:endParaRPr lang="ru-RU"/>
        </a:p>
      </dgm:t>
    </dgm:pt>
    <dgm:pt modelId="{DD903D38-F557-4D5C-9019-7FCC06CC673B}">
      <dgm:prSet phldrT="[Текст]" custT="1"/>
      <dgm:spPr/>
      <dgm:t>
        <a:bodyPr/>
        <a:lstStyle/>
        <a:p>
          <a:pPr algn="just"/>
          <a:r>
            <a:rPr lang="ru-RU" sz="2000" dirty="0" smtClean="0"/>
            <a:t>1.Прямая котировка,</a:t>
          </a:r>
          <a:endParaRPr lang="ru-RU" sz="2000" i="1" dirty="0"/>
        </a:p>
      </dgm:t>
    </dgm:pt>
    <dgm:pt modelId="{E8D5CE1D-AD92-4F0D-9A24-885CA6B5CCA4}" type="parTrans" cxnId="{92AFE291-3DB6-436D-AAE2-F5A36DE6FD7E}">
      <dgm:prSet/>
      <dgm:spPr/>
      <dgm:t>
        <a:bodyPr/>
        <a:lstStyle/>
        <a:p>
          <a:endParaRPr lang="ru-RU"/>
        </a:p>
      </dgm:t>
    </dgm:pt>
    <dgm:pt modelId="{7B0FDC19-890F-4B6A-82AE-63FEC6D281C7}" type="sibTrans" cxnId="{92AFE291-3DB6-436D-AAE2-F5A36DE6FD7E}">
      <dgm:prSet/>
      <dgm:spPr/>
      <dgm:t>
        <a:bodyPr/>
        <a:lstStyle/>
        <a:p>
          <a:endParaRPr lang="ru-RU"/>
        </a:p>
      </dgm:t>
    </dgm:pt>
    <dgm:pt modelId="{1B717501-239D-41A8-A31C-ADDE207A2D0E}" type="pres">
      <dgm:prSet presAssocID="{A9AD9B88-D803-426E-BCD7-0B91510DA7F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33C7AA6-4A20-4782-8743-6466610CB3EA}" type="pres">
      <dgm:prSet presAssocID="{FCC9CB1F-34CE-4D07-8CBC-4BB8AF96EB6A}" presName="linNode" presStyleCnt="0"/>
      <dgm:spPr/>
    </dgm:pt>
    <dgm:pt modelId="{C336AA56-6AFC-40EF-BDBD-0FD18C3D4CD6}" type="pres">
      <dgm:prSet presAssocID="{FCC9CB1F-34CE-4D07-8CBC-4BB8AF96EB6A}" presName="parentShp" presStyleLbl="node1" presStyleIdx="0" presStyleCnt="3" custScaleX="55645" custScaleY="65692" custLinFactNeighborX="-16129" custLinFactNeighborY="-1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7D7311-9E41-4191-A176-ED9386A2D388}" type="pres">
      <dgm:prSet presAssocID="{FCC9CB1F-34CE-4D07-8CBC-4BB8AF96EB6A}" presName="childShp" presStyleLbl="bgAccFollowNode1" presStyleIdx="0" presStyleCnt="3" custScaleY="566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063A0-7B20-498C-9720-BF3C79BF790C}" type="pres">
      <dgm:prSet presAssocID="{A71487ED-6433-46C7-8DFD-6E63FC8ECD21}" presName="spacing" presStyleCnt="0"/>
      <dgm:spPr/>
    </dgm:pt>
    <dgm:pt modelId="{A51602C3-AA14-45F4-A078-E678E322F193}" type="pres">
      <dgm:prSet presAssocID="{652F985F-D75C-40FB-85DD-D87560629A3F}" presName="linNode" presStyleCnt="0"/>
      <dgm:spPr/>
    </dgm:pt>
    <dgm:pt modelId="{08D03C81-2A33-4A79-9AAC-52C00E3DC5AE}" type="pres">
      <dgm:prSet presAssocID="{652F985F-D75C-40FB-85DD-D87560629A3F}" presName="parentShp" presStyleLbl="node1" presStyleIdx="1" presStyleCnt="3" custScaleX="55846" custLinFactNeighborX="-13013" custLinFactNeighborY="-29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AD149-A9E0-427B-88AE-7B18C4118118}" type="pres">
      <dgm:prSet presAssocID="{652F985F-D75C-40FB-85DD-D87560629A3F}" presName="childShp" presStyleLbl="bgAccFollowNode1" presStyleIdx="1" presStyleCnt="3" custScaleY="118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CA7DBE-320E-4825-8425-D57CDF21DC94}" type="pres">
      <dgm:prSet presAssocID="{C11F4A35-9CFC-47FB-8549-FA96750340A2}" presName="spacing" presStyleCnt="0"/>
      <dgm:spPr/>
    </dgm:pt>
    <dgm:pt modelId="{68DD9E3A-A675-4D37-B107-46E0D600BFEE}" type="pres">
      <dgm:prSet presAssocID="{0E9E8659-6C9A-4A4F-8D24-99B18980ED35}" presName="linNode" presStyleCnt="0"/>
      <dgm:spPr/>
    </dgm:pt>
    <dgm:pt modelId="{62295994-938B-4485-A988-D9D8C1327A1E}" type="pres">
      <dgm:prSet presAssocID="{0E9E8659-6C9A-4A4F-8D24-99B18980ED35}" presName="parentShp" presStyleLbl="node1" presStyleIdx="2" presStyleCnt="3" custScaleX="61204" custLinFactNeighborX="-11668" custLinFactNeighborY="12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C1F16-FAA4-406E-8E1A-E09F57B25329}" type="pres">
      <dgm:prSet presAssocID="{0E9E8659-6C9A-4A4F-8D24-99B18980ED35}" presName="childShp" presStyleLbl="bgAccFollowNode1" presStyleIdx="2" presStyleCnt="3" custScaleY="1074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6D04F9-04DF-45FA-AD40-37A876760916}" type="presOf" srcId="{DD903D38-F557-4D5C-9019-7FCC06CC673B}" destId="{154C1F16-FAA4-406E-8E1A-E09F57B25329}" srcOrd="0" destOrd="2" presId="urn:microsoft.com/office/officeart/2005/8/layout/vList6"/>
    <dgm:cxn modelId="{9151AEEF-4FF0-46AE-9F5E-6342A9FB8AFC}" type="presOf" srcId="{49EC857A-8790-4856-A68C-AF29790BC693}" destId="{154C1F16-FAA4-406E-8E1A-E09F57B25329}" srcOrd="0" destOrd="4" presId="urn:microsoft.com/office/officeart/2005/8/layout/vList6"/>
    <dgm:cxn modelId="{6522CC5C-474C-4AB9-A9D9-1C07E42F62C4}" srcId="{652F985F-D75C-40FB-85DD-D87560629A3F}" destId="{2DAAC020-AEE3-4D47-AEAA-485AF9D939F6}" srcOrd="2" destOrd="0" parTransId="{55978E5E-D76E-4871-82F9-A9F2D54C5BAB}" sibTransId="{5932C477-429F-4732-9225-AC896C40724C}"/>
    <dgm:cxn modelId="{D89448D0-0001-4FA3-B11A-F472FAFD794F}" srcId="{0E9E8659-6C9A-4A4F-8D24-99B18980ED35}" destId="{900F3CBA-2CFE-49AD-ACAD-78F010912E1A}" srcOrd="3" destOrd="0" parTransId="{3DD3F683-4A8A-40FB-82E5-A777D71ADF58}" sibTransId="{F545B577-90CA-427C-9E2D-6B83246E30AE}"/>
    <dgm:cxn modelId="{29C9EC00-8CE9-46A8-8FA6-54EFB1ACBEE5}" srcId="{652F985F-D75C-40FB-85DD-D87560629A3F}" destId="{425D212B-6D66-4FF4-88C2-290B26DC33A4}" srcOrd="0" destOrd="0" parTransId="{7BE70E56-052C-474E-9D3B-D24E519E9E64}" sibTransId="{CBFF3F2E-2224-43B1-BE0C-09F91AD165E0}"/>
    <dgm:cxn modelId="{ABA18760-B253-40D9-A209-9F0A4F4CB4E0}" type="presOf" srcId="{FCC9CB1F-34CE-4D07-8CBC-4BB8AF96EB6A}" destId="{C336AA56-6AFC-40EF-BDBD-0FD18C3D4CD6}" srcOrd="0" destOrd="0" presId="urn:microsoft.com/office/officeart/2005/8/layout/vList6"/>
    <dgm:cxn modelId="{02CB6841-94CF-46D5-AEDE-23666D7C477C}" type="presOf" srcId="{2DAAC020-AEE3-4D47-AEAA-485AF9D939F6}" destId="{FA9AD149-A9E0-427B-88AE-7B18C4118118}" srcOrd="0" destOrd="2" presId="urn:microsoft.com/office/officeart/2005/8/layout/vList6"/>
    <dgm:cxn modelId="{D9199F47-D65A-4F57-92F0-4900AF389C9E}" type="presOf" srcId="{0D2AD95E-0530-47CE-A0D3-41AA6890581A}" destId="{154C1F16-FAA4-406E-8E1A-E09F57B25329}" srcOrd="0" destOrd="0" presId="urn:microsoft.com/office/officeart/2005/8/layout/vList6"/>
    <dgm:cxn modelId="{C0B570E5-19CA-4C8D-95BB-6907CBE74F36}" type="presOf" srcId="{0E9E8659-6C9A-4A4F-8D24-99B18980ED35}" destId="{62295994-938B-4485-A988-D9D8C1327A1E}" srcOrd="0" destOrd="0" presId="urn:microsoft.com/office/officeart/2005/8/layout/vList6"/>
    <dgm:cxn modelId="{9F28B110-1E28-4712-B864-5082AFFFEBF5}" type="presOf" srcId="{CBAB15FB-686B-4ABE-B492-4A2A1983C0A0}" destId="{2F7D7311-9E41-4191-A176-ED9386A2D388}" srcOrd="0" destOrd="0" presId="urn:microsoft.com/office/officeart/2005/8/layout/vList6"/>
    <dgm:cxn modelId="{C78C0495-4ED7-4A88-B4F5-20498CBFFBDC}" srcId="{0E9E8659-6C9A-4A4F-8D24-99B18980ED35}" destId="{49EC857A-8790-4856-A68C-AF29790BC693}" srcOrd="4" destOrd="0" parTransId="{31AA3B89-D632-46D0-BCE7-443B128973FD}" sibTransId="{6A3AF729-ADB5-4790-852B-7F15AEE45215}"/>
    <dgm:cxn modelId="{C89C101F-DDB8-4EF9-A2C0-BE67FD965460}" type="presOf" srcId="{A9AD9B88-D803-426E-BCD7-0B91510DA7F0}" destId="{1B717501-239D-41A8-A31C-ADDE207A2D0E}" srcOrd="0" destOrd="0" presId="urn:microsoft.com/office/officeart/2005/8/layout/vList6"/>
    <dgm:cxn modelId="{3380F30D-7867-4CE3-BB08-6C13D641B803}" type="presOf" srcId="{900F3CBA-2CFE-49AD-ACAD-78F010912E1A}" destId="{154C1F16-FAA4-406E-8E1A-E09F57B25329}" srcOrd="0" destOrd="3" presId="urn:microsoft.com/office/officeart/2005/8/layout/vList6"/>
    <dgm:cxn modelId="{6B3F7E15-483E-4872-A8FC-67204C50002D}" type="presOf" srcId="{32BAE5C3-D860-4206-9317-9D849C066A10}" destId="{FA9AD149-A9E0-427B-88AE-7B18C4118118}" srcOrd="0" destOrd="1" presId="urn:microsoft.com/office/officeart/2005/8/layout/vList6"/>
    <dgm:cxn modelId="{8381F9EF-B075-40CB-AED1-197515DE6331}" srcId="{FCC9CB1F-34CE-4D07-8CBC-4BB8AF96EB6A}" destId="{CBAB15FB-686B-4ABE-B492-4A2A1983C0A0}" srcOrd="0" destOrd="0" parTransId="{99658D3B-0A40-4AD2-81B5-1B7BC510D1FE}" sibTransId="{2D4638E9-EE24-4A1A-97A7-6C2DA823F337}"/>
    <dgm:cxn modelId="{D64F4896-6D2C-4512-8F0A-701AFC855D0B}" srcId="{0E9E8659-6C9A-4A4F-8D24-99B18980ED35}" destId="{180163A2-24A3-47EB-AFD3-7F92557EBDBB}" srcOrd="1" destOrd="0" parTransId="{45CB267C-DB88-4D9A-8B13-E30320F675A1}" sibTransId="{D9D93BF9-B9F6-41E0-9655-72610B049720}"/>
    <dgm:cxn modelId="{1AFEA543-3375-4FEE-B130-4F1A3FCD7BA8}" srcId="{A9AD9B88-D803-426E-BCD7-0B91510DA7F0}" destId="{FCC9CB1F-34CE-4D07-8CBC-4BB8AF96EB6A}" srcOrd="0" destOrd="0" parTransId="{0A0A9054-170A-4D43-9C8C-840BD09C4DC3}" sibTransId="{A71487ED-6433-46C7-8DFD-6E63FC8ECD21}"/>
    <dgm:cxn modelId="{65071628-C400-4A84-863A-D7534219F54A}" type="presOf" srcId="{180163A2-24A3-47EB-AFD3-7F92557EBDBB}" destId="{154C1F16-FAA4-406E-8E1A-E09F57B25329}" srcOrd="0" destOrd="1" presId="urn:microsoft.com/office/officeart/2005/8/layout/vList6"/>
    <dgm:cxn modelId="{A511EB7C-63C9-4309-8453-C0B2DA93B7A4}" srcId="{652F985F-D75C-40FB-85DD-D87560629A3F}" destId="{32BAE5C3-D860-4206-9317-9D849C066A10}" srcOrd="1" destOrd="0" parTransId="{A173D8F8-E524-401E-83B7-B822EF7E648E}" sibTransId="{9EEFB50F-A8E9-4477-A04D-9E9E6888E0DA}"/>
    <dgm:cxn modelId="{830B9586-32D2-4834-A54B-462083CEBE80}" srcId="{0E9E8659-6C9A-4A4F-8D24-99B18980ED35}" destId="{0D2AD95E-0530-47CE-A0D3-41AA6890581A}" srcOrd="0" destOrd="0" parTransId="{4798A110-2512-4FA4-9BB8-08701FB896CD}" sibTransId="{85E12907-91EE-4914-ADB4-8803D108B4B2}"/>
    <dgm:cxn modelId="{58E9FE90-1A7E-4AF2-BE30-B26BA238050F}" type="presOf" srcId="{652F985F-D75C-40FB-85DD-D87560629A3F}" destId="{08D03C81-2A33-4A79-9AAC-52C00E3DC5AE}" srcOrd="0" destOrd="0" presId="urn:microsoft.com/office/officeart/2005/8/layout/vList6"/>
    <dgm:cxn modelId="{B99DACF3-38BB-4EC7-BD6C-AF6973B3EA20}" srcId="{A9AD9B88-D803-426E-BCD7-0B91510DA7F0}" destId="{0E9E8659-6C9A-4A4F-8D24-99B18980ED35}" srcOrd="2" destOrd="0" parTransId="{89BAE1F9-4B5B-4048-91B7-1CE0CD44B3D4}" sibTransId="{0F612AA7-9C55-42A1-8B96-A9021632EEF0}"/>
    <dgm:cxn modelId="{B4CF4942-115C-43FC-8C4B-5EA76EB59733}" type="presOf" srcId="{425D212B-6D66-4FF4-88C2-290B26DC33A4}" destId="{FA9AD149-A9E0-427B-88AE-7B18C4118118}" srcOrd="0" destOrd="0" presId="urn:microsoft.com/office/officeart/2005/8/layout/vList6"/>
    <dgm:cxn modelId="{53F364BE-DF9A-4DE4-88D1-4DF2B2CF4697}" srcId="{A9AD9B88-D803-426E-BCD7-0B91510DA7F0}" destId="{652F985F-D75C-40FB-85DD-D87560629A3F}" srcOrd="1" destOrd="0" parTransId="{AF3CA154-A2B2-4C5E-911C-2F3B87C26422}" sibTransId="{C11F4A35-9CFC-47FB-8549-FA96750340A2}"/>
    <dgm:cxn modelId="{92AFE291-3DB6-436D-AAE2-F5A36DE6FD7E}" srcId="{0E9E8659-6C9A-4A4F-8D24-99B18980ED35}" destId="{DD903D38-F557-4D5C-9019-7FCC06CC673B}" srcOrd="2" destOrd="0" parTransId="{E8D5CE1D-AD92-4F0D-9A24-885CA6B5CCA4}" sibTransId="{7B0FDC19-890F-4B6A-82AE-63FEC6D281C7}"/>
    <dgm:cxn modelId="{D5C465BD-077F-4E20-82E1-85CE1C6D17A1}" type="presParOf" srcId="{1B717501-239D-41A8-A31C-ADDE207A2D0E}" destId="{E33C7AA6-4A20-4782-8743-6466610CB3EA}" srcOrd="0" destOrd="0" presId="urn:microsoft.com/office/officeart/2005/8/layout/vList6"/>
    <dgm:cxn modelId="{A71A6876-61D4-46CC-A916-882F8A8891FA}" type="presParOf" srcId="{E33C7AA6-4A20-4782-8743-6466610CB3EA}" destId="{C336AA56-6AFC-40EF-BDBD-0FD18C3D4CD6}" srcOrd="0" destOrd="0" presId="urn:microsoft.com/office/officeart/2005/8/layout/vList6"/>
    <dgm:cxn modelId="{4711BB9E-FE1F-4FF5-BB7B-6186E78F028D}" type="presParOf" srcId="{E33C7AA6-4A20-4782-8743-6466610CB3EA}" destId="{2F7D7311-9E41-4191-A176-ED9386A2D388}" srcOrd="1" destOrd="0" presId="urn:microsoft.com/office/officeart/2005/8/layout/vList6"/>
    <dgm:cxn modelId="{4FABC9A2-528A-48CD-9A49-08A356AD562B}" type="presParOf" srcId="{1B717501-239D-41A8-A31C-ADDE207A2D0E}" destId="{02D063A0-7B20-498C-9720-BF3C79BF790C}" srcOrd="1" destOrd="0" presId="urn:microsoft.com/office/officeart/2005/8/layout/vList6"/>
    <dgm:cxn modelId="{9C1A3B2A-FDC7-4FE1-B51B-8560FD5C0B8C}" type="presParOf" srcId="{1B717501-239D-41A8-A31C-ADDE207A2D0E}" destId="{A51602C3-AA14-45F4-A078-E678E322F193}" srcOrd="2" destOrd="0" presId="urn:microsoft.com/office/officeart/2005/8/layout/vList6"/>
    <dgm:cxn modelId="{E4AE48FA-0D8F-4DCE-B9EF-3489374BE4E8}" type="presParOf" srcId="{A51602C3-AA14-45F4-A078-E678E322F193}" destId="{08D03C81-2A33-4A79-9AAC-52C00E3DC5AE}" srcOrd="0" destOrd="0" presId="urn:microsoft.com/office/officeart/2005/8/layout/vList6"/>
    <dgm:cxn modelId="{5E316CD2-DAC7-404E-A509-C4FC13E5ECF8}" type="presParOf" srcId="{A51602C3-AA14-45F4-A078-E678E322F193}" destId="{FA9AD149-A9E0-427B-88AE-7B18C4118118}" srcOrd="1" destOrd="0" presId="urn:microsoft.com/office/officeart/2005/8/layout/vList6"/>
    <dgm:cxn modelId="{7432A7E5-36E8-4E41-8862-B677FC6D65D5}" type="presParOf" srcId="{1B717501-239D-41A8-A31C-ADDE207A2D0E}" destId="{C3CA7DBE-320E-4825-8425-D57CDF21DC94}" srcOrd="3" destOrd="0" presId="urn:microsoft.com/office/officeart/2005/8/layout/vList6"/>
    <dgm:cxn modelId="{5118F850-02ED-4A75-AF3A-C593CF875737}" type="presParOf" srcId="{1B717501-239D-41A8-A31C-ADDE207A2D0E}" destId="{68DD9E3A-A675-4D37-B107-46E0D600BFEE}" srcOrd="4" destOrd="0" presId="urn:microsoft.com/office/officeart/2005/8/layout/vList6"/>
    <dgm:cxn modelId="{A307C33C-EC02-44E0-8AB4-9AFA7C072A51}" type="presParOf" srcId="{68DD9E3A-A675-4D37-B107-46E0D600BFEE}" destId="{62295994-938B-4485-A988-D9D8C1327A1E}" srcOrd="0" destOrd="0" presId="urn:microsoft.com/office/officeart/2005/8/layout/vList6"/>
    <dgm:cxn modelId="{3C88C866-B1F2-43C0-ACF1-7F53EE2E8285}" type="presParOf" srcId="{68DD9E3A-A675-4D37-B107-46E0D600BFEE}" destId="{154C1F16-FAA4-406E-8E1A-E09F57B2532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44DE1B-6B40-4BB7-95C1-D7D8C687D9A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4D0D06-1E50-40D8-A2D3-186D8849AC0C}">
      <dgm:prSet phldrT="[Текст]" custT="1"/>
      <dgm:spPr/>
      <dgm:t>
        <a:bodyPr/>
        <a:lstStyle/>
        <a:p>
          <a:pPr algn="ctr"/>
          <a:r>
            <a:rPr lang="ru-RU" sz="2800" dirty="0" smtClean="0"/>
            <a:t>До 1992 года- </a:t>
          </a:r>
        </a:p>
        <a:p>
          <a:pPr algn="ctr"/>
          <a:r>
            <a:rPr lang="ru-RU" sz="2400" b="1" dirty="0" smtClean="0">
              <a:solidFill>
                <a:schemeClr val="bg1"/>
              </a:solidFill>
            </a:rPr>
            <a:t>фиксированный</a:t>
          </a:r>
          <a:endParaRPr lang="ru-RU" sz="2400" b="1" dirty="0">
            <a:solidFill>
              <a:schemeClr val="bg1"/>
            </a:solidFill>
          </a:endParaRPr>
        </a:p>
      </dgm:t>
    </dgm:pt>
    <dgm:pt modelId="{31C8EF2A-248B-41A1-83EB-3B87CD3B00BD}" type="parTrans" cxnId="{84BB1EAB-C6E0-4271-A2C3-A6A9E0AD388E}">
      <dgm:prSet/>
      <dgm:spPr/>
      <dgm:t>
        <a:bodyPr/>
        <a:lstStyle/>
        <a:p>
          <a:endParaRPr lang="ru-RU"/>
        </a:p>
      </dgm:t>
    </dgm:pt>
    <dgm:pt modelId="{DABBF54C-55C2-444F-B737-EACF121B2E97}" type="sibTrans" cxnId="{84BB1EAB-C6E0-4271-A2C3-A6A9E0AD388E}">
      <dgm:prSet/>
      <dgm:spPr/>
      <dgm:t>
        <a:bodyPr/>
        <a:lstStyle/>
        <a:p>
          <a:endParaRPr lang="ru-RU"/>
        </a:p>
      </dgm:t>
    </dgm:pt>
    <dgm:pt modelId="{52BF631B-FA97-4D40-BE16-B42A38A37EB4}">
      <dgm:prSet phldrT="[Текст]" custT="1"/>
      <dgm:spPr/>
      <dgm:t>
        <a:bodyPr/>
        <a:lstStyle/>
        <a:p>
          <a:pPr algn="ctr">
            <a:lnSpc>
              <a:spcPts val="2000"/>
            </a:lnSpc>
            <a:spcAft>
              <a:spcPts val="0"/>
            </a:spcAft>
          </a:pPr>
          <a:r>
            <a:rPr lang="ru-RU" sz="2800" dirty="0" smtClean="0"/>
            <a:t>С 1998 года по настоящее время– </a:t>
          </a:r>
          <a:r>
            <a:rPr lang="ru-RU" sz="2400" b="1" dirty="0" smtClean="0">
              <a:solidFill>
                <a:schemeClr val="bg1"/>
              </a:solidFill>
            </a:rPr>
            <a:t>регулируемо плавающий</a:t>
          </a:r>
          <a:r>
            <a:rPr lang="ru-RU" sz="2400" dirty="0" smtClean="0"/>
            <a:t>. </a:t>
          </a:r>
        </a:p>
        <a:p>
          <a:pPr algn="just">
            <a:lnSpc>
              <a:spcPts val="2000"/>
            </a:lnSpc>
            <a:spcAft>
              <a:spcPts val="0"/>
            </a:spcAft>
          </a:pPr>
          <a:r>
            <a:rPr lang="ru-RU" sz="2400" dirty="0" smtClean="0"/>
            <a:t>ЦБ РФ устанавливает курс рубля в </a:t>
          </a:r>
          <a:r>
            <a:rPr lang="ru-RU" sz="2400" dirty="0" err="1" smtClean="0"/>
            <a:t>бивалютной</a:t>
          </a:r>
          <a:r>
            <a:rPr lang="ru-RU" sz="2400" dirty="0" smtClean="0"/>
            <a:t> корзине ( доллар США и евро) по результатам биржевых торгов на ММВБ.</a:t>
          </a:r>
          <a:endParaRPr lang="ru-RU" sz="2400" dirty="0"/>
        </a:p>
      </dgm:t>
    </dgm:pt>
    <dgm:pt modelId="{B3474F79-CB37-4582-8363-0D17BE749786}" type="parTrans" cxnId="{ABBDB29C-989F-462B-9AF7-DC542D803D88}">
      <dgm:prSet/>
      <dgm:spPr/>
      <dgm:t>
        <a:bodyPr/>
        <a:lstStyle/>
        <a:p>
          <a:endParaRPr lang="ru-RU"/>
        </a:p>
      </dgm:t>
    </dgm:pt>
    <dgm:pt modelId="{A5CD7717-4674-457E-B7B6-D7FD7CD28259}" type="sibTrans" cxnId="{ABBDB29C-989F-462B-9AF7-DC542D803D88}">
      <dgm:prSet/>
      <dgm:spPr/>
      <dgm:t>
        <a:bodyPr/>
        <a:lstStyle/>
        <a:p>
          <a:endParaRPr lang="ru-RU"/>
        </a:p>
      </dgm:t>
    </dgm:pt>
    <dgm:pt modelId="{C4BA0707-149C-4B03-883F-5417F3DA6E35}">
      <dgm:prSet phldrT="[Текст]" custT="1"/>
      <dgm:spPr/>
      <dgm:t>
        <a:bodyPr/>
        <a:lstStyle/>
        <a:p>
          <a:pPr algn="ctr"/>
          <a:r>
            <a:rPr lang="ru-RU" sz="2800" dirty="0" smtClean="0"/>
            <a:t>1992-1996- </a:t>
          </a:r>
        </a:p>
        <a:p>
          <a:pPr algn="ctr"/>
          <a:r>
            <a:rPr lang="ru-RU" sz="2400" b="1" dirty="0" smtClean="0">
              <a:solidFill>
                <a:schemeClr val="bg1"/>
              </a:solidFill>
            </a:rPr>
            <a:t>плавающий</a:t>
          </a:r>
          <a:endParaRPr lang="ru-RU" sz="2400" b="1" dirty="0">
            <a:solidFill>
              <a:schemeClr val="bg1"/>
            </a:solidFill>
          </a:endParaRPr>
        </a:p>
      </dgm:t>
    </dgm:pt>
    <dgm:pt modelId="{F3D2F366-122E-4D6A-95DA-FCA96A5A3ABA}" type="parTrans" cxnId="{84DB1856-69BE-406B-A3D6-03ED57A4892E}">
      <dgm:prSet/>
      <dgm:spPr/>
      <dgm:t>
        <a:bodyPr/>
        <a:lstStyle/>
        <a:p>
          <a:endParaRPr lang="ru-RU"/>
        </a:p>
      </dgm:t>
    </dgm:pt>
    <dgm:pt modelId="{4BB21B60-2E50-4899-86D0-0171B6A4BAD7}" type="sibTrans" cxnId="{84DB1856-69BE-406B-A3D6-03ED57A4892E}">
      <dgm:prSet/>
      <dgm:spPr/>
      <dgm:t>
        <a:bodyPr/>
        <a:lstStyle/>
        <a:p>
          <a:endParaRPr lang="ru-RU"/>
        </a:p>
      </dgm:t>
    </dgm:pt>
    <dgm:pt modelId="{A6F5CC69-6E36-4504-BCAA-08C140186B43}">
      <dgm:prSet phldrT="[Текст]" custT="1"/>
      <dgm:spPr/>
      <dgm:t>
        <a:bodyPr/>
        <a:lstStyle/>
        <a:p>
          <a:pPr algn="ctr"/>
          <a:r>
            <a:rPr lang="ru-RU" sz="2800" dirty="0" smtClean="0"/>
            <a:t>1996-1998 годы – </a:t>
          </a:r>
        </a:p>
        <a:p>
          <a:pPr algn="ctr"/>
          <a:r>
            <a:rPr lang="ru-RU" sz="2400" b="1" dirty="0" smtClean="0">
              <a:solidFill>
                <a:schemeClr val="bg1"/>
              </a:solidFill>
            </a:rPr>
            <a:t>валютный коридор</a:t>
          </a:r>
          <a:endParaRPr lang="ru-RU" sz="2400" b="1" dirty="0">
            <a:solidFill>
              <a:schemeClr val="bg1"/>
            </a:solidFill>
          </a:endParaRPr>
        </a:p>
      </dgm:t>
    </dgm:pt>
    <dgm:pt modelId="{98CEF746-EAB4-4541-9284-2845B8A8D185}" type="parTrans" cxnId="{65BE1EC5-86EC-40B8-A2A9-DC6828288E1E}">
      <dgm:prSet/>
      <dgm:spPr/>
      <dgm:t>
        <a:bodyPr/>
        <a:lstStyle/>
        <a:p>
          <a:endParaRPr lang="ru-RU"/>
        </a:p>
      </dgm:t>
    </dgm:pt>
    <dgm:pt modelId="{2C0550D8-271B-4F38-BFDF-BA5E25417A68}" type="sibTrans" cxnId="{65BE1EC5-86EC-40B8-A2A9-DC6828288E1E}">
      <dgm:prSet/>
      <dgm:spPr/>
      <dgm:t>
        <a:bodyPr/>
        <a:lstStyle/>
        <a:p>
          <a:endParaRPr lang="ru-RU"/>
        </a:p>
      </dgm:t>
    </dgm:pt>
    <dgm:pt modelId="{6CB66F0B-06CE-45E8-ABB5-5E0CA345D158}" type="pres">
      <dgm:prSet presAssocID="{8B44DE1B-6B40-4BB7-95C1-D7D8C687D9A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FE6153-DB14-4CA4-A3B7-280FF4C7573C}" type="pres">
      <dgm:prSet presAssocID="{8B44DE1B-6B40-4BB7-95C1-D7D8C687D9AB}" presName="dummyMaxCanvas" presStyleCnt="0">
        <dgm:presLayoutVars/>
      </dgm:prSet>
      <dgm:spPr/>
    </dgm:pt>
    <dgm:pt modelId="{E97B2866-0AC9-46A5-BD9F-8DDFE9BB10EF}" type="pres">
      <dgm:prSet presAssocID="{8B44DE1B-6B40-4BB7-95C1-D7D8C687D9AB}" presName="FourNodes_1" presStyleLbl="node1" presStyleIdx="0" presStyleCnt="4" custScaleX="69524" custScaleY="100000" custLinFactNeighborX="-8988" custLinFactNeighborY="-6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CB48F8-A554-4BEA-9271-9C9E448F608F}" type="pres">
      <dgm:prSet presAssocID="{8B44DE1B-6B40-4BB7-95C1-D7D8C687D9AB}" presName="FourNodes_2" presStyleLbl="node1" presStyleIdx="1" presStyleCnt="4" custScaleX="82675" custScaleY="74785" custLinFactNeighborX="-2523" custLinFactNeighborY="-21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990FCB-BD48-4593-A777-D6A7668A2E05}" type="pres">
      <dgm:prSet presAssocID="{8B44DE1B-6B40-4BB7-95C1-D7D8C687D9AB}" presName="FourNodes_3" presStyleLbl="node1" presStyleIdx="2" presStyleCnt="4" custScaleX="83664" custScaleY="96122" custLinFactNeighborX="12448" custLinFactNeighborY="-388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CF2380-2C0F-47B3-A632-D36C74DA3B1F}" type="pres">
      <dgm:prSet presAssocID="{8B44DE1B-6B40-4BB7-95C1-D7D8C687D9AB}" presName="FourNodes_4" presStyleLbl="node1" presStyleIdx="3" presStyleCnt="4" custScaleX="110537" custScaleY="126912" custLinFactNeighborX="-6767" custLinFactNeighborY="-67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6E1541-9AE2-4938-94A2-EBB8E71A523A}" type="pres">
      <dgm:prSet presAssocID="{8B44DE1B-6B40-4BB7-95C1-D7D8C687D9AB}" presName="FourConn_1-2" presStyleLbl="fgAccFollowNode1" presStyleIdx="0" presStyleCnt="3" custLinFactX="-30082" custLinFactNeighborX="-100000" custLinFactNeighborY="106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67C156-920C-461A-9304-7B6E939D53BA}" type="pres">
      <dgm:prSet presAssocID="{8B44DE1B-6B40-4BB7-95C1-D7D8C687D9AB}" presName="FourConn_2-3" presStyleLbl="fgAccFollowNode1" presStyleIdx="1" presStyleCnt="3" custFlipHor="0" custScaleX="101836" custScaleY="100000" custLinFactX="-24987" custLinFactNeighborX="-100000" custLinFactNeighborY="-42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C6328C-7E7F-4DAD-80DD-448424EA92B6}" type="pres">
      <dgm:prSet presAssocID="{8B44DE1B-6B40-4BB7-95C1-D7D8C687D9AB}" presName="FourConn_3-4" presStyleLbl="fgAccFollowNode1" presStyleIdx="2" presStyleCnt="3" custLinFactNeighborX="-7166" custLinFactNeighborY="-46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AB1E50-3E02-48F5-8FA9-4CCCA877485B}" type="pres">
      <dgm:prSet presAssocID="{8B44DE1B-6B40-4BB7-95C1-D7D8C687D9AB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D55953-A7F6-4574-8426-CDB9C4B2CF1B}" type="pres">
      <dgm:prSet presAssocID="{8B44DE1B-6B40-4BB7-95C1-D7D8C687D9AB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11073-AA05-405A-8CE3-200A00B0FC10}" type="pres">
      <dgm:prSet presAssocID="{8B44DE1B-6B40-4BB7-95C1-D7D8C687D9AB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54D9DA-2465-4978-9F72-67150F290500}" type="pres">
      <dgm:prSet presAssocID="{8B44DE1B-6B40-4BB7-95C1-D7D8C687D9AB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5946BB-E7B5-4B36-B70F-2DB34F710382}" type="presOf" srcId="{C4BA0707-149C-4B03-883F-5417F3DA6E35}" destId="{D8D55953-A7F6-4574-8426-CDB9C4B2CF1B}" srcOrd="1" destOrd="0" presId="urn:microsoft.com/office/officeart/2005/8/layout/vProcess5"/>
    <dgm:cxn modelId="{BAE76C07-4593-4616-ACF0-9C2F0032AE90}" type="presOf" srcId="{DABBF54C-55C2-444F-B737-EACF121B2E97}" destId="{856E1541-9AE2-4938-94A2-EBB8E71A523A}" srcOrd="0" destOrd="0" presId="urn:microsoft.com/office/officeart/2005/8/layout/vProcess5"/>
    <dgm:cxn modelId="{0C778612-5F94-49B0-A21C-146E974698C5}" type="presOf" srcId="{A6F5CC69-6E36-4504-BCAA-08C140186B43}" destId="{60711073-AA05-405A-8CE3-200A00B0FC10}" srcOrd="1" destOrd="0" presId="urn:microsoft.com/office/officeart/2005/8/layout/vProcess5"/>
    <dgm:cxn modelId="{65BE1EC5-86EC-40B8-A2A9-DC6828288E1E}" srcId="{8B44DE1B-6B40-4BB7-95C1-D7D8C687D9AB}" destId="{A6F5CC69-6E36-4504-BCAA-08C140186B43}" srcOrd="2" destOrd="0" parTransId="{98CEF746-EAB4-4541-9284-2845B8A8D185}" sibTransId="{2C0550D8-271B-4F38-BFDF-BA5E25417A68}"/>
    <dgm:cxn modelId="{D6012190-7489-427D-8F37-94BA95B81A4B}" type="presOf" srcId="{C14D0D06-1E50-40D8-A2D3-186D8849AC0C}" destId="{74AB1E50-3E02-48F5-8FA9-4CCCA877485B}" srcOrd="1" destOrd="0" presId="urn:microsoft.com/office/officeart/2005/8/layout/vProcess5"/>
    <dgm:cxn modelId="{ABBDB29C-989F-462B-9AF7-DC542D803D88}" srcId="{8B44DE1B-6B40-4BB7-95C1-D7D8C687D9AB}" destId="{52BF631B-FA97-4D40-BE16-B42A38A37EB4}" srcOrd="3" destOrd="0" parTransId="{B3474F79-CB37-4582-8363-0D17BE749786}" sibTransId="{A5CD7717-4674-457E-B7B6-D7FD7CD28259}"/>
    <dgm:cxn modelId="{2C42F622-8E06-4842-8203-F0158B018670}" type="presOf" srcId="{C4BA0707-149C-4B03-883F-5417F3DA6E35}" destId="{1DCB48F8-A554-4BEA-9271-9C9E448F608F}" srcOrd="0" destOrd="0" presId="urn:microsoft.com/office/officeart/2005/8/layout/vProcess5"/>
    <dgm:cxn modelId="{AFE475B2-23AE-4C9A-8D07-BAB56CE85F58}" type="presOf" srcId="{8B44DE1B-6B40-4BB7-95C1-D7D8C687D9AB}" destId="{6CB66F0B-06CE-45E8-ABB5-5E0CA345D158}" srcOrd="0" destOrd="0" presId="urn:microsoft.com/office/officeart/2005/8/layout/vProcess5"/>
    <dgm:cxn modelId="{1A14A558-2635-4A9A-99D1-C3A2D89AE54E}" type="presOf" srcId="{C14D0D06-1E50-40D8-A2D3-186D8849AC0C}" destId="{E97B2866-0AC9-46A5-BD9F-8DDFE9BB10EF}" srcOrd="0" destOrd="0" presId="urn:microsoft.com/office/officeart/2005/8/layout/vProcess5"/>
    <dgm:cxn modelId="{84BB1EAB-C6E0-4271-A2C3-A6A9E0AD388E}" srcId="{8B44DE1B-6B40-4BB7-95C1-D7D8C687D9AB}" destId="{C14D0D06-1E50-40D8-A2D3-186D8849AC0C}" srcOrd="0" destOrd="0" parTransId="{31C8EF2A-248B-41A1-83EB-3B87CD3B00BD}" sibTransId="{DABBF54C-55C2-444F-B737-EACF121B2E97}"/>
    <dgm:cxn modelId="{D723DE42-DBD4-441B-BFAE-4E7B56750F12}" type="presOf" srcId="{2C0550D8-271B-4F38-BFDF-BA5E25417A68}" destId="{9AC6328C-7E7F-4DAD-80DD-448424EA92B6}" srcOrd="0" destOrd="0" presId="urn:microsoft.com/office/officeart/2005/8/layout/vProcess5"/>
    <dgm:cxn modelId="{C34967A7-2EAC-4FF3-B61C-C9DF62558914}" type="presOf" srcId="{52BF631B-FA97-4D40-BE16-B42A38A37EB4}" destId="{A2CF2380-2C0F-47B3-A632-D36C74DA3B1F}" srcOrd="0" destOrd="0" presId="urn:microsoft.com/office/officeart/2005/8/layout/vProcess5"/>
    <dgm:cxn modelId="{84DB1856-69BE-406B-A3D6-03ED57A4892E}" srcId="{8B44DE1B-6B40-4BB7-95C1-D7D8C687D9AB}" destId="{C4BA0707-149C-4B03-883F-5417F3DA6E35}" srcOrd="1" destOrd="0" parTransId="{F3D2F366-122E-4D6A-95DA-FCA96A5A3ABA}" sibTransId="{4BB21B60-2E50-4899-86D0-0171B6A4BAD7}"/>
    <dgm:cxn modelId="{48077D10-BF80-47ED-898A-BEFB9CD5B76B}" type="presOf" srcId="{4BB21B60-2E50-4899-86D0-0171B6A4BAD7}" destId="{D567C156-920C-461A-9304-7B6E939D53BA}" srcOrd="0" destOrd="0" presId="urn:microsoft.com/office/officeart/2005/8/layout/vProcess5"/>
    <dgm:cxn modelId="{F694DCDA-1811-4915-ACB5-6552BC18A6F9}" type="presOf" srcId="{A6F5CC69-6E36-4504-BCAA-08C140186B43}" destId="{B6990FCB-BD48-4593-A777-D6A7668A2E05}" srcOrd="0" destOrd="0" presId="urn:microsoft.com/office/officeart/2005/8/layout/vProcess5"/>
    <dgm:cxn modelId="{A34896F0-D543-4BA6-9490-E383DAB2AF3F}" type="presOf" srcId="{52BF631B-FA97-4D40-BE16-B42A38A37EB4}" destId="{2354D9DA-2465-4978-9F72-67150F290500}" srcOrd="1" destOrd="0" presId="urn:microsoft.com/office/officeart/2005/8/layout/vProcess5"/>
    <dgm:cxn modelId="{D669A499-56B5-4EA0-95F7-386916CF1845}" type="presParOf" srcId="{6CB66F0B-06CE-45E8-ABB5-5E0CA345D158}" destId="{28FE6153-DB14-4CA4-A3B7-280FF4C7573C}" srcOrd="0" destOrd="0" presId="urn:microsoft.com/office/officeart/2005/8/layout/vProcess5"/>
    <dgm:cxn modelId="{B8726664-6B2C-459D-80F4-3EED218E2BA4}" type="presParOf" srcId="{6CB66F0B-06CE-45E8-ABB5-5E0CA345D158}" destId="{E97B2866-0AC9-46A5-BD9F-8DDFE9BB10EF}" srcOrd="1" destOrd="0" presId="urn:microsoft.com/office/officeart/2005/8/layout/vProcess5"/>
    <dgm:cxn modelId="{73CF54C3-0A97-4B3B-85AC-D7EA94C0B9BA}" type="presParOf" srcId="{6CB66F0B-06CE-45E8-ABB5-5E0CA345D158}" destId="{1DCB48F8-A554-4BEA-9271-9C9E448F608F}" srcOrd="2" destOrd="0" presId="urn:microsoft.com/office/officeart/2005/8/layout/vProcess5"/>
    <dgm:cxn modelId="{9FDF6C35-E8FE-44F2-873F-B45C063B88EA}" type="presParOf" srcId="{6CB66F0B-06CE-45E8-ABB5-5E0CA345D158}" destId="{B6990FCB-BD48-4593-A777-D6A7668A2E05}" srcOrd="3" destOrd="0" presId="urn:microsoft.com/office/officeart/2005/8/layout/vProcess5"/>
    <dgm:cxn modelId="{2B9B3E87-5B6C-4DAF-94EA-2CBB885D1BF2}" type="presParOf" srcId="{6CB66F0B-06CE-45E8-ABB5-5E0CA345D158}" destId="{A2CF2380-2C0F-47B3-A632-D36C74DA3B1F}" srcOrd="4" destOrd="0" presId="urn:microsoft.com/office/officeart/2005/8/layout/vProcess5"/>
    <dgm:cxn modelId="{9C5EA936-BD73-41A1-9062-BA6B701A4EF0}" type="presParOf" srcId="{6CB66F0B-06CE-45E8-ABB5-5E0CA345D158}" destId="{856E1541-9AE2-4938-94A2-EBB8E71A523A}" srcOrd="5" destOrd="0" presId="urn:microsoft.com/office/officeart/2005/8/layout/vProcess5"/>
    <dgm:cxn modelId="{41D7D60F-1D09-4084-ACB6-9A7A083D882F}" type="presParOf" srcId="{6CB66F0B-06CE-45E8-ABB5-5E0CA345D158}" destId="{D567C156-920C-461A-9304-7B6E939D53BA}" srcOrd="6" destOrd="0" presId="urn:microsoft.com/office/officeart/2005/8/layout/vProcess5"/>
    <dgm:cxn modelId="{6E3F6CCE-58A9-4D6C-8AC7-13310D27FAD3}" type="presParOf" srcId="{6CB66F0B-06CE-45E8-ABB5-5E0CA345D158}" destId="{9AC6328C-7E7F-4DAD-80DD-448424EA92B6}" srcOrd="7" destOrd="0" presId="urn:microsoft.com/office/officeart/2005/8/layout/vProcess5"/>
    <dgm:cxn modelId="{C35EFCF3-8C1F-49FE-8833-C558F642340A}" type="presParOf" srcId="{6CB66F0B-06CE-45E8-ABB5-5E0CA345D158}" destId="{74AB1E50-3E02-48F5-8FA9-4CCCA877485B}" srcOrd="8" destOrd="0" presId="urn:microsoft.com/office/officeart/2005/8/layout/vProcess5"/>
    <dgm:cxn modelId="{268EFED0-D42C-4FF8-BEFF-75F18463681E}" type="presParOf" srcId="{6CB66F0B-06CE-45E8-ABB5-5E0CA345D158}" destId="{D8D55953-A7F6-4574-8426-CDB9C4B2CF1B}" srcOrd="9" destOrd="0" presId="urn:microsoft.com/office/officeart/2005/8/layout/vProcess5"/>
    <dgm:cxn modelId="{8F1EFD8D-33E2-42A0-BB4D-3E1DCD297CC2}" type="presParOf" srcId="{6CB66F0B-06CE-45E8-ABB5-5E0CA345D158}" destId="{60711073-AA05-405A-8CE3-200A00B0FC10}" srcOrd="10" destOrd="0" presId="urn:microsoft.com/office/officeart/2005/8/layout/vProcess5"/>
    <dgm:cxn modelId="{CCA2B5B7-A369-45ED-9A4E-29A1063E0D54}" type="presParOf" srcId="{6CB66F0B-06CE-45E8-ABB5-5E0CA345D158}" destId="{2354D9DA-2465-4978-9F72-67150F29050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7E0DA8-96DB-4195-A96B-8830A2990854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CE30ED-0C2B-428A-AF60-26F7894D087D}">
      <dgm:prSet phldrT="[Текст]" custT="1"/>
      <dgm:spPr/>
      <dgm:t>
        <a:bodyPr/>
        <a:lstStyle/>
        <a:p>
          <a:r>
            <a:rPr lang="ru-RU" sz="2400" b="1" dirty="0" smtClean="0"/>
            <a:t>Конвертируемость валюты</a:t>
          </a:r>
          <a:endParaRPr lang="ru-RU" sz="2400" b="1" dirty="0"/>
        </a:p>
      </dgm:t>
    </dgm:pt>
    <dgm:pt modelId="{B1637CC6-0C0B-48F0-9F32-0ACB8A034118}" type="parTrans" cxnId="{DC98B07B-407F-4AC8-97DB-098909855AAD}">
      <dgm:prSet/>
      <dgm:spPr/>
      <dgm:t>
        <a:bodyPr/>
        <a:lstStyle/>
        <a:p>
          <a:endParaRPr lang="ru-RU"/>
        </a:p>
      </dgm:t>
    </dgm:pt>
    <dgm:pt modelId="{B6112818-034D-4B60-9DEB-08E89704D0F3}" type="sibTrans" cxnId="{DC98B07B-407F-4AC8-97DB-098909855AAD}">
      <dgm:prSet/>
      <dgm:spPr/>
      <dgm:t>
        <a:bodyPr/>
        <a:lstStyle/>
        <a:p>
          <a:endParaRPr lang="ru-RU"/>
        </a:p>
      </dgm:t>
    </dgm:pt>
    <dgm:pt modelId="{D241ED0F-FFC2-465A-BC02-646050776DC0}">
      <dgm:prSet phldrT="[Текст]" custT="1"/>
      <dgm:spPr/>
      <dgm:t>
        <a:bodyPr/>
        <a:lstStyle/>
        <a:p>
          <a:r>
            <a:rPr lang="ru-RU" sz="2000" dirty="0" smtClean="0"/>
            <a:t>Способность обмена одной валюты на другую</a:t>
          </a:r>
          <a:endParaRPr lang="ru-RU" sz="2000" dirty="0"/>
        </a:p>
      </dgm:t>
    </dgm:pt>
    <dgm:pt modelId="{DE371646-92C3-4223-BCC3-65A0803851C5}" type="parTrans" cxnId="{85E6EBC5-B08E-447A-8863-D97F2F6553A7}">
      <dgm:prSet/>
      <dgm:spPr/>
      <dgm:t>
        <a:bodyPr/>
        <a:lstStyle/>
        <a:p>
          <a:endParaRPr lang="ru-RU"/>
        </a:p>
      </dgm:t>
    </dgm:pt>
    <dgm:pt modelId="{0AE5C02A-6B47-4D92-B28E-E440367C58C5}" type="sibTrans" cxnId="{85E6EBC5-B08E-447A-8863-D97F2F6553A7}">
      <dgm:prSet/>
      <dgm:spPr/>
      <dgm:t>
        <a:bodyPr/>
        <a:lstStyle/>
        <a:p>
          <a:endParaRPr lang="ru-RU"/>
        </a:p>
      </dgm:t>
    </dgm:pt>
    <dgm:pt modelId="{4545576B-70FB-43D3-8F8F-DE355737A037}">
      <dgm:prSet phldrT="[Текст]" custT="1"/>
      <dgm:spPr/>
      <dgm:t>
        <a:bodyPr/>
        <a:lstStyle/>
        <a:p>
          <a:r>
            <a:rPr lang="ru-RU" sz="2000" dirty="0" smtClean="0"/>
            <a:t>Полностью конвертируемая валюта</a:t>
          </a:r>
          <a:endParaRPr lang="ru-RU" sz="2000" dirty="0"/>
        </a:p>
      </dgm:t>
    </dgm:pt>
    <dgm:pt modelId="{8B4019E7-C047-4742-94F2-97F2F7704050}" type="parTrans" cxnId="{0FF9C38A-4885-40F5-912D-07F743B8060C}">
      <dgm:prSet/>
      <dgm:spPr/>
      <dgm:t>
        <a:bodyPr/>
        <a:lstStyle/>
        <a:p>
          <a:endParaRPr lang="ru-RU"/>
        </a:p>
      </dgm:t>
    </dgm:pt>
    <dgm:pt modelId="{A78F6E4F-0C2D-400D-83FF-3EE8A5C32F8D}" type="sibTrans" cxnId="{0FF9C38A-4885-40F5-912D-07F743B8060C}">
      <dgm:prSet/>
      <dgm:spPr/>
      <dgm:t>
        <a:bodyPr/>
        <a:lstStyle/>
        <a:p>
          <a:endParaRPr lang="ru-RU"/>
        </a:p>
      </dgm:t>
    </dgm:pt>
    <dgm:pt modelId="{3390C0EF-36F3-497B-AFC2-5BD11330A00E}">
      <dgm:prSet phldrT="[Текст]" custT="1"/>
      <dgm:spPr/>
      <dgm:t>
        <a:bodyPr/>
        <a:lstStyle/>
        <a:p>
          <a:r>
            <a:rPr lang="ru-RU" sz="2000" dirty="0" smtClean="0"/>
            <a:t>Неконвертируемая валюта</a:t>
          </a:r>
          <a:endParaRPr lang="ru-RU" sz="2000" dirty="0"/>
        </a:p>
      </dgm:t>
    </dgm:pt>
    <dgm:pt modelId="{9D948E7F-84A9-415D-8EAD-7B120287EAEE}" type="parTrans" cxnId="{19DA6BA7-A9CB-4DEF-B025-7DC3BBFEF853}">
      <dgm:prSet/>
      <dgm:spPr/>
      <dgm:t>
        <a:bodyPr/>
        <a:lstStyle/>
        <a:p>
          <a:endParaRPr lang="ru-RU"/>
        </a:p>
      </dgm:t>
    </dgm:pt>
    <dgm:pt modelId="{6FCF1375-5756-48B0-B111-F8C09DA34E2D}" type="sibTrans" cxnId="{19DA6BA7-A9CB-4DEF-B025-7DC3BBFEF853}">
      <dgm:prSet/>
      <dgm:spPr/>
      <dgm:t>
        <a:bodyPr/>
        <a:lstStyle/>
        <a:p>
          <a:endParaRPr lang="ru-RU"/>
        </a:p>
      </dgm:t>
    </dgm:pt>
    <dgm:pt modelId="{F180DCDB-6219-47CF-8D91-3D3E0EB0B4D5}">
      <dgm:prSet phldrT="[Текст]" custT="1"/>
      <dgm:spPr/>
      <dgm:t>
        <a:bodyPr/>
        <a:lstStyle/>
        <a:p>
          <a:r>
            <a:rPr lang="ru-RU" sz="2000" dirty="0" smtClean="0"/>
            <a:t>зависит от количества и видов </a:t>
          </a:r>
          <a:r>
            <a:rPr lang="ru-RU" sz="2000" b="1" dirty="0" smtClean="0"/>
            <a:t>валютных ограничений </a:t>
          </a:r>
          <a:r>
            <a:rPr lang="ru-RU" sz="2000" dirty="0" smtClean="0"/>
            <a:t>в стране</a:t>
          </a:r>
          <a:endParaRPr lang="ru-RU" sz="2000" dirty="0"/>
        </a:p>
      </dgm:t>
    </dgm:pt>
    <dgm:pt modelId="{7C01629D-9436-4363-8AA6-A03407AB0E84}" type="parTrans" cxnId="{CB895C30-77D7-40EA-B23B-E5AD516D2936}">
      <dgm:prSet/>
      <dgm:spPr/>
      <dgm:t>
        <a:bodyPr/>
        <a:lstStyle/>
        <a:p>
          <a:endParaRPr lang="ru-RU"/>
        </a:p>
      </dgm:t>
    </dgm:pt>
    <dgm:pt modelId="{BC355F09-0B40-4778-BD6C-2A67AEF0FBBE}" type="sibTrans" cxnId="{CB895C30-77D7-40EA-B23B-E5AD516D2936}">
      <dgm:prSet/>
      <dgm:spPr/>
      <dgm:t>
        <a:bodyPr/>
        <a:lstStyle/>
        <a:p>
          <a:endParaRPr lang="ru-RU"/>
        </a:p>
      </dgm:t>
    </dgm:pt>
    <dgm:pt modelId="{12F0B5A8-727D-4F7E-B4D6-574A73C44AD1}">
      <dgm:prSet phldrT="[Текст]" custT="1"/>
      <dgm:spPr/>
      <dgm:t>
        <a:bodyPr/>
        <a:lstStyle/>
        <a:p>
          <a:r>
            <a:rPr lang="ru-RU" sz="2000" dirty="0" smtClean="0"/>
            <a:t>ограничения по текущим операциям платежного баланса </a:t>
          </a:r>
          <a:endParaRPr lang="ru-RU" sz="2000" dirty="0"/>
        </a:p>
      </dgm:t>
    </dgm:pt>
    <dgm:pt modelId="{08DBE4B8-FA14-49A8-97A2-EEE83006D160}" type="parTrans" cxnId="{91D987A3-0C03-41EA-BF9B-F7B5ECD162CD}">
      <dgm:prSet/>
      <dgm:spPr/>
      <dgm:t>
        <a:bodyPr/>
        <a:lstStyle/>
        <a:p>
          <a:endParaRPr lang="ru-RU"/>
        </a:p>
      </dgm:t>
    </dgm:pt>
    <dgm:pt modelId="{304EF119-2AB0-49F6-A84B-BE7C7B8306D0}" type="sibTrans" cxnId="{91D987A3-0C03-41EA-BF9B-F7B5ECD162CD}">
      <dgm:prSet/>
      <dgm:spPr/>
      <dgm:t>
        <a:bodyPr/>
        <a:lstStyle/>
        <a:p>
          <a:endParaRPr lang="ru-RU"/>
        </a:p>
      </dgm:t>
    </dgm:pt>
    <dgm:pt modelId="{2B4C61EC-FA8B-49D9-B97B-1D821A804463}">
      <dgm:prSet phldrT="[Текст]" custT="1"/>
      <dgm:spPr/>
      <dgm:t>
        <a:bodyPr/>
        <a:lstStyle/>
        <a:p>
          <a:r>
            <a:rPr lang="ru-RU" sz="2000" dirty="0" smtClean="0"/>
            <a:t>Свободно конвертируемая валюта</a:t>
          </a:r>
          <a:endParaRPr lang="ru-RU" sz="2000" dirty="0"/>
        </a:p>
      </dgm:t>
    </dgm:pt>
    <dgm:pt modelId="{AE704DF3-964B-42F6-8720-6F00881C5AC3}" type="parTrans" cxnId="{418518EF-49FE-4160-A98F-0D9291BC07B2}">
      <dgm:prSet/>
      <dgm:spPr/>
      <dgm:t>
        <a:bodyPr/>
        <a:lstStyle/>
        <a:p>
          <a:endParaRPr lang="ru-RU"/>
        </a:p>
      </dgm:t>
    </dgm:pt>
    <dgm:pt modelId="{A93C9E28-ED21-4966-97AF-FAABA284DF7A}" type="sibTrans" cxnId="{418518EF-49FE-4160-A98F-0D9291BC07B2}">
      <dgm:prSet/>
      <dgm:spPr/>
      <dgm:t>
        <a:bodyPr/>
        <a:lstStyle/>
        <a:p>
          <a:endParaRPr lang="ru-RU"/>
        </a:p>
      </dgm:t>
    </dgm:pt>
    <dgm:pt modelId="{2E0D8D56-C8D9-4ABA-BA62-7314630A0DA6}">
      <dgm:prSet phldrT="[Текст]" custT="1"/>
      <dgm:spPr/>
      <dgm:t>
        <a:bodyPr/>
        <a:lstStyle/>
        <a:p>
          <a:pPr algn="ctr"/>
          <a:r>
            <a:rPr lang="ru-RU" sz="2000" b="1" dirty="0" smtClean="0"/>
            <a:t>Валютные ограничения</a:t>
          </a:r>
          <a:r>
            <a:rPr lang="ru-RU" sz="2000" dirty="0" smtClean="0"/>
            <a:t>– это введенные в законодательном порядке ограничения операций с валютой</a:t>
          </a:r>
          <a:endParaRPr lang="ru-RU" sz="2000" dirty="0"/>
        </a:p>
      </dgm:t>
    </dgm:pt>
    <dgm:pt modelId="{7CDB3C8A-F17A-4CCB-B89B-71F2E442FAC2}" type="parTrans" cxnId="{79824AE3-4721-40D4-B795-17C65CFE6364}">
      <dgm:prSet/>
      <dgm:spPr/>
      <dgm:t>
        <a:bodyPr/>
        <a:lstStyle/>
        <a:p>
          <a:endParaRPr lang="ru-RU"/>
        </a:p>
      </dgm:t>
    </dgm:pt>
    <dgm:pt modelId="{C0D51315-1000-4DC0-B468-AB5515C15F23}" type="sibTrans" cxnId="{79824AE3-4721-40D4-B795-17C65CFE6364}">
      <dgm:prSet/>
      <dgm:spPr/>
      <dgm:t>
        <a:bodyPr/>
        <a:lstStyle/>
        <a:p>
          <a:endParaRPr lang="ru-RU"/>
        </a:p>
      </dgm:t>
    </dgm:pt>
    <dgm:pt modelId="{426F4E8E-496C-4B1B-B48F-9B5213B6E816}">
      <dgm:prSet phldrT="[Текст]" custT="1"/>
      <dgm:spPr/>
      <dgm:t>
        <a:bodyPr/>
        <a:lstStyle/>
        <a:p>
          <a:r>
            <a:rPr lang="ru-RU" sz="2000" dirty="0" smtClean="0"/>
            <a:t>по движению капиталов </a:t>
          </a:r>
          <a:endParaRPr lang="ru-RU" sz="2000" dirty="0"/>
        </a:p>
      </dgm:t>
    </dgm:pt>
    <dgm:pt modelId="{B636D2DA-5C33-4A7B-B94B-87EE7BA3E5B8}" type="parTrans" cxnId="{5E90DC8C-2546-4F22-9D07-C0EBE7860C82}">
      <dgm:prSet/>
      <dgm:spPr/>
      <dgm:t>
        <a:bodyPr/>
        <a:lstStyle/>
        <a:p>
          <a:endParaRPr lang="ru-RU"/>
        </a:p>
      </dgm:t>
    </dgm:pt>
    <dgm:pt modelId="{1B27FC89-D159-4FC4-89BB-897C25046D9C}" type="sibTrans" cxnId="{5E90DC8C-2546-4F22-9D07-C0EBE7860C82}">
      <dgm:prSet/>
      <dgm:spPr/>
      <dgm:t>
        <a:bodyPr/>
        <a:lstStyle/>
        <a:p>
          <a:endParaRPr lang="ru-RU"/>
        </a:p>
      </dgm:t>
    </dgm:pt>
    <dgm:pt modelId="{4C402D69-1C6E-41A9-B3E8-5A97EB441A7D}" type="pres">
      <dgm:prSet presAssocID="{267E0DA8-96DB-4195-A96B-8830A299085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277660A-CE4E-497A-AC73-4AFEB75BC937}" type="pres">
      <dgm:prSet presAssocID="{64CE30ED-0C2B-428A-AF60-26F7894D087D}" presName="hierRoot1" presStyleCnt="0"/>
      <dgm:spPr/>
      <dgm:t>
        <a:bodyPr/>
        <a:lstStyle/>
        <a:p>
          <a:endParaRPr lang="ru-RU"/>
        </a:p>
      </dgm:t>
    </dgm:pt>
    <dgm:pt modelId="{1B4A8FB1-2E38-42D9-94EA-4608F3CACB42}" type="pres">
      <dgm:prSet presAssocID="{64CE30ED-0C2B-428A-AF60-26F7894D087D}" presName="composite" presStyleCnt="0"/>
      <dgm:spPr/>
      <dgm:t>
        <a:bodyPr/>
        <a:lstStyle/>
        <a:p>
          <a:endParaRPr lang="ru-RU"/>
        </a:p>
      </dgm:t>
    </dgm:pt>
    <dgm:pt modelId="{0AEB54ED-1098-4788-A1C2-0FA4710BB7E8}" type="pres">
      <dgm:prSet presAssocID="{64CE30ED-0C2B-428A-AF60-26F7894D087D}" presName="background" presStyleLbl="node0" presStyleIdx="0" presStyleCnt="1"/>
      <dgm:spPr/>
      <dgm:t>
        <a:bodyPr/>
        <a:lstStyle/>
        <a:p>
          <a:endParaRPr lang="ru-RU"/>
        </a:p>
      </dgm:t>
    </dgm:pt>
    <dgm:pt modelId="{1824210F-F313-4656-AE2B-C87508FB5E66}" type="pres">
      <dgm:prSet presAssocID="{64CE30ED-0C2B-428A-AF60-26F7894D087D}" presName="text" presStyleLbl="fgAcc0" presStyleIdx="0" presStyleCnt="1" custScaleX="293688" custLinFactNeighborX="9642" custLinFactNeighborY="-742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531409-5A3B-412E-97D3-8E8C0F37F1E3}" type="pres">
      <dgm:prSet presAssocID="{64CE30ED-0C2B-428A-AF60-26F7894D087D}" presName="hierChild2" presStyleCnt="0"/>
      <dgm:spPr/>
      <dgm:t>
        <a:bodyPr/>
        <a:lstStyle/>
        <a:p>
          <a:endParaRPr lang="ru-RU"/>
        </a:p>
      </dgm:t>
    </dgm:pt>
    <dgm:pt modelId="{74564708-9E01-4D66-A5C9-36F74A04D758}" type="pres">
      <dgm:prSet presAssocID="{DE371646-92C3-4223-BCC3-65A0803851C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BF78208-31E1-4888-84B0-38E84D4A3AEF}" type="pres">
      <dgm:prSet presAssocID="{D241ED0F-FFC2-465A-BC02-646050776DC0}" presName="hierRoot2" presStyleCnt="0"/>
      <dgm:spPr/>
      <dgm:t>
        <a:bodyPr/>
        <a:lstStyle/>
        <a:p>
          <a:endParaRPr lang="ru-RU"/>
        </a:p>
      </dgm:t>
    </dgm:pt>
    <dgm:pt modelId="{58DE54BF-BB0B-4F7E-99B8-E872AD7C8807}" type="pres">
      <dgm:prSet presAssocID="{D241ED0F-FFC2-465A-BC02-646050776DC0}" presName="composite2" presStyleCnt="0"/>
      <dgm:spPr/>
      <dgm:t>
        <a:bodyPr/>
        <a:lstStyle/>
        <a:p>
          <a:endParaRPr lang="ru-RU"/>
        </a:p>
      </dgm:t>
    </dgm:pt>
    <dgm:pt modelId="{0D719DF0-0329-4693-94E6-64E96FEAB3EF}" type="pres">
      <dgm:prSet presAssocID="{D241ED0F-FFC2-465A-BC02-646050776DC0}" presName="background2" presStyleLbl="node2" presStyleIdx="0" presStyleCnt="2"/>
      <dgm:spPr/>
      <dgm:t>
        <a:bodyPr/>
        <a:lstStyle/>
        <a:p>
          <a:endParaRPr lang="ru-RU"/>
        </a:p>
      </dgm:t>
    </dgm:pt>
    <dgm:pt modelId="{13BDC6CB-4239-43AE-8962-3B0C453FAFA7}" type="pres">
      <dgm:prSet presAssocID="{D241ED0F-FFC2-465A-BC02-646050776DC0}" presName="text2" presStyleLbl="fgAcc2" presStyleIdx="0" presStyleCnt="2" custScaleX="222262" custLinFactX="86052" custLinFactNeighborX="100000" custLinFactNeighborY="-811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5F9618-5D79-4C23-A3AF-BB51FCA96D33}" type="pres">
      <dgm:prSet presAssocID="{D241ED0F-FFC2-465A-BC02-646050776DC0}" presName="hierChild3" presStyleCnt="0"/>
      <dgm:spPr/>
      <dgm:t>
        <a:bodyPr/>
        <a:lstStyle/>
        <a:p>
          <a:endParaRPr lang="ru-RU"/>
        </a:p>
      </dgm:t>
    </dgm:pt>
    <dgm:pt modelId="{DAE1C470-1448-4D0F-B7BF-0054BA7BB3A3}" type="pres">
      <dgm:prSet presAssocID="{8B4019E7-C047-4742-94F2-97F2F7704050}" presName="Name17" presStyleLbl="parChTrans1D3" presStyleIdx="0" presStyleCnt="3"/>
      <dgm:spPr/>
      <dgm:t>
        <a:bodyPr/>
        <a:lstStyle/>
        <a:p>
          <a:endParaRPr lang="ru-RU"/>
        </a:p>
      </dgm:t>
    </dgm:pt>
    <dgm:pt modelId="{27FAB80B-D69C-4156-9E7F-1C4BAEEE30F4}" type="pres">
      <dgm:prSet presAssocID="{4545576B-70FB-43D3-8F8F-DE355737A037}" presName="hierRoot3" presStyleCnt="0"/>
      <dgm:spPr/>
      <dgm:t>
        <a:bodyPr/>
        <a:lstStyle/>
        <a:p>
          <a:endParaRPr lang="ru-RU"/>
        </a:p>
      </dgm:t>
    </dgm:pt>
    <dgm:pt modelId="{D9751660-A735-4B10-8992-C5D07FDD3E61}" type="pres">
      <dgm:prSet presAssocID="{4545576B-70FB-43D3-8F8F-DE355737A037}" presName="composite3" presStyleCnt="0"/>
      <dgm:spPr/>
      <dgm:t>
        <a:bodyPr/>
        <a:lstStyle/>
        <a:p>
          <a:endParaRPr lang="ru-RU"/>
        </a:p>
      </dgm:t>
    </dgm:pt>
    <dgm:pt modelId="{F395A214-09AB-4339-83C3-FDFB3BDD9D08}" type="pres">
      <dgm:prSet presAssocID="{4545576B-70FB-43D3-8F8F-DE355737A037}" presName="background3" presStyleLbl="node3" presStyleIdx="0" presStyleCnt="3"/>
      <dgm:spPr/>
      <dgm:t>
        <a:bodyPr/>
        <a:lstStyle/>
        <a:p>
          <a:endParaRPr lang="ru-RU"/>
        </a:p>
      </dgm:t>
    </dgm:pt>
    <dgm:pt modelId="{C5DE3B27-5781-4F52-AF15-BBA33E698F2C}" type="pres">
      <dgm:prSet presAssocID="{4545576B-70FB-43D3-8F8F-DE355737A037}" presName="text3" presStyleLbl="fgAcc3" presStyleIdx="0" presStyleCnt="3" custScaleX="173325" custScaleY="101443" custLinFactY="23169" custLinFactNeighborX="-11408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78ECAA-3466-4671-8303-620F91B10D80}" type="pres">
      <dgm:prSet presAssocID="{4545576B-70FB-43D3-8F8F-DE355737A037}" presName="hierChild4" presStyleCnt="0"/>
      <dgm:spPr/>
      <dgm:t>
        <a:bodyPr/>
        <a:lstStyle/>
        <a:p>
          <a:endParaRPr lang="ru-RU"/>
        </a:p>
      </dgm:t>
    </dgm:pt>
    <dgm:pt modelId="{BAF4A594-F37D-4907-94FC-6766FE88EEEB}" type="pres">
      <dgm:prSet presAssocID="{AE704DF3-964B-42F6-8720-6F00881C5AC3}" presName="Name23" presStyleLbl="parChTrans1D4" presStyleIdx="0" presStyleCnt="3"/>
      <dgm:spPr/>
      <dgm:t>
        <a:bodyPr/>
        <a:lstStyle/>
        <a:p>
          <a:endParaRPr lang="ru-RU"/>
        </a:p>
      </dgm:t>
    </dgm:pt>
    <dgm:pt modelId="{FC866EF8-E808-4BA8-99EE-4E8B73009516}" type="pres">
      <dgm:prSet presAssocID="{2B4C61EC-FA8B-49D9-B97B-1D821A804463}" presName="hierRoot4" presStyleCnt="0"/>
      <dgm:spPr/>
      <dgm:t>
        <a:bodyPr/>
        <a:lstStyle/>
        <a:p>
          <a:endParaRPr lang="ru-RU"/>
        </a:p>
      </dgm:t>
    </dgm:pt>
    <dgm:pt modelId="{0ADD6783-61ED-4A7B-A71A-ECD4EA4EA85B}" type="pres">
      <dgm:prSet presAssocID="{2B4C61EC-FA8B-49D9-B97B-1D821A804463}" presName="composite4" presStyleCnt="0"/>
      <dgm:spPr/>
      <dgm:t>
        <a:bodyPr/>
        <a:lstStyle/>
        <a:p>
          <a:endParaRPr lang="ru-RU"/>
        </a:p>
      </dgm:t>
    </dgm:pt>
    <dgm:pt modelId="{DC961261-E8C5-46E0-A0F6-EB35213F8842}" type="pres">
      <dgm:prSet presAssocID="{2B4C61EC-FA8B-49D9-B97B-1D821A804463}" presName="background4" presStyleLbl="node4" presStyleIdx="0" presStyleCnt="3"/>
      <dgm:spPr/>
      <dgm:t>
        <a:bodyPr/>
        <a:lstStyle/>
        <a:p>
          <a:endParaRPr lang="ru-RU"/>
        </a:p>
      </dgm:t>
    </dgm:pt>
    <dgm:pt modelId="{F08F3EA7-BB8F-415F-BF64-CB977EA71284}" type="pres">
      <dgm:prSet presAssocID="{2B4C61EC-FA8B-49D9-B97B-1D821A804463}" presName="text4" presStyleLbl="fgAcc4" presStyleIdx="0" presStyleCnt="3" custScaleX="171395" custLinFactY="37225" custLinFactNeighborX="-12581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806CD8-809A-4F55-B216-210B7E84EF3B}" type="pres">
      <dgm:prSet presAssocID="{2B4C61EC-FA8B-49D9-B97B-1D821A804463}" presName="hierChild5" presStyleCnt="0"/>
      <dgm:spPr/>
      <dgm:t>
        <a:bodyPr/>
        <a:lstStyle/>
        <a:p>
          <a:endParaRPr lang="ru-RU"/>
        </a:p>
      </dgm:t>
    </dgm:pt>
    <dgm:pt modelId="{0DC0242E-971C-4936-AF7F-42B7B1543E05}" type="pres">
      <dgm:prSet presAssocID="{9D948E7F-84A9-415D-8EAD-7B120287EAEE}" presName="Name17" presStyleLbl="parChTrans1D3" presStyleIdx="1" presStyleCnt="3"/>
      <dgm:spPr/>
      <dgm:t>
        <a:bodyPr/>
        <a:lstStyle/>
        <a:p>
          <a:endParaRPr lang="ru-RU"/>
        </a:p>
      </dgm:t>
    </dgm:pt>
    <dgm:pt modelId="{3B3AE470-A2C8-46C5-8BE9-98C219568C1D}" type="pres">
      <dgm:prSet presAssocID="{3390C0EF-36F3-497B-AFC2-5BD11330A00E}" presName="hierRoot3" presStyleCnt="0"/>
      <dgm:spPr/>
      <dgm:t>
        <a:bodyPr/>
        <a:lstStyle/>
        <a:p>
          <a:endParaRPr lang="ru-RU"/>
        </a:p>
      </dgm:t>
    </dgm:pt>
    <dgm:pt modelId="{AAF75069-DEE0-41F1-ABDA-787D6330112A}" type="pres">
      <dgm:prSet presAssocID="{3390C0EF-36F3-497B-AFC2-5BD11330A00E}" presName="composite3" presStyleCnt="0"/>
      <dgm:spPr/>
      <dgm:t>
        <a:bodyPr/>
        <a:lstStyle/>
        <a:p>
          <a:endParaRPr lang="ru-RU"/>
        </a:p>
      </dgm:t>
    </dgm:pt>
    <dgm:pt modelId="{4A3F085B-5CE4-4AED-BC96-1DBFDD4254BE}" type="pres">
      <dgm:prSet presAssocID="{3390C0EF-36F3-497B-AFC2-5BD11330A00E}" presName="background3" presStyleLbl="node3" presStyleIdx="1" presStyleCnt="3"/>
      <dgm:spPr/>
      <dgm:t>
        <a:bodyPr/>
        <a:lstStyle/>
        <a:p>
          <a:endParaRPr lang="ru-RU"/>
        </a:p>
      </dgm:t>
    </dgm:pt>
    <dgm:pt modelId="{B1731FC2-27C5-450D-B60B-45B95A9B5067}" type="pres">
      <dgm:prSet presAssocID="{3390C0EF-36F3-497B-AFC2-5BD11330A00E}" presName="text3" presStyleLbl="fgAcc3" presStyleIdx="1" presStyleCnt="3" custScaleX="157786" custScaleY="93840" custLinFactY="25035" custLinFactNeighborX="-3172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6EE900-6D22-4D18-9761-1DDC3A541801}" type="pres">
      <dgm:prSet presAssocID="{3390C0EF-36F3-497B-AFC2-5BD11330A00E}" presName="hierChild4" presStyleCnt="0"/>
      <dgm:spPr/>
      <dgm:t>
        <a:bodyPr/>
        <a:lstStyle/>
        <a:p>
          <a:endParaRPr lang="ru-RU"/>
        </a:p>
      </dgm:t>
    </dgm:pt>
    <dgm:pt modelId="{36BA2B2A-703E-49E2-A799-EF8CE32A7D6B}" type="pres">
      <dgm:prSet presAssocID="{7C01629D-9436-4363-8AA6-A03407AB0E84}" presName="Name10" presStyleLbl="parChTrans1D2" presStyleIdx="1" presStyleCnt="2"/>
      <dgm:spPr/>
      <dgm:t>
        <a:bodyPr/>
        <a:lstStyle/>
        <a:p>
          <a:endParaRPr lang="ru-RU"/>
        </a:p>
      </dgm:t>
    </dgm:pt>
    <dgm:pt modelId="{851CFC8C-03F0-4E62-B570-00C822793D59}" type="pres">
      <dgm:prSet presAssocID="{F180DCDB-6219-47CF-8D91-3D3E0EB0B4D5}" presName="hierRoot2" presStyleCnt="0"/>
      <dgm:spPr/>
      <dgm:t>
        <a:bodyPr/>
        <a:lstStyle/>
        <a:p>
          <a:endParaRPr lang="ru-RU"/>
        </a:p>
      </dgm:t>
    </dgm:pt>
    <dgm:pt modelId="{E91F1A58-AD54-41EE-8354-58F1C06EBE49}" type="pres">
      <dgm:prSet presAssocID="{F180DCDB-6219-47CF-8D91-3D3E0EB0B4D5}" presName="composite2" presStyleCnt="0"/>
      <dgm:spPr/>
      <dgm:t>
        <a:bodyPr/>
        <a:lstStyle/>
        <a:p>
          <a:endParaRPr lang="ru-RU"/>
        </a:p>
      </dgm:t>
    </dgm:pt>
    <dgm:pt modelId="{07EDE7EB-EF9F-4CE4-AB09-0E127BDD143F}" type="pres">
      <dgm:prSet presAssocID="{F180DCDB-6219-47CF-8D91-3D3E0EB0B4D5}" presName="background2" presStyleLbl="node2" presStyleIdx="1" presStyleCnt="2"/>
      <dgm:spPr/>
      <dgm:t>
        <a:bodyPr/>
        <a:lstStyle/>
        <a:p>
          <a:endParaRPr lang="ru-RU"/>
        </a:p>
      </dgm:t>
    </dgm:pt>
    <dgm:pt modelId="{F3336296-E213-4C11-8EA5-1CB9C17EFBCD}" type="pres">
      <dgm:prSet presAssocID="{F180DCDB-6219-47CF-8D91-3D3E0EB0B4D5}" presName="text2" presStyleLbl="fgAcc2" presStyleIdx="1" presStyleCnt="2" custScaleX="299444" custLinFactX="-73370" custLinFactNeighborX="-100000" custLinFactNeighborY="482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6F458E-6365-414E-88DF-C1390ED61CBE}" type="pres">
      <dgm:prSet presAssocID="{F180DCDB-6219-47CF-8D91-3D3E0EB0B4D5}" presName="hierChild3" presStyleCnt="0"/>
      <dgm:spPr/>
      <dgm:t>
        <a:bodyPr/>
        <a:lstStyle/>
        <a:p>
          <a:endParaRPr lang="ru-RU"/>
        </a:p>
      </dgm:t>
    </dgm:pt>
    <dgm:pt modelId="{AB7C150E-4D24-4518-9A56-C6EC2D9740A7}" type="pres">
      <dgm:prSet presAssocID="{7CDB3C8A-F17A-4CCB-B89B-71F2E442FAC2}" presName="Name17" presStyleLbl="parChTrans1D3" presStyleIdx="2" presStyleCnt="3"/>
      <dgm:spPr/>
      <dgm:t>
        <a:bodyPr/>
        <a:lstStyle/>
        <a:p>
          <a:endParaRPr lang="ru-RU"/>
        </a:p>
      </dgm:t>
    </dgm:pt>
    <dgm:pt modelId="{E0DF5795-940C-46A9-ACD4-714725EEA197}" type="pres">
      <dgm:prSet presAssocID="{2E0D8D56-C8D9-4ABA-BA62-7314630A0DA6}" presName="hierRoot3" presStyleCnt="0"/>
      <dgm:spPr/>
      <dgm:t>
        <a:bodyPr/>
        <a:lstStyle/>
        <a:p>
          <a:endParaRPr lang="ru-RU"/>
        </a:p>
      </dgm:t>
    </dgm:pt>
    <dgm:pt modelId="{19576F47-4CFC-4D1B-BFB2-800833EBA119}" type="pres">
      <dgm:prSet presAssocID="{2E0D8D56-C8D9-4ABA-BA62-7314630A0DA6}" presName="composite3" presStyleCnt="0"/>
      <dgm:spPr/>
      <dgm:t>
        <a:bodyPr/>
        <a:lstStyle/>
        <a:p>
          <a:endParaRPr lang="ru-RU"/>
        </a:p>
      </dgm:t>
    </dgm:pt>
    <dgm:pt modelId="{6EB49DA4-0037-4E0B-9A45-17E8DFFEA3A9}" type="pres">
      <dgm:prSet presAssocID="{2E0D8D56-C8D9-4ABA-BA62-7314630A0DA6}" presName="background3" presStyleLbl="node3" presStyleIdx="2" presStyleCnt="3"/>
      <dgm:spPr/>
      <dgm:t>
        <a:bodyPr/>
        <a:lstStyle/>
        <a:p>
          <a:endParaRPr lang="ru-RU"/>
        </a:p>
      </dgm:t>
    </dgm:pt>
    <dgm:pt modelId="{D775B8BA-4900-4C4A-A13E-CEC9A1F4D6D4}" type="pres">
      <dgm:prSet presAssocID="{2E0D8D56-C8D9-4ABA-BA62-7314630A0DA6}" presName="text3" presStyleLbl="fgAcc3" presStyleIdx="2" presStyleCnt="3" custScaleX="348749" custScaleY="155488" custLinFactNeighborX="4901" custLinFactNeighborY="488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EBF968-B859-4467-908A-5C714B16695B}" type="pres">
      <dgm:prSet presAssocID="{2E0D8D56-C8D9-4ABA-BA62-7314630A0DA6}" presName="hierChild4" presStyleCnt="0"/>
      <dgm:spPr/>
      <dgm:t>
        <a:bodyPr/>
        <a:lstStyle/>
        <a:p>
          <a:endParaRPr lang="ru-RU"/>
        </a:p>
      </dgm:t>
    </dgm:pt>
    <dgm:pt modelId="{E98B43CF-F4BB-4EBE-851E-AF898A8C2F09}" type="pres">
      <dgm:prSet presAssocID="{08DBE4B8-FA14-49A8-97A2-EEE83006D160}" presName="Name23" presStyleLbl="parChTrans1D4" presStyleIdx="1" presStyleCnt="3"/>
      <dgm:spPr/>
      <dgm:t>
        <a:bodyPr/>
        <a:lstStyle/>
        <a:p>
          <a:endParaRPr lang="ru-RU"/>
        </a:p>
      </dgm:t>
    </dgm:pt>
    <dgm:pt modelId="{3A58C990-62DF-4CCA-9986-41A4C3905A92}" type="pres">
      <dgm:prSet presAssocID="{12F0B5A8-727D-4F7E-B4D6-574A73C44AD1}" presName="hierRoot4" presStyleCnt="0"/>
      <dgm:spPr/>
      <dgm:t>
        <a:bodyPr/>
        <a:lstStyle/>
        <a:p>
          <a:endParaRPr lang="ru-RU"/>
        </a:p>
      </dgm:t>
    </dgm:pt>
    <dgm:pt modelId="{CB99C39C-8F73-49A8-8342-718CB515FFFB}" type="pres">
      <dgm:prSet presAssocID="{12F0B5A8-727D-4F7E-B4D6-574A73C44AD1}" presName="composite4" presStyleCnt="0"/>
      <dgm:spPr/>
      <dgm:t>
        <a:bodyPr/>
        <a:lstStyle/>
        <a:p>
          <a:endParaRPr lang="ru-RU"/>
        </a:p>
      </dgm:t>
    </dgm:pt>
    <dgm:pt modelId="{51EA1CAF-9D81-4E86-BD37-75D673A398D9}" type="pres">
      <dgm:prSet presAssocID="{12F0B5A8-727D-4F7E-B4D6-574A73C44AD1}" presName="background4" presStyleLbl="node4" presStyleIdx="1" presStyleCnt="3"/>
      <dgm:spPr/>
      <dgm:t>
        <a:bodyPr/>
        <a:lstStyle/>
        <a:p>
          <a:endParaRPr lang="ru-RU"/>
        </a:p>
      </dgm:t>
    </dgm:pt>
    <dgm:pt modelId="{C501E759-8B1E-4C07-A6B3-74B0D947986C}" type="pres">
      <dgm:prSet presAssocID="{12F0B5A8-727D-4F7E-B4D6-574A73C44AD1}" presName="text4" presStyleLbl="fgAcc4" presStyleIdx="1" presStyleCnt="3" custScaleX="181492" custScaleY="170828" custLinFactNeighborX="-12260" custLinFactNeighborY="790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E3A215-5112-4B59-A668-C41D5C30C487}" type="pres">
      <dgm:prSet presAssocID="{12F0B5A8-727D-4F7E-B4D6-574A73C44AD1}" presName="hierChild5" presStyleCnt="0"/>
      <dgm:spPr/>
      <dgm:t>
        <a:bodyPr/>
        <a:lstStyle/>
        <a:p>
          <a:endParaRPr lang="ru-RU"/>
        </a:p>
      </dgm:t>
    </dgm:pt>
    <dgm:pt modelId="{9F8236DF-0FA4-425D-BEA1-228AE757DF68}" type="pres">
      <dgm:prSet presAssocID="{B636D2DA-5C33-4A7B-B94B-87EE7BA3E5B8}" presName="Name23" presStyleLbl="parChTrans1D4" presStyleIdx="2" presStyleCnt="3"/>
      <dgm:spPr/>
      <dgm:t>
        <a:bodyPr/>
        <a:lstStyle/>
        <a:p>
          <a:endParaRPr lang="ru-RU"/>
        </a:p>
      </dgm:t>
    </dgm:pt>
    <dgm:pt modelId="{3C842B1A-A9B3-41A0-B475-8349E71A72ED}" type="pres">
      <dgm:prSet presAssocID="{426F4E8E-496C-4B1B-B48F-9B5213B6E816}" presName="hierRoot4" presStyleCnt="0"/>
      <dgm:spPr/>
      <dgm:t>
        <a:bodyPr/>
        <a:lstStyle/>
        <a:p>
          <a:endParaRPr lang="ru-RU"/>
        </a:p>
      </dgm:t>
    </dgm:pt>
    <dgm:pt modelId="{531E9E75-AE8F-4F5E-A03C-D68DDBA87601}" type="pres">
      <dgm:prSet presAssocID="{426F4E8E-496C-4B1B-B48F-9B5213B6E816}" presName="composite4" presStyleCnt="0"/>
      <dgm:spPr/>
      <dgm:t>
        <a:bodyPr/>
        <a:lstStyle/>
        <a:p>
          <a:endParaRPr lang="ru-RU"/>
        </a:p>
      </dgm:t>
    </dgm:pt>
    <dgm:pt modelId="{F6F65CAC-670D-45DA-A14C-6E503AE52F91}" type="pres">
      <dgm:prSet presAssocID="{426F4E8E-496C-4B1B-B48F-9B5213B6E816}" presName="background4" presStyleLbl="node4" presStyleIdx="2" presStyleCnt="3"/>
      <dgm:spPr/>
      <dgm:t>
        <a:bodyPr/>
        <a:lstStyle/>
        <a:p>
          <a:endParaRPr lang="ru-RU"/>
        </a:p>
      </dgm:t>
    </dgm:pt>
    <dgm:pt modelId="{053D4997-F1E6-4863-A61A-0EDA4CF7F19E}" type="pres">
      <dgm:prSet presAssocID="{426F4E8E-496C-4B1B-B48F-9B5213B6E816}" presName="text4" presStyleLbl="fgAcc4" presStyleIdx="2" presStyleCnt="3" custScaleX="130943" custScaleY="139595" custLinFactNeighborX="-9698" custLinFactNeighborY="896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6395E2-7E48-4A62-A874-966CC17ADFB4}" type="pres">
      <dgm:prSet presAssocID="{426F4E8E-496C-4B1B-B48F-9B5213B6E816}" presName="hierChild5" presStyleCnt="0"/>
      <dgm:spPr/>
      <dgm:t>
        <a:bodyPr/>
        <a:lstStyle/>
        <a:p>
          <a:endParaRPr lang="ru-RU"/>
        </a:p>
      </dgm:t>
    </dgm:pt>
  </dgm:ptLst>
  <dgm:cxnLst>
    <dgm:cxn modelId="{A7B5DC27-0C2C-49D0-AEA8-4139C1815C19}" type="presOf" srcId="{7C01629D-9436-4363-8AA6-A03407AB0E84}" destId="{36BA2B2A-703E-49E2-A799-EF8CE32A7D6B}" srcOrd="0" destOrd="0" presId="urn:microsoft.com/office/officeart/2005/8/layout/hierarchy1"/>
    <dgm:cxn modelId="{3DEEFF3E-0B34-4557-B13C-3AFB724834EF}" type="presOf" srcId="{B636D2DA-5C33-4A7B-B94B-87EE7BA3E5B8}" destId="{9F8236DF-0FA4-425D-BEA1-228AE757DF68}" srcOrd="0" destOrd="0" presId="urn:microsoft.com/office/officeart/2005/8/layout/hierarchy1"/>
    <dgm:cxn modelId="{3191D001-8C40-4826-A917-62F5C587CF28}" type="presOf" srcId="{64CE30ED-0C2B-428A-AF60-26F7894D087D}" destId="{1824210F-F313-4656-AE2B-C87508FB5E66}" srcOrd="0" destOrd="0" presId="urn:microsoft.com/office/officeart/2005/8/layout/hierarchy1"/>
    <dgm:cxn modelId="{B34DB167-568D-4883-8C32-57A929B81FF9}" type="presOf" srcId="{12F0B5A8-727D-4F7E-B4D6-574A73C44AD1}" destId="{C501E759-8B1E-4C07-A6B3-74B0D947986C}" srcOrd="0" destOrd="0" presId="urn:microsoft.com/office/officeart/2005/8/layout/hierarchy1"/>
    <dgm:cxn modelId="{59386163-9126-4F0C-B6C9-A540FE0C807B}" type="presOf" srcId="{4545576B-70FB-43D3-8F8F-DE355737A037}" destId="{C5DE3B27-5781-4F52-AF15-BBA33E698F2C}" srcOrd="0" destOrd="0" presId="urn:microsoft.com/office/officeart/2005/8/layout/hierarchy1"/>
    <dgm:cxn modelId="{46DEAFD4-B7B7-4BEA-A459-042B0240FA3D}" type="presOf" srcId="{8B4019E7-C047-4742-94F2-97F2F7704050}" destId="{DAE1C470-1448-4D0F-B7BF-0054BA7BB3A3}" srcOrd="0" destOrd="0" presId="urn:microsoft.com/office/officeart/2005/8/layout/hierarchy1"/>
    <dgm:cxn modelId="{C6CD0136-A647-4354-B502-EC4D1D34BA9C}" type="presOf" srcId="{7CDB3C8A-F17A-4CCB-B89B-71F2E442FAC2}" destId="{AB7C150E-4D24-4518-9A56-C6EC2D9740A7}" srcOrd="0" destOrd="0" presId="urn:microsoft.com/office/officeart/2005/8/layout/hierarchy1"/>
    <dgm:cxn modelId="{0FF9C38A-4885-40F5-912D-07F743B8060C}" srcId="{D241ED0F-FFC2-465A-BC02-646050776DC0}" destId="{4545576B-70FB-43D3-8F8F-DE355737A037}" srcOrd="0" destOrd="0" parTransId="{8B4019E7-C047-4742-94F2-97F2F7704050}" sibTransId="{A78F6E4F-0C2D-400D-83FF-3EE8A5C32F8D}"/>
    <dgm:cxn modelId="{0893ED7B-E3E3-47F0-BF46-9536023DC5B3}" type="presOf" srcId="{426F4E8E-496C-4B1B-B48F-9B5213B6E816}" destId="{053D4997-F1E6-4863-A61A-0EDA4CF7F19E}" srcOrd="0" destOrd="0" presId="urn:microsoft.com/office/officeart/2005/8/layout/hierarchy1"/>
    <dgm:cxn modelId="{054A1638-24CF-4D03-8219-4407BA55B646}" type="presOf" srcId="{267E0DA8-96DB-4195-A96B-8830A2990854}" destId="{4C402D69-1C6E-41A9-B3E8-5A97EB441A7D}" srcOrd="0" destOrd="0" presId="urn:microsoft.com/office/officeart/2005/8/layout/hierarchy1"/>
    <dgm:cxn modelId="{8846E45A-D644-4BE3-81D8-7D867C21B8E2}" type="presOf" srcId="{D241ED0F-FFC2-465A-BC02-646050776DC0}" destId="{13BDC6CB-4239-43AE-8962-3B0C453FAFA7}" srcOrd="0" destOrd="0" presId="urn:microsoft.com/office/officeart/2005/8/layout/hierarchy1"/>
    <dgm:cxn modelId="{CB895C30-77D7-40EA-B23B-E5AD516D2936}" srcId="{64CE30ED-0C2B-428A-AF60-26F7894D087D}" destId="{F180DCDB-6219-47CF-8D91-3D3E0EB0B4D5}" srcOrd="1" destOrd="0" parTransId="{7C01629D-9436-4363-8AA6-A03407AB0E84}" sibTransId="{BC355F09-0B40-4778-BD6C-2A67AEF0FBBE}"/>
    <dgm:cxn modelId="{48A21DDC-399D-45CE-8519-46FB872127BE}" type="presOf" srcId="{08DBE4B8-FA14-49A8-97A2-EEE83006D160}" destId="{E98B43CF-F4BB-4EBE-851E-AF898A8C2F09}" srcOrd="0" destOrd="0" presId="urn:microsoft.com/office/officeart/2005/8/layout/hierarchy1"/>
    <dgm:cxn modelId="{79824AE3-4721-40D4-B795-17C65CFE6364}" srcId="{F180DCDB-6219-47CF-8D91-3D3E0EB0B4D5}" destId="{2E0D8D56-C8D9-4ABA-BA62-7314630A0DA6}" srcOrd="0" destOrd="0" parTransId="{7CDB3C8A-F17A-4CCB-B89B-71F2E442FAC2}" sibTransId="{C0D51315-1000-4DC0-B468-AB5515C15F23}"/>
    <dgm:cxn modelId="{6E108D3F-8518-4546-8322-7085B52E75F2}" type="presOf" srcId="{F180DCDB-6219-47CF-8D91-3D3E0EB0B4D5}" destId="{F3336296-E213-4C11-8EA5-1CB9C17EFBCD}" srcOrd="0" destOrd="0" presId="urn:microsoft.com/office/officeart/2005/8/layout/hierarchy1"/>
    <dgm:cxn modelId="{91D987A3-0C03-41EA-BF9B-F7B5ECD162CD}" srcId="{2E0D8D56-C8D9-4ABA-BA62-7314630A0DA6}" destId="{12F0B5A8-727D-4F7E-B4D6-574A73C44AD1}" srcOrd="0" destOrd="0" parTransId="{08DBE4B8-FA14-49A8-97A2-EEE83006D160}" sibTransId="{304EF119-2AB0-49F6-A84B-BE7C7B8306D0}"/>
    <dgm:cxn modelId="{3EA370A9-1F83-4079-A52A-BBF103AC04B1}" type="presOf" srcId="{AE704DF3-964B-42F6-8720-6F00881C5AC3}" destId="{BAF4A594-F37D-4907-94FC-6766FE88EEEB}" srcOrd="0" destOrd="0" presId="urn:microsoft.com/office/officeart/2005/8/layout/hierarchy1"/>
    <dgm:cxn modelId="{19DA6BA7-A9CB-4DEF-B025-7DC3BBFEF853}" srcId="{D241ED0F-FFC2-465A-BC02-646050776DC0}" destId="{3390C0EF-36F3-497B-AFC2-5BD11330A00E}" srcOrd="1" destOrd="0" parTransId="{9D948E7F-84A9-415D-8EAD-7B120287EAEE}" sibTransId="{6FCF1375-5756-48B0-B111-F8C09DA34E2D}"/>
    <dgm:cxn modelId="{5E90DC8C-2546-4F22-9D07-C0EBE7860C82}" srcId="{2E0D8D56-C8D9-4ABA-BA62-7314630A0DA6}" destId="{426F4E8E-496C-4B1B-B48F-9B5213B6E816}" srcOrd="1" destOrd="0" parTransId="{B636D2DA-5C33-4A7B-B94B-87EE7BA3E5B8}" sibTransId="{1B27FC89-D159-4FC4-89BB-897C25046D9C}"/>
    <dgm:cxn modelId="{418518EF-49FE-4160-A98F-0D9291BC07B2}" srcId="{4545576B-70FB-43D3-8F8F-DE355737A037}" destId="{2B4C61EC-FA8B-49D9-B97B-1D821A804463}" srcOrd="0" destOrd="0" parTransId="{AE704DF3-964B-42F6-8720-6F00881C5AC3}" sibTransId="{A93C9E28-ED21-4966-97AF-FAABA284DF7A}"/>
    <dgm:cxn modelId="{85E6EBC5-B08E-447A-8863-D97F2F6553A7}" srcId="{64CE30ED-0C2B-428A-AF60-26F7894D087D}" destId="{D241ED0F-FFC2-465A-BC02-646050776DC0}" srcOrd="0" destOrd="0" parTransId="{DE371646-92C3-4223-BCC3-65A0803851C5}" sibTransId="{0AE5C02A-6B47-4D92-B28E-E440367C58C5}"/>
    <dgm:cxn modelId="{DAACE776-2D40-4032-818E-E0EFE4CDFA75}" type="presOf" srcId="{2E0D8D56-C8D9-4ABA-BA62-7314630A0DA6}" destId="{D775B8BA-4900-4C4A-A13E-CEC9A1F4D6D4}" srcOrd="0" destOrd="0" presId="urn:microsoft.com/office/officeart/2005/8/layout/hierarchy1"/>
    <dgm:cxn modelId="{2B806350-57FD-4EF1-8760-F9B44C3A7FEB}" type="presOf" srcId="{2B4C61EC-FA8B-49D9-B97B-1D821A804463}" destId="{F08F3EA7-BB8F-415F-BF64-CB977EA71284}" srcOrd="0" destOrd="0" presId="urn:microsoft.com/office/officeart/2005/8/layout/hierarchy1"/>
    <dgm:cxn modelId="{DC98B07B-407F-4AC8-97DB-098909855AAD}" srcId="{267E0DA8-96DB-4195-A96B-8830A2990854}" destId="{64CE30ED-0C2B-428A-AF60-26F7894D087D}" srcOrd="0" destOrd="0" parTransId="{B1637CC6-0C0B-48F0-9F32-0ACB8A034118}" sibTransId="{B6112818-034D-4B60-9DEB-08E89704D0F3}"/>
    <dgm:cxn modelId="{54B13D7F-8859-4AA4-8039-EBDA8F64191C}" type="presOf" srcId="{9D948E7F-84A9-415D-8EAD-7B120287EAEE}" destId="{0DC0242E-971C-4936-AF7F-42B7B1543E05}" srcOrd="0" destOrd="0" presId="urn:microsoft.com/office/officeart/2005/8/layout/hierarchy1"/>
    <dgm:cxn modelId="{881DD6AA-F053-47DA-9339-44C7C20B6CB0}" type="presOf" srcId="{DE371646-92C3-4223-BCC3-65A0803851C5}" destId="{74564708-9E01-4D66-A5C9-36F74A04D758}" srcOrd="0" destOrd="0" presId="urn:microsoft.com/office/officeart/2005/8/layout/hierarchy1"/>
    <dgm:cxn modelId="{E6415E37-7A2E-4570-8207-FE4C5F20DB66}" type="presOf" srcId="{3390C0EF-36F3-497B-AFC2-5BD11330A00E}" destId="{B1731FC2-27C5-450D-B60B-45B95A9B5067}" srcOrd="0" destOrd="0" presId="urn:microsoft.com/office/officeart/2005/8/layout/hierarchy1"/>
    <dgm:cxn modelId="{73AC3467-857A-4ACB-9CD9-0473A8EA660C}" type="presParOf" srcId="{4C402D69-1C6E-41A9-B3E8-5A97EB441A7D}" destId="{D277660A-CE4E-497A-AC73-4AFEB75BC937}" srcOrd="0" destOrd="0" presId="urn:microsoft.com/office/officeart/2005/8/layout/hierarchy1"/>
    <dgm:cxn modelId="{0290C325-7ADD-4964-914D-92EA93852334}" type="presParOf" srcId="{D277660A-CE4E-497A-AC73-4AFEB75BC937}" destId="{1B4A8FB1-2E38-42D9-94EA-4608F3CACB42}" srcOrd="0" destOrd="0" presId="urn:microsoft.com/office/officeart/2005/8/layout/hierarchy1"/>
    <dgm:cxn modelId="{A3C4816B-6B95-4CB2-95B3-FF0E4D7CFEC7}" type="presParOf" srcId="{1B4A8FB1-2E38-42D9-94EA-4608F3CACB42}" destId="{0AEB54ED-1098-4788-A1C2-0FA4710BB7E8}" srcOrd="0" destOrd="0" presId="urn:microsoft.com/office/officeart/2005/8/layout/hierarchy1"/>
    <dgm:cxn modelId="{55EB4B10-6C5F-49B5-AAC1-7E3F61122F20}" type="presParOf" srcId="{1B4A8FB1-2E38-42D9-94EA-4608F3CACB42}" destId="{1824210F-F313-4656-AE2B-C87508FB5E66}" srcOrd="1" destOrd="0" presId="urn:microsoft.com/office/officeart/2005/8/layout/hierarchy1"/>
    <dgm:cxn modelId="{0889FB53-4C68-4EE1-AFC3-44B182E7A630}" type="presParOf" srcId="{D277660A-CE4E-497A-AC73-4AFEB75BC937}" destId="{1E531409-5A3B-412E-97D3-8E8C0F37F1E3}" srcOrd="1" destOrd="0" presId="urn:microsoft.com/office/officeart/2005/8/layout/hierarchy1"/>
    <dgm:cxn modelId="{AABA326E-8150-4C1A-ACF6-8E01665030C7}" type="presParOf" srcId="{1E531409-5A3B-412E-97D3-8E8C0F37F1E3}" destId="{74564708-9E01-4D66-A5C9-36F74A04D758}" srcOrd="0" destOrd="0" presId="urn:microsoft.com/office/officeart/2005/8/layout/hierarchy1"/>
    <dgm:cxn modelId="{F3073A01-5E9E-4937-92A7-3B683F433BDA}" type="presParOf" srcId="{1E531409-5A3B-412E-97D3-8E8C0F37F1E3}" destId="{5BF78208-31E1-4888-84B0-38E84D4A3AEF}" srcOrd="1" destOrd="0" presId="urn:microsoft.com/office/officeart/2005/8/layout/hierarchy1"/>
    <dgm:cxn modelId="{0DDF420E-CD48-4693-AEEF-D139867C5AA6}" type="presParOf" srcId="{5BF78208-31E1-4888-84B0-38E84D4A3AEF}" destId="{58DE54BF-BB0B-4F7E-99B8-E872AD7C8807}" srcOrd="0" destOrd="0" presId="urn:microsoft.com/office/officeart/2005/8/layout/hierarchy1"/>
    <dgm:cxn modelId="{5B1970D7-7256-4B7E-ADBA-0FBBC8F7076D}" type="presParOf" srcId="{58DE54BF-BB0B-4F7E-99B8-E872AD7C8807}" destId="{0D719DF0-0329-4693-94E6-64E96FEAB3EF}" srcOrd="0" destOrd="0" presId="urn:microsoft.com/office/officeart/2005/8/layout/hierarchy1"/>
    <dgm:cxn modelId="{4083D352-DE93-4AF7-A410-8897BE9C9729}" type="presParOf" srcId="{58DE54BF-BB0B-4F7E-99B8-E872AD7C8807}" destId="{13BDC6CB-4239-43AE-8962-3B0C453FAFA7}" srcOrd="1" destOrd="0" presId="urn:microsoft.com/office/officeart/2005/8/layout/hierarchy1"/>
    <dgm:cxn modelId="{C49D365E-9897-4EF7-8191-39BF06C5B769}" type="presParOf" srcId="{5BF78208-31E1-4888-84B0-38E84D4A3AEF}" destId="{115F9618-5D79-4C23-A3AF-BB51FCA96D33}" srcOrd="1" destOrd="0" presId="urn:microsoft.com/office/officeart/2005/8/layout/hierarchy1"/>
    <dgm:cxn modelId="{2AAB534B-19AC-4848-9ECB-940D310395D3}" type="presParOf" srcId="{115F9618-5D79-4C23-A3AF-BB51FCA96D33}" destId="{DAE1C470-1448-4D0F-B7BF-0054BA7BB3A3}" srcOrd="0" destOrd="0" presId="urn:microsoft.com/office/officeart/2005/8/layout/hierarchy1"/>
    <dgm:cxn modelId="{051E2205-DB34-43CD-9276-80D61F6B1987}" type="presParOf" srcId="{115F9618-5D79-4C23-A3AF-BB51FCA96D33}" destId="{27FAB80B-D69C-4156-9E7F-1C4BAEEE30F4}" srcOrd="1" destOrd="0" presId="urn:microsoft.com/office/officeart/2005/8/layout/hierarchy1"/>
    <dgm:cxn modelId="{F84FF6F6-36A2-448F-9C5A-59009140351C}" type="presParOf" srcId="{27FAB80B-D69C-4156-9E7F-1C4BAEEE30F4}" destId="{D9751660-A735-4B10-8992-C5D07FDD3E61}" srcOrd="0" destOrd="0" presId="urn:microsoft.com/office/officeart/2005/8/layout/hierarchy1"/>
    <dgm:cxn modelId="{73764B04-E260-43C7-9836-A7C74C084517}" type="presParOf" srcId="{D9751660-A735-4B10-8992-C5D07FDD3E61}" destId="{F395A214-09AB-4339-83C3-FDFB3BDD9D08}" srcOrd="0" destOrd="0" presId="urn:microsoft.com/office/officeart/2005/8/layout/hierarchy1"/>
    <dgm:cxn modelId="{89A77B1E-39D8-4633-A219-81A64E697EB1}" type="presParOf" srcId="{D9751660-A735-4B10-8992-C5D07FDD3E61}" destId="{C5DE3B27-5781-4F52-AF15-BBA33E698F2C}" srcOrd="1" destOrd="0" presId="urn:microsoft.com/office/officeart/2005/8/layout/hierarchy1"/>
    <dgm:cxn modelId="{3F47E305-9E48-4B7C-9F06-B9D8E1C2A4AC}" type="presParOf" srcId="{27FAB80B-D69C-4156-9E7F-1C4BAEEE30F4}" destId="{CD78ECAA-3466-4671-8303-620F91B10D80}" srcOrd="1" destOrd="0" presId="urn:microsoft.com/office/officeart/2005/8/layout/hierarchy1"/>
    <dgm:cxn modelId="{6C435926-51A2-4EA6-BF8F-A13E8012C691}" type="presParOf" srcId="{CD78ECAA-3466-4671-8303-620F91B10D80}" destId="{BAF4A594-F37D-4907-94FC-6766FE88EEEB}" srcOrd="0" destOrd="0" presId="urn:microsoft.com/office/officeart/2005/8/layout/hierarchy1"/>
    <dgm:cxn modelId="{53D118CF-EBDE-4F90-A558-E9AF90C94C1A}" type="presParOf" srcId="{CD78ECAA-3466-4671-8303-620F91B10D80}" destId="{FC866EF8-E808-4BA8-99EE-4E8B73009516}" srcOrd="1" destOrd="0" presId="urn:microsoft.com/office/officeart/2005/8/layout/hierarchy1"/>
    <dgm:cxn modelId="{E3C3BAAE-225C-4916-BC00-CEB370755C5B}" type="presParOf" srcId="{FC866EF8-E808-4BA8-99EE-4E8B73009516}" destId="{0ADD6783-61ED-4A7B-A71A-ECD4EA4EA85B}" srcOrd="0" destOrd="0" presId="urn:microsoft.com/office/officeart/2005/8/layout/hierarchy1"/>
    <dgm:cxn modelId="{05FC043C-6950-4761-A6E3-81DC35C104CE}" type="presParOf" srcId="{0ADD6783-61ED-4A7B-A71A-ECD4EA4EA85B}" destId="{DC961261-E8C5-46E0-A0F6-EB35213F8842}" srcOrd="0" destOrd="0" presId="urn:microsoft.com/office/officeart/2005/8/layout/hierarchy1"/>
    <dgm:cxn modelId="{F5E802C6-7335-4D26-BB10-6F467DC877CF}" type="presParOf" srcId="{0ADD6783-61ED-4A7B-A71A-ECD4EA4EA85B}" destId="{F08F3EA7-BB8F-415F-BF64-CB977EA71284}" srcOrd="1" destOrd="0" presId="urn:microsoft.com/office/officeart/2005/8/layout/hierarchy1"/>
    <dgm:cxn modelId="{7F300A4F-3AFD-42E9-9E33-8629A60CC40B}" type="presParOf" srcId="{FC866EF8-E808-4BA8-99EE-4E8B73009516}" destId="{1E806CD8-809A-4F55-B216-210B7E84EF3B}" srcOrd="1" destOrd="0" presId="urn:microsoft.com/office/officeart/2005/8/layout/hierarchy1"/>
    <dgm:cxn modelId="{A20CEE85-DCFC-411E-866B-486DD5D3D578}" type="presParOf" srcId="{115F9618-5D79-4C23-A3AF-BB51FCA96D33}" destId="{0DC0242E-971C-4936-AF7F-42B7B1543E05}" srcOrd="2" destOrd="0" presId="urn:microsoft.com/office/officeart/2005/8/layout/hierarchy1"/>
    <dgm:cxn modelId="{61C9F200-AD25-4DE5-AE25-7EFCFEA2F19E}" type="presParOf" srcId="{115F9618-5D79-4C23-A3AF-BB51FCA96D33}" destId="{3B3AE470-A2C8-46C5-8BE9-98C219568C1D}" srcOrd="3" destOrd="0" presId="urn:microsoft.com/office/officeart/2005/8/layout/hierarchy1"/>
    <dgm:cxn modelId="{1D2FC523-F739-4A9B-B5C3-578BD83391EE}" type="presParOf" srcId="{3B3AE470-A2C8-46C5-8BE9-98C219568C1D}" destId="{AAF75069-DEE0-41F1-ABDA-787D6330112A}" srcOrd="0" destOrd="0" presId="urn:microsoft.com/office/officeart/2005/8/layout/hierarchy1"/>
    <dgm:cxn modelId="{AA8459FA-F888-49A0-BA32-33A20D51CD01}" type="presParOf" srcId="{AAF75069-DEE0-41F1-ABDA-787D6330112A}" destId="{4A3F085B-5CE4-4AED-BC96-1DBFDD4254BE}" srcOrd="0" destOrd="0" presId="urn:microsoft.com/office/officeart/2005/8/layout/hierarchy1"/>
    <dgm:cxn modelId="{759B514D-1E96-4633-A093-D9276678F7DB}" type="presParOf" srcId="{AAF75069-DEE0-41F1-ABDA-787D6330112A}" destId="{B1731FC2-27C5-450D-B60B-45B95A9B5067}" srcOrd="1" destOrd="0" presId="urn:microsoft.com/office/officeart/2005/8/layout/hierarchy1"/>
    <dgm:cxn modelId="{03120241-B378-4A49-88E8-987BBAD71379}" type="presParOf" srcId="{3B3AE470-A2C8-46C5-8BE9-98C219568C1D}" destId="{906EE900-6D22-4D18-9761-1DDC3A541801}" srcOrd="1" destOrd="0" presId="urn:microsoft.com/office/officeart/2005/8/layout/hierarchy1"/>
    <dgm:cxn modelId="{F9404A9B-DD48-42B2-AAE4-8618C3545011}" type="presParOf" srcId="{1E531409-5A3B-412E-97D3-8E8C0F37F1E3}" destId="{36BA2B2A-703E-49E2-A799-EF8CE32A7D6B}" srcOrd="2" destOrd="0" presId="urn:microsoft.com/office/officeart/2005/8/layout/hierarchy1"/>
    <dgm:cxn modelId="{97DD934C-E92E-42DF-8F09-5CC4420BB3FF}" type="presParOf" srcId="{1E531409-5A3B-412E-97D3-8E8C0F37F1E3}" destId="{851CFC8C-03F0-4E62-B570-00C822793D59}" srcOrd="3" destOrd="0" presId="urn:microsoft.com/office/officeart/2005/8/layout/hierarchy1"/>
    <dgm:cxn modelId="{B27852AB-F592-402E-A489-FD4932588193}" type="presParOf" srcId="{851CFC8C-03F0-4E62-B570-00C822793D59}" destId="{E91F1A58-AD54-41EE-8354-58F1C06EBE49}" srcOrd="0" destOrd="0" presId="urn:microsoft.com/office/officeart/2005/8/layout/hierarchy1"/>
    <dgm:cxn modelId="{5DDDCBFC-F495-4EEA-B6F9-20D1C044F20D}" type="presParOf" srcId="{E91F1A58-AD54-41EE-8354-58F1C06EBE49}" destId="{07EDE7EB-EF9F-4CE4-AB09-0E127BDD143F}" srcOrd="0" destOrd="0" presId="urn:microsoft.com/office/officeart/2005/8/layout/hierarchy1"/>
    <dgm:cxn modelId="{9DFA8B71-D2B4-42B4-B9FD-E7165318955B}" type="presParOf" srcId="{E91F1A58-AD54-41EE-8354-58F1C06EBE49}" destId="{F3336296-E213-4C11-8EA5-1CB9C17EFBCD}" srcOrd="1" destOrd="0" presId="urn:microsoft.com/office/officeart/2005/8/layout/hierarchy1"/>
    <dgm:cxn modelId="{BBD20B5C-EE49-4B60-A93B-8A2C1E0C0450}" type="presParOf" srcId="{851CFC8C-03F0-4E62-B570-00C822793D59}" destId="{466F458E-6365-414E-88DF-C1390ED61CBE}" srcOrd="1" destOrd="0" presId="urn:microsoft.com/office/officeart/2005/8/layout/hierarchy1"/>
    <dgm:cxn modelId="{722EA7D3-888C-46EB-B9AD-09C374396A2F}" type="presParOf" srcId="{466F458E-6365-414E-88DF-C1390ED61CBE}" destId="{AB7C150E-4D24-4518-9A56-C6EC2D9740A7}" srcOrd="0" destOrd="0" presId="urn:microsoft.com/office/officeart/2005/8/layout/hierarchy1"/>
    <dgm:cxn modelId="{1BEFBB1F-8D66-4EA0-8F23-0DC911E83FBD}" type="presParOf" srcId="{466F458E-6365-414E-88DF-C1390ED61CBE}" destId="{E0DF5795-940C-46A9-ACD4-714725EEA197}" srcOrd="1" destOrd="0" presId="urn:microsoft.com/office/officeart/2005/8/layout/hierarchy1"/>
    <dgm:cxn modelId="{D8BC6627-BEC3-4198-8DA4-F78B1CA75D07}" type="presParOf" srcId="{E0DF5795-940C-46A9-ACD4-714725EEA197}" destId="{19576F47-4CFC-4D1B-BFB2-800833EBA119}" srcOrd="0" destOrd="0" presId="urn:microsoft.com/office/officeart/2005/8/layout/hierarchy1"/>
    <dgm:cxn modelId="{C6853C1C-530C-4E06-B394-5ED2C9A481B1}" type="presParOf" srcId="{19576F47-4CFC-4D1B-BFB2-800833EBA119}" destId="{6EB49DA4-0037-4E0B-9A45-17E8DFFEA3A9}" srcOrd="0" destOrd="0" presId="urn:microsoft.com/office/officeart/2005/8/layout/hierarchy1"/>
    <dgm:cxn modelId="{B3A2830A-4A36-4485-A858-9F3B61AD1C07}" type="presParOf" srcId="{19576F47-4CFC-4D1B-BFB2-800833EBA119}" destId="{D775B8BA-4900-4C4A-A13E-CEC9A1F4D6D4}" srcOrd="1" destOrd="0" presId="urn:microsoft.com/office/officeart/2005/8/layout/hierarchy1"/>
    <dgm:cxn modelId="{2CB2261A-E5F6-4019-BF4A-5AD5B7A29BA6}" type="presParOf" srcId="{E0DF5795-940C-46A9-ACD4-714725EEA197}" destId="{B2EBF968-B859-4467-908A-5C714B16695B}" srcOrd="1" destOrd="0" presId="urn:microsoft.com/office/officeart/2005/8/layout/hierarchy1"/>
    <dgm:cxn modelId="{F86B3201-A854-41E2-993E-391086E12E17}" type="presParOf" srcId="{B2EBF968-B859-4467-908A-5C714B16695B}" destId="{E98B43CF-F4BB-4EBE-851E-AF898A8C2F09}" srcOrd="0" destOrd="0" presId="urn:microsoft.com/office/officeart/2005/8/layout/hierarchy1"/>
    <dgm:cxn modelId="{B3A40EA8-9473-4F49-9C6C-724036C35235}" type="presParOf" srcId="{B2EBF968-B859-4467-908A-5C714B16695B}" destId="{3A58C990-62DF-4CCA-9986-41A4C3905A92}" srcOrd="1" destOrd="0" presId="urn:microsoft.com/office/officeart/2005/8/layout/hierarchy1"/>
    <dgm:cxn modelId="{A6B84246-65ED-4442-89CF-7A3E06A1633A}" type="presParOf" srcId="{3A58C990-62DF-4CCA-9986-41A4C3905A92}" destId="{CB99C39C-8F73-49A8-8342-718CB515FFFB}" srcOrd="0" destOrd="0" presId="urn:microsoft.com/office/officeart/2005/8/layout/hierarchy1"/>
    <dgm:cxn modelId="{5541CC36-BED2-4D09-B3AD-DCA784528BE1}" type="presParOf" srcId="{CB99C39C-8F73-49A8-8342-718CB515FFFB}" destId="{51EA1CAF-9D81-4E86-BD37-75D673A398D9}" srcOrd="0" destOrd="0" presId="urn:microsoft.com/office/officeart/2005/8/layout/hierarchy1"/>
    <dgm:cxn modelId="{307AF54B-4020-4920-8C7D-1868FA103370}" type="presParOf" srcId="{CB99C39C-8F73-49A8-8342-718CB515FFFB}" destId="{C501E759-8B1E-4C07-A6B3-74B0D947986C}" srcOrd="1" destOrd="0" presId="urn:microsoft.com/office/officeart/2005/8/layout/hierarchy1"/>
    <dgm:cxn modelId="{DC1AA2D8-37BD-448A-AC9C-B7655FE9260A}" type="presParOf" srcId="{3A58C990-62DF-4CCA-9986-41A4C3905A92}" destId="{51E3A215-5112-4B59-A668-C41D5C30C487}" srcOrd="1" destOrd="0" presId="urn:microsoft.com/office/officeart/2005/8/layout/hierarchy1"/>
    <dgm:cxn modelId="{88BC6F49-8912-4DCB-BD58-FA4AEC129EDF}" type="presParOf" srcId="{B2EBF968-B859-4467-908A-5C714B16695B}" destId="{9F8236DF-0FA4-425D-BEA1-228AE757DF68}" srcOrd="2" destOrd="0" presId="urn:microsoft.com/office/officeart/2005/8/layout/hierarchy1"/>
    <dgm:cxn modelId="{FBE341B2-4DD0-4C68-B9E2-2C487D3099D9}" type="presParOf" srcId="{B2EBF968-B859-4467-908A-5C714B16695B}" destId="{3C842B1A-A9B3-41A0-B475-8349E71A72ED}" srcOrd="3" destOrd="0" presId="urn:microsoft.com/office/officeart/2005/8/layout/hierarchy1"/>
    <dgm:cxn modelId="{00BADDD8-8F3E-494A-B3B3-B53EC796341F}" type="presParOf" srcId="{3C842B1A-A9B3-41A0-B475-8349E71A72ED}" destId="{531E9E75-AE8F-4F5E-A03C-D68DDBA87601}" srcOrd="0" destOrd="0" presId="urn:microsoft.com/office/officeart/2005/8/layout/hierarchy1"/>
    <dgm:cxn modelId="{3ACB4003-50AD-4207-9F32-B6B9D7794DA9}" type="presParOf" srcId="{531E9E75-AE8F-4F5E-A03C-D68DDBA87601}" destId="{F6F65CAC-670D-45DA-A14C-6E503AE52F91}" srcOrd="0" destOrd="0" presId="urn:microsoft.com/office/officeart/2005/8/layout/hierarchy1"/>
    <dgm:cxn modelId="{E1ADA3B0-A875-440C-8CBA-FF62B6156972}" type="presParOf" srcId="{531E9E75-AE8F-4F5E-A03C-D68DDBA87601}" destId="{053D4997-F1E6-4863-A61A-0EDA4CF7F19E}" srcOrd="1" destOrd="0" presId="urn:microsoft.com/office/officeart/2005/8/layout/hierarchy1"/>
    <dgm:cxn modelId="{F863DBE5-BAD5-45D1-98BF-DA5833720FFB}" type="presParOf" srcId="{3C842B1A-A9B3-41A0-B475-8349E71A72ED}" destId="{F06395E2-7E48-4A62-A874-966CC17ADFB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00988-6577-4212-837F-AF4028B5CD67}">
      <dsp:nvSpPr>
        <dsp:cNvPr id="0" name=""/>
        <dsp:cNvSpPr/>
      </dsp:nvSpPr>
      <dsp:spPr>
        <a:xfrm rot="5400000">
          <a:off x="4895194" y="-1929667"/>
          <a:ext cx="1401866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золотомонетный стандарт - Парижская конференция  1867 г;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 золотослитковый стандарт  - 1900 - 1914гг.;</a:t>
          </a:r>
          <a:endParaRPr lang="ru-RU" sz="18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золотодевизный стандарт - Генуэзская конференция 1922 г.</a:t>
          </a:r>
          <a:endParaRPr lang="ru-RU" sz="1800" kern="1200" dirty="0"/>
        </a:p>
      </dsp:txBody>
      <dsp:txXfrm rot="-5400000">
        <a:off x="2962656" y="71304"/>
        <a:ext cx="5198511" cy="1265000"/>
      </dsp:txXfrm>
    </dsp:sp>
    <dsp:sp modelId="{1AD5C115-20DE-41A7-9168-7065CE6AE865}">
      <dsp:nvSpPr>
        <dsp:cNvPr id="0" name=""/>
        <dsp:cNvSpPr/>
      </dsp:nvSpPr>
      <dsp:spPr>
        <a:xfrm>
          <a:off x="0" y="41816"/>
          <a:ext cx="2962656" cy="13239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Система золотого стандарта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(1867–1933гг.)</a:t>
          </a:r>
          <a:endParaRPr lang="ru-RU" sz="2000" kern="1200" dirty="0"/>
        </a:p>
      </dsp:txBody>
      <dsp:txXfrm>
        <a:off x="64631" y="106447"/>
        <a:ext cx="2833394" cy="1194713"/>
      </dsp:txXfrm>
    </dsp:sp>
    <dsp:sp modelId="{6E4653C7-8A56-4371-A3D9-96541425EF41}">
      <dsp:nvSpPr>
        <dsp:cNvPr id="0" name=""/>
        <dsp:cNvSpPr/>
      </dsp:nvSpPr>
      <dsp:spPr>
        <a:xfrm rot="5400000">
          <a:off x="4895194" y="-281396"/>
          <a:ext cx="1401866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золотодолларовый стандарт - </a:t>
          </a:r>
          <a:r>
            <a:rPr lang="ru-RU" sz="2000" kern="1200" dirty="0" err="1" smtClean="0"/>
            <a:t>Бреттон-Вудская</a:t>
          </a:r>
          <a:r>
            <a:rPr lang="ru-RU" sz="2000" kern="1200" dirty="0" smtClean="0"/>
            <a:t> конференция 1944 г. </a:t>
          </a:r>
          <a:endParaRPr lang="ru-RU" sz="2000" kern="1200" dirty="0"/>
        </a:p>
      </dsp:txBody>
      <dsp:txXfrm rot="-5400000">
        <a:off x="2962656" y="1719575"/>
        <a:ext cx="5198511" cy="1265000"/>
      </dsp:txXfrm>
    </dsp:sp>
    <dsp:sp modelId="{6789E73E-65A7-4504-AB5E-6348123019A1}">
      <dsp:nvSpPr>
        <dsp:cNvPr id="0" name=""/>
        <dsp:cNvSpPr/>
      </dsp:nvSpPr>
      <dsp:spPr>
        <a:xfrm>
          <a:off x="0" y="1492354"/>
          <a:ext cx="2962656" cy="17194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Система фиксированных паритетов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(1944-1976гг.) </a:t>
          </a:r>
          <a:endParaRPr lang="ru-RU" sz="2000" kern="1200" dirty="0"/>
        </a:p>
      </dsp:txBody>
      <dsp:txXfrm>
        <a:off x="83936" y="1576290"/>
        <a:ext cx="2794784" cy="1551569"/>
      </dsp:txXfrm>
    </dsp:sp>
    <dsp:sp modelId="{327D8AD4-A143-463A-AF8F-49DD64738CF4}">
      <dsp:nvSpPr>
        <dsp:cNvPr id="0" name=""/>
        <dsp:cNvSpPr/>
      </dsp:nvSpPr>
      <dsp:spPr>
        <a:xfrm rot="5400000">
          <a:off x="4895194" y="1542107"/>
          <a:ext cx="1401866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стандарт </a:t>
          </a:r>
          <a:r>
            <a:rPr lang="en-US" sz="2000" kern="1200" dirty="0" smtClean="0"/>
            <a:t>SDR </a:t>
          </a:r>
          <a:r>
            <a:rPr lang="ru-RU" sz="2000" kern="1200" dirty="0" smtClean="0"/>
            <a:t> - Ямайская конференция </a:t>
          </a:r>
          <a:r>
            <a:rPr lang="en-US" sz="2000" kern="1200" dirty="0" smtClean="0"/>
            <a:t>1976 </a:t>
          </a:r>
          <a:r>
            <a:rPr lang="ru-RU" sz="2000" kern="1200" dirty="0" smtClean="0"/>
            <a:t>г.</a:t>
          </a:r>
          <a:endParaRPr lang="ru-RU" sz="2000" kern="1200" dirty="0"/>
        </a:p>
      </dsp:txBody>
      <dsp:txXfrm rot="-5400000">
        <a:off x="2962656" y="3543079"/>
        <a:ext cx="5198511" cy="1265000"/>
      </dsp:txXfrm>
    </dsp:sp>
    <dsp:sp modelId="{20A00C02-8C38-48E6-BA87-243FB90F5E02}">
      <dsp:nvSpPr>
        <dsp:cNvPr id="0" name=""/>
        <dsp:cNvSpPr/>
      </dsp:nvSpPr>
      <dsp:spPr>
        <a:xfrm>
          <a:off x="0" y="3299412"/>
          <a:ext cx="2962656" cy="17523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Система плавающих валютных курсов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(1976 – по настоящее время)</a:t>
          </a:r>
          <a:endParaRPr lang="ru-RU" sz="2000" kern="1200" dirty="0"/>
        </a:p>
      </dsp:txBody>
      <dsp:txXfrm>
        <a:off x="85542" y="3384954"/>
        <a:ext cx="2791572" cy="15812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5B79F-CB76-4DD4-85C2-090349F73A3F}">
      <dsp:nvSpPr>
        <dsp:cNvPr id="0" name=""/>
        <dsp:cNvSpPr/>
      </dsp:nvSpPr>
      <dsp:spPr>
        <a:xfrm>
          <a:off x="0" y="13248"/>
          <a:ext cx="8186766" cy="1057537"/>
        </a:xfrm>
        <a:prstGeom prst="roundRect">
          <a:avLst/>
        </a:prstGeom>
        <a:solidFill>
          <a:schemeClr val="bg2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Стоимостная основа валютного курса </a:t>
          </a:r>
          <a:r>
            <a:rPr lang="ru-RU" sz="1900" kern="1200" dirty="0" smtClean="0">
              <a:solidFill>
                <a:schemeClr val="tx1"/>
              </a:solidFill>
            </a:rPr>
            <a:t>- паритет покупательной способности (ППС), т.е. соотношение валют по их покупательной способности.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51625" y="64873"/>
        <a:ext cx="8083516" cy="954287"/>
      </dsp:txXfrm>
    </dsp:sp>
    <dsp:sp modelId="{2414E1A1-99C3-451D-BC22-2031899D3D75}">
      <dsp:nvSpPr>
        <dsp:cNvPr id="0" name=""/>
        <dsp:cNvSpPr/>
      </dsp:nvSpPr>
      <dsp:spPr>
        <a:xfrm>
          <a:off x="0" y="1137025"/>
          <a:ext cx="8186766" cy="1074942"/>
        </a:xfrm>
        <a:prstGeom prst="roundRect">
          <a:avLst/>
        </a:prstGeom>
        <a:solidFill>
          <a:schemeClr val="bg2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ППС  в условиях золотого стандарта определялся </a:t>
          </a:r>
          <a:r>
            <a:rPr lang="ru-RU" sz="2000" b="1" kern="1200" dirty="0" smtClean="0">
              <a:solidFill>
                <a:schemeClr val="tx1"/>
              </a:solidFill>
            </a:rPr>
            <a:t>монетным паритетом </a:t>
          </a:r>
          <a:r>
            <a:rPr lang="ru-RU" sz="2000" kern="1200" dirty="0" smtClean="0">
              <a:solidFill>
                <a:schemeClr val="tx1"/>
              </a:solidFill>
            </a:rPr>
            <a:t>– соотношением весового содержания золота в денежной единицы разных стран.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52474" y="1189499"/>
        <a:ext cx="8081818" cy="969994"/>
      </dsp:txXfrm>
    </dsp:sp>
    <dsp:sp modelId="{B74ABF0F-04FE-429C-A2E8-C6431E37B6B6}">
      <dsp:nvSpPr>
        <dsp:cNvPr id="0" name=""/>
        <dsp:cNvSpPr/>
      </dsp:nvSpPr>
      <dsp:spPr>
        <a:xfrm>
          <a:off x="0" y="2278208"/>
          <a:ext cx="8186766" cy="894719"/>
        </a:xfrm>
        <a:prstGeom prst="roundRect">
          <a:avLst/>
        </a:prstGeom>
        <a:solidFill>
          <a:schemeClr val="bg2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В НАСТОЯЩЕЕ ВРЕМЯ ВАЛЮТНЫЙ КУРС СУЩЕСТВЕННО ОТКЛОНЯЕТСЯ ОТ ППС , ТАК КАК ЕГО ФОРМИРОВАНИЕ ЯВЛЯЕТСЯ МНОГОФАКТОРНЫМ ПРОЦЕССОМ.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3677" y="2321885"/>
        <a:ext cx="8099412" cy="807365"/>
      </dsp:txXfrm>
    </dsp:sp>
    <dsp:sp modelId="{D545E881-E16E-4E6D-B258-2E3EE48FB760}">
      <dsp:nvSpPr>
        <dsp:cNvPr id="0" name=""/>
        <dsp:cNvSpPr/>
      </dsp:nvSpPr>
      <dsp:spPr>
        <a:xfrm>
          <a:off x="0" y="3239168"/>
          <a:ext cx="8186766" cy="269570"/>
        </a:xfrm>
        <a:prstGeom prst="roundRect">
          <a:avLst/>
        </a:prstGeom>
        <a:solidFill>
          <a:schemeClr val="bg2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kern="1200" dirty="0" smtClean="0">
              <a:solidFill>
                <a:schemeClr val="tx1"/>
              </a:solidFill>
            </a:rPr>
            <a:t>Основные </a:t>
          </a:r>
          <a:r>
            <a:rPr lang="ru-RU" sz="2400" b="1" u="sng" kern="1200" dirty="0" err="1" smtClean="0">
              <a:solidFill>
                <a:schemeClr val="tx1"/>
              </a:solidFill>
            </a:rPr>
            <a:t>курсообразующие</a:t>
          </a:r>
          <a:r>
            <a:rPr lang="ru-RU" sz="2400" b="1" u="sng" kern="1200" dirty="0" smtClean="0">
              <a:solidFill>
                <a:schemeClr val="tx1"/>
              </a:solidFill>
            </a:rPr>
            <a:t> факторы: </a:t>
          </a:r>
          <a:endParaRPr lang="ru-RU" sz="2400" b="1" u="sng" kern="1200" dirty="0">
            <a:solidFill>
              <a:schemeClr val="tx1"/>
            </a:solidFill>
          </a:endParaRPr>
        </a:p>
      </dsp:txBody>
      <dsp:txXfrm>
        <a:off x="13159" y="3252327"/>
        <a:ext cx="8160448" cy="243252"/>
      </dsp:txXfrm>
    </dsp:sp>
    <dsp:sp modelId="{CE69B6F3-B6B7-4919-AC43-9F888076EB50}">
      <dsp:nvSpPr>
        <dsp:cNvPr id="0" name=""/>
        <dsp:cNvSpPr/>
      </dsp:nvSpPr>
      <dsp:spPr>
        <a:xfrm>
          <a:off x="0" y="3508738"/>
          <a:ext cx="8186766" cy="1978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930" tIns="25400" rIns="142240" bIns="25400" numCol="1" spcCol="1270" anchor="t" anchorCtr="0">
          <a:noAutofit/>
        </a:bodyPr>
        <a:lstStyle/>
        <a:p>
          <a:pPr marL="0" lvl="1" indent="0" algn="l" defTabSz="889000">
            <a:lnSpc>
              <a:spcPts val="18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2000" kern="1200" dirty="0"/>
        </a:p>
        <a:p>
          <a:pPr marL="0" lvl="1" indent="0" algn="l" defTabSz="889000">
            <a:lnSpc>
              <a:spcPts val="18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kern="1200" dirty="0" smtClean="0"/>
            <a:t>1</a:t>
          </a:r>
          <a:r>
            <a:rPr lang="ru-RU" sz="2000" b="1" kern="1200" dirty="0" smtClean="0"/>
            <a:t>.</a:t>
          </a:r>
          <a:r>
            <a:rPr lang="ru-RU" sz="2400" b="1" kern="1200" dirty="0" smtClean="0"/>
            <a:t>Экономические</a:t>
          </a:r>
          <a:r>
            <a:rPr lang="ru-RU" sz="2400" kern="1200" dirty="0" smtClean="0"/>
            <a:t> </a:t>
          </a:r>
          <a:r>
            <a:rPr lang="ru-RU" sz="2000" kern="1200" dirty="0" smtClean="0"/>
            <a:t>    - спрос и предложение валюты,</a:t>
          </a:r>
          <a:endParaRPr lang="ru-RU" sz="2000" kern="1200" dirty="0"/>
        </a:p>
        <a:p>
          <a:pPr marL="0" lvl="1" indent="0" algn="l" defTabSz="889000">
            <a:lnSpc>
              <a:spcPts val="18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kern="1200" dirty="0" smtClean="0"/>
            <a:t>                                   - инфляция, </a:t>
          </a:r>
          <a:endParaRPr lang="ru-RU" sz="2000" kern="1200" dirty="0"/>
        </a:p>
        <a:p>
          <a:pPr marL="0" lvl="1" indent="0" algn="l" defTabSz="889000">
            <a:lnSpc>
              <a:spcPts val="18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kern="1200" dirty="0" smtClean="0"/>
            <a:t>                                   - состояние платежного баланса страны, </a:t>
          </a:r>
          <a:endParaRPr lang="ru-RU" sz="2000" kern="1200" dirty="0"/>
        </a:p>
        <a:p>
          <a:pPr marL="0" lvl="1" indent="0" algn="l" defTabSz="889000">
            <a:lnSpc>
              <a:spcPts val="18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000" kern="1200" dirty="0" smtClean="0"/>
            <a:t>                                   - доходность государственных ценных бумаг и др.</a:t>
          </a:r>
          <a:endParaRPr lang="ru-RU" sz="2000" kern="1200" dirty="0"/>
        </a:p>
        <a:p>
          <a:pPr marL="0" lvl="1" indent="0" algn="l" defTabSz="1066800">
            <a:lnSpc>
              <a:spcPts val="17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400" b="1" kern="1200" dirty="0" smtClean="0"/>
            <a:t>2.Политические,</a:t>
          </a:r>
          <a:endParaRPr lang="ru-RU" sz="2400" b="1" kern="1200" dirty="0"/>
        </a:p>
        <a:p>
          <a:pPr marL="0" lvl="1" indent="0" algn="l" defTabSz="1066800">
            <a:lnSpc>
              <a:spcPts val="17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400" b="1" kern="1200" dirty="0" smtClean="0"/>
            <a:t>3.Спекулятивные,</a:t>
          </a:r>
          <a:endParaRPr lang="ru-RU" sz="2400" b="1" kern="1200" dirty="0"/>
        </a:p>
        <a:p>
          <a:pPr marL="0" lvl="1" indent="0" algn="l" defTabSz="1066800">
            <a:lnSpc>
              <a:spcPts val="17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2400" b="1" kern="1200" dirty="0" smtClean="0"/>
            <a:t>4.Психологические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0" y="3508738"/>
        <a:ext cx="8186766" cy="19787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D7311-9E41-4191-A176-ED9386A2D388}">
      <dsp:nvSpPr>
        <dsp:cNvPr id="0" name=""/>
        <dsp:cNvSpPr/>
      </dsp:nvSpPr>
      <dsp:spPr>
        <a:xfrm>
          <a:off x="2757493" y="89361"/>
          <a:ext cx="5314968" cy="108259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–</a:t>
          </a:r>
          <a:r>
            <a:rPr lang="ru-RU" sz="2400" kern="1200" dirty="0" smtClean="0"/>
            <a:t>это порядок установления курсовых соотношений между валютами. </a:t>
          </a:r>
          <a:endParaRPr lang="ru-RU" sz="2400" kern="1200" dirty="0"/>
        </a:p>
      </dsp:txBody>
      <dsp:txXfrm>
        <a:off x="2757493" y="224686"/>
        <a:ext cx="4908994" cy="811948"/>
      </dsp:txXfrm>
    </dsp:sp>
    <dsp:sp modelId="{C336AA56-6AFC-40EF-BDBD-0FD18C3D4CD6}">
      <dsp:nvSpPr>
        <dsp:cNvPr id="0" name=""/>
        <dsp:cNvSpPr/>
      </dsp:nvSpPr>
      <dsp:spPr>
        <a:xfrm>
          <a:off x="0" y="1"/>
          <a:ext cx="1971675" cy="12543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>
                  <a:lumMod val="75000"/>
                </a:schemeClr>
              </a:solidFill>
            </a:rPr>
            <a:t>Режим валютного курса</a:t>
          </a:r>
          <a:endParaRPr lang="ru-RU" sz="240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61231" y="61232"/>
        <a:ext cx="1849213" cy="1131868"/>
      </dsp:txXfrm>
    </dsp:sp>
    <dsp:sp modelId="{FA9AD149-A9E0-427B-88AE-7B18C4118118}">
      <dsp:nvSpPr>
        <dsp:cNvPr id="0" name=""/>
        <dsp:cNvSpPr/>
      </dsp:nvSpPr>
      <dsp:spPr>
        <a:xfrm>
          <a:off x="2762683" y="1448767"/>
          <a:ext cx="5309777" cy="226679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Фиксированный,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Плавающий,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Комбинации этих режимов (текущая фиксация, валютный коридор, совместное плавание коллективных валют и др.)</a:t>
          </a:r>
          <a:endParaRPr lang="ru-RU" sz="2400" kern="1200" dirty="0"/>
        </a:p>
      </dsp:txBody>
      <dsp:txXfrm>
        <a:off x="2762683" y="1732117"/>
        <a:ext cx="4459729" cy="1700097"/>
      </dsp:txXfrm>
    </dsp:sp>
    <dsp:sp modelId="{08D03C81-2A33-4A79-9AAC-52C00E3DC5AE}">
      <dsp:nvSpPr>
        <dsp:cNvPr id="0" name=""/>
        <dsp:cNvSpPr/>
      </dsp:nvSpPr>
      <dsp:spPr>
        <a:xfrm>
          <a:off x="94857" y="1571628"/>
          <a:ext cx="1976865" cy="19094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>
                  <a:lumMod val="75000"/>
                </a:schemeClr>
              </a:solidFill>
            </a:rPr>
            <a:t>Виды режимов валютного курса</a:t>
          </a:r>
          <a:endParaRPr lang="ru-RU" sz="2400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188067" y="1664838"/>
        <a:ext cx="1790445" cy="1722991"/>
      </dsp:txXfrm>
    </dsp:sp>
    <dsp:sp modelId="{154C1F16-FAA4-406E-8E1A-E09F57B25329}">
      <dsp:nvSpPr>
        <dsp:cNvPr id="0" name=""/>
        <dsp:cNvSpPr/>
      </dsp:nvSpPr>
      <dsp:spPr>
        <a:xfrm>
          <a:off x="2857516" y="3906504"/>
          <a:ext cx="5309777" cy="20510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Это </a:t>
          </a:r>
          <a:r>
            <a:rPr lang="ru-RU" sz="2400" i="1" kern="1200" dirty="0" smtClean="0"/>
            <a:t>способ установления валютного курса</a:t>
          </a:r>
          <a:endParaRPr lang="ru-RU" sz="2400" i="1" kern="1200" dirty="0"/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Два основных метода</a:t>
          </a:r>
          <a:r>
            <a:rPr lang="ru-RU" sz="2000" kern="1200" dirty="0" smtClean="0"/>
            <a:t>:</a:t>
          </a:r>
          <a:endParaRPr lang="ru-RU" sz="2000" i="1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1.Прямая котировка,</a:t>
          </a:r>
          <a:endParaRPr lang="ru-RU" sz="2000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2.Обратная котировка.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Кросс-курс</a:t>
          </a:r>
          <a:endParaRPr lang="ru-RU" sz="2000" kern="1200" dirty="0"/>
        </a:p>
      </dsp:txBody>
      <dsp:txXfrm>
        <a:off x="2857516" y="4162890"/>
        <a:ext cx="4540619" cy="1538317"/>
      </dsp:txXfrm>
    </dsp:sp>
    <dsp:sp modelId="{62295994-938B-4485-A988-D9D8C1327A1E}">
      <dsp:nvSpPr>
        <dsp:cNvPr id="0" name=""/>
        <dsp:cNvSpPr/>
      </dsp:nvSpPr>
      <dsp:spPr>
        <a:xfrm>
          <a:off x="71440" y="4000524"/>
          <a:ext cx="2166530" cy="19094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Валютная котировка</a:t>
          </a:r>
          <a:endParaRPr lang="ru-RU" sz="2800" kern="1200" dirty="0"/>
        </a:p>
      </dsp:txBody>
      <dsp:txXfrm>
        <a:off x="164650" y="4093734"/>
        <a:ext cx="1980110" cy="17229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B2866-0AC9-46A5-BD9F-8DDFE9BB10EF}">
      <dsp:nvSpPr>
        <dsp:cNvPr id="0" name=""/>
        <dsp:cNvSpPr/>
      </dsp:nvSpPr>
      <dsp:spPr>
        <a:xfrm>
          <a:off x="250035" y="-82476"/>
          <a:ext cx="4807704" cy="1225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До 1992 года-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фиксированный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285940" y="-46571"/>
        <a:ext cx="3794127" cy="1154066"/>
      </dsp:txXfrm>
    </dsp:sp>
    <dsp:sp modelId="{1DCB48F8-A554-4BEA-9271-9C9E448F608F}">
      <dsp:nvSpPr>
        <dsp:cNvPr id="0" name=""/>
        <dsp:cNvSpPr/>
      </dsp:nvSpPr>
      <dsp:spPr>
        <a:xfrm>
          <a:off x="821539" y="1260045"/>
          <a:ext cx="5717119" cy="9167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1992-1996-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плавающий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848390" y="1286896"/>
        <a:ext cx="4525837" cy="863069"/>
      </dsp:txXfrm>
    </dsp:sp>
    <dsp:sp modelId="{B6990FCB-BD48-4593-A777-D6A7668A2E05}">
      <dsp:nvSpPr>
        <dsp:cNvPr id="0" name=""/>
        <dsp:cNvSpPr/>
      </dsp:nvSpPr>
      <dsp:spPr>
        <a:xfrm>
          <a:off x="2393116" y="2362577"/>
          <a:ext cx="5785510" cy="11783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1996-1998 годы –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валютный коридор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2427628" y="2397089"/>
        <a:ext cx="4572530" cy="1109312"/>
      </dsp:txXfrm>
    </dsp:sp>
    <dsp:sp modelId="{A2CF2380-2C0F-47B3-A632-D36C74DA3B1F}">
      <dsp:nvSpPr>
        <dsp:cNvPr id="0" name=""/>
        <dsp:cNvSpPr/>
      </dsp:nvSpPr>
      <dsp:spPr>
        <a:xfrm>
          <a:off x="714354" y="4016380"/>
          <a:ext cx="7643824" cy="15557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ts val="2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/>
            <a:t>С 1998 года по настоящее время– </a:t>
          </a:r>
          <a:r>
            <a:rPr lang="ru-RU" sz="2400" b="1" kern="1200" dirty="0" smtClean="0">
              <a:solidFill>
                <a:schemeClr val="bg1"/>
              </a:solidFill>
            </a:rPr>
            <a:t>регулируемо плавающий</a:t>
          </a:r>
          <a:r>
            <a:rPr lang="ru-RU" sz="2400" kern="1200" dirty="0" smtClean="0"/>
            <a:t>. </a:t>
          </a:r>
        </a:p>
        <a:p>
          <a:pPr lvl="0" algn="just" defTabSz="1244600">
            <a:lnSpc>
              <a:spcPts val="2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/>
            <a:t>ЦБ РФ устанавливает курс рубля в </a:t>
          </a:r>
          <a:r>
            <a:rPr lang="ru-RU" sz="2400" kern="1200" dirty="0" err="1" smtClean="0"/>
            <a:t>бивалютной</a:t>
          </a:r>
          <a:r>
            <a:rPr lang="ru-RU" sz="2400" kern="1200" dirty="0" smtClean="0"/>
            <a:t> корзине ( доллар США и евро) по результатам биржевых торгов на ММВБ.</a:t>
          </a:r>
          <a:endParaRPr lang="ru-RU" sz="2400" kern="1200" dirty="0"/>
        </a:p>
      </dsp:txBody>
      <dsp:txXfrm>
        <a:off x="759921" y="4061947"/>
        <a:ext cx="6031739" cy="1464649"/>
      </dsp:txXfrm>
    </dsp:sp>
    <dsp:sp modelId="{856E1541-9AE2-4938-94A2-EBB8E71A523A}">
      <dsp:nvSpPr>
        <dsp:cNvPr id="0" name=""/>
        <dsp:cNvSpPr/>
      </dsp:nvSpPr>
      <dsp:spPr>
        <a:xfrm>
          <a:off x="4899671" y="941309"/>
          <a:ext cx="796819" cy="79681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078955" y="941309"/>
        <a:ext cx="438251" cy="599606"/>
      </dsp:txXfrm>
    </dsp:sp>
    <dsp:sp modelId="{D567C156-920C-461A-9304-7B6E939D53BA}">
      <dsp:nvSpPr>
        <dsp:cNvPr id="0" name=""/>
        <dsp:cNvSpPr/>
      </dsp:nvSpPr>
      <dsp:spPr>
        <a:xfrm>
          <a:off x="5512100" y="1968817"/>
          <a:ext cx="811449" cy="79681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694676" y="1968817"/>
        <a:ext cx="446297" cy="599606"/>
      </dsp:txXfrm>
    </dsp:sp>
    <dsp:sp modelId="{9AC6328C-7E7F-4DAD-80DD-448424EA92B6}">
      <dsp:nvSpPr>
        <dsp:cNvPr id="0" name=""/>
        <dsp:cNvSpPr/>
      </dsp:nvSpPr>
      <dsp:spPr>
        <a:xfrm>
          <a:off x="7028737" y="3386361"/>
          <a:ext cx="796819" cy="79681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208021" y="3386361"/>
        <a:ext cx="438251" cy="5996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236DF-0FA4-425D-BEA1-228AE757DF68}">
      <dsp:nvSpPr>
        <dsp:cNvPr id="0" name=""/>
        <dsp:cNvSpPr/>
      </dsp:nvSpPr>
      <dsp:spPr>
        <a:xfrm>
          <a:off x="6627120" y="4190358"/>
          <a:ext cx="1102483" cy="6172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68"/>
              </a:lnTo>
              <a:lnTo>
                <a:pt x="1102483" y="505768"/>
              </a:lnTo>
              <a:lnTo>
                <a:pt x="1102483" y="61720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8B43CF-F4BB-4EBE-851E-AF898A8C2F09}">
      <dsp:nvSpPr>
        <dsp:cNvPr id="0" name=""/>
        <dsp:cNvSpPr/>
      </dsp:nvSpPr>
      <dsp:spPr>
        <a:xfrm>
          <a:off x="5552379" y="4190358"/>
          <a:ext cx="1074741" cy="378635"/>
        </a:xfrm>
        <a:custGeom>
          <a:avLst/>
          <a:gdLst/>
          <a:ahLst/>
          <a:cxnLst/>
          <a:rect l="0" t="0" r="0" b="0"/>
          <a:pathLst>
            <a:path>
              <a:moveTo>
                <a:pt x="1074741" y="0"/>
              </a:moveTo>
              <a:lnTo>
                <a:pt x="1074741" y="267202"/>
              </a:lnTo>
              <a:lnTo>
                <a:pt x="0" y="267202"/>
              </a:lnTo>
              <a:lnTo>
                <a:pt x="0" y="378635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C150E-4D24-4518-9A56-C6EC2D9740A7}">
      <dsp:nvSpPr>
        <dsp:cNvPr id="0" name=""/>
        <dsp:cNvSpPr/>
      </dsp:nvSpPr>
      <dsp:spPr>
        <a:xfrm>
          <a:off x="4535620" y="2648320"/>
          <a:ext cx="2091499" cy="354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947"/>
              </a:lnTo>
              <a:lnTo>
                <a:pt x="2091499" y="242947"/>
              </a:lnTo>
              <a:lnTo>
                <a:pt x="2091499" y="35438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BA2B2A-703E-49E2-A799-EF8CE32A7D6B}">
      <dsp:nvSpPr>
        <dsp:cNvPr id="0" name=""/>
        <dsp:cNvSpPr/>
      </dsp:nvSpPr>
      <dsp:spPr>
        <a:xfrm>
          <a:off x="4535620" y="636855"/>
          <a:ext cx="188560" cy="1247639"/>
        </a:xfrm>
        <a:custGeom>
          <a:avLst/>
          <a:gdLst/>
          <a:ahLst/>
          <a:cxnLst/>
          <a:rect l="0" t="0" r="0" b="0"/>
          <a:pathLst>
            <a:path>
              <a:moveTo>
                <a:pt x="188560" y="0"/>
              </a:moveTo>
              <a:lnTo>
                <a:pt x="188560" y="1136206"/>
              </a:lnTo>
              <a:lnTo>
                <a:pt x="0" y="1136206"/>
              </a:lnTo>
              <a:lnTo>
                <a:pt x="0" y="124763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C0242E-971C-4936-AF7F-42B7B1543E05}">
      <dsp:nvSpPr>
        <dsp:cNvPr id="0" name=""/>
        <dsp:cNvSpPr/>
      </dsp:nvSpPr>
      <dsp:spPr>
        <a:xfrm>
          <a:off x="3269092" y="1659387"/>
          <a:ext cx="1100033" cy="1925073"/>
        </a:xfrm>
        <a:custGeom>
          <a:avLst/>
          <a:gdLst/>
          <a:ahLst/>
          <a:cxnLst/>
          <a:rect l="0" t="0" r="0" b="0"/>
          <a:pathLst>
            <a:path>
              <a:moveTo>
                <a:pt x="1100033" y="0"/>
              </a:moveTo>
              <a:lnTo>
                <a:pt x="1100033" y="1813640"/>
              </a:lnTo>
              <a:lnTo>
                <a:pt x="0" y="1813640"/>
              </a:lnTo>
              <a:lnTo>
                <a:pt x="0" y="192507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4A594-F37D-4907-94FC-6766FE88EEEB}">
      <dsp:nvSpPr>
        <dsp:cNvPr id="0" name=""/>
        <dsp:cNvSpPr/>
      </dsp:nvSpPr>
      <dsp:spPr>
        <a:xfrm>
          <a:off x="851463" y="4345055"/>
          <a:ext cx="91440" cy="457199"/>
        </a:xfrm>
        <a:custGeom>
          <a:avLst/>
          <a:gdLst/>
          <a:ahLst/>
          <a:cxnLst/>
          <a:rect l="0" t="0" r="0" b="0"/>
          <a:pathLst>
            <a:path>
              <a:moveTo>
                <a:pt x="59829" y="0"/>
              </a:moveTo>
              <a:lnTo>
                <a:pt x="59829" y="345766"/>
              </a:lnTo>
              <a:lnTo>
                <a:pt x="45720" y="345766"/>
              </a:lnTo>
              <a:lnTo>
                <a:pt x="45720" y="457199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E1C470-1448-4D0F-B7BF-0054BA7BB3A3}">
      <dsp:nvSpPr>
        <dsp:cNvPr id="0" name=""/>
        <dsp:cNvSpPr/>
      </dsp:nvSpPr>
      <dsp:spPr>
        <a:xfrm>
          <a:off x="911293" y="1659387"/>
          <a:ext cx="3457833" cy="1910820"/>
        </a:xfrm>
        <a:custGeom>
          <a:avLst/>
          <a:gdLst/>
          <a:ahLst/>
          <a:cxnLst/>
          <a:rect l="0" t="0" r="0" b="0"/>
          <a:pathLst>
            <a:path>
              <a:moveTo>
                <a:pt x="3457833" y="0"/>
              </a:moveTo>
              <a:lnTo>
                <a:pt x="3457833" y="1799387"/>
              </a:lnTo>
              <a:lnTo>
                <a:pt x="0" y="1799387"/>
              </a:lnTo>
              <a:lnTo>
                <a:pt x="0" y="191082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564708-9E01-4D66-A5C9-36F74A04D758}">
      <dsp:nvSpPr>
        <dsp:cNvPr id="0" name=""/>
        <dsp:cNvSpPr/>
      </dsp:nvSpPr>
      <dsp:spPr>
        <a:xfrm>
          <a:off x="4369126" y="636855"/>
          <a:ext cx="355054" cy="258706"/>
        </a:xfrm>
        <a:custGeom>
          <a:avLst/>
          <a:gdLst/>
          <a:ahLst/>
          <a:cxnLst/>
          <a:rect l="0" t="0" r="0" b="0"/>
          <a:pathLst>
            <a:path>
              <a:moveTo>
                <a:pt x="355054" y="0"/>
              </a:moveTo>
              <a:lnTo>
                <a:pt x="355054" y="147273"/>
              </a:lnTo>
              <a:lnTo>
                <a:pt x="0" y="147273"/>
              </a:lnTo>
              <a:lnTo>
                <a:pt x="0" y="25870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B54ED-1098-4788-A1C2-0FA4710BB7E8}">
      <dsp:nvSpPr>
        <dsp:cNvPr id="0" name=""/>
        <dsp:cNvSpPr/>
      </dsp:nvSpPr>
      <dsp:spPr>
        <a:xfrm>
          <a:off x="2957831" y="-126970"/>
          <a:ext cx="3532699" cy="7638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824210F-F313-4656-AE2B-C87508FB5E66}">
      <dsp:nvSpPr>
        <dsp:cNvPr id="0" name=""/>
        <dsp:cNvSpPr/>
      </dsp:nvSpPr>
      <dsp:spPr>
        <a:xfrm>
          <a:off x="3091484" y="0"/>
          <a:ext cx="3532699" cy="763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Конвертируемость валюты</a:t>
          </a:r>
          <a:endParaRPr lang="ru-RU" sz="2400" b="1" kern="1200" dirty="0"/>
        </a:p>
      </dsp:txBody>
      <dsp:txXfrm>
        <a:off x="3113856" y="22372"/>
        <a:ext cx="3487955" cy="719081"/>
      </dsp:txXfrm>
    </dsp:sp>
    <dsp:sp modelId="{0D719DF0-0329-4693-94E6-64E96FEAB3EF}">
      <dsp:nvSpPr>
        <dsp:cNvPr id="0" name=""/>
        <dsp:cNvSpPr/>
      </dsp:nvSpPr>
      <dsp:spPr>
        <a:xfrm>
          <a:off x="3032359" y="895562"/>
          <a:ext cx="2673533" cy="7638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3BDC6CB-4239-43AE-8962-3B0C453FAFA7}">
      <dsp:nvSpPr>
        <dsp:cNvPr id="0" name=""/>
        <dsp:cNvSpPr/>
      </dsp:nvSpPr>
      <dsp:spPr>
        <a:xfrm>
          <a:off x="3166012" y="1022532"/>
          <a:ext cx="2673533" cy="763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Способность обмена одной валюты на другую</a:t>
          </a:r>
          <a:endParaRPr lang="ru-RU" sz="2000" kern="1200" dirty="0"/>
        </a:p>
      </dsp:txBody>
      <dsp:txXfrm>
        <a:off x="3188384" y="1044904"/>
        <a:ext cx="2628789" cy="719081"/>
      </dsp:txXfrm>
    </dsp:sp>
    <dsp:sp modelId="{F395A214-09AB-4339-83C3-FDFB3BDD9D08}">
      <dsp:nvSpPr>
        <dsp:cNvPr id="0" name=""/>
        <dsp:cNvSpPr/>
      </dsp:nvSpPr>
      <dsp:spPr>
        <a:xfrm>
          <a:off x="-131148" y="3570208"/>
          <a:ext cx="2084882" cy="7748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5DE3B27-5781-4F52-AF15-BBA33E698F2C}">
      <dsp:nvSpPr>
        <dsp:cNvPr id="0" name=""/>
        <dsp:cNvSpPr/>
      </dsp:nvSpPr>
      <dsp:spPr>
        <a:xfrm>
          <a:off x="2504" y="3697178"/>
          <a:ext cx="2084882" cy="7748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Полностью конвертируемая валюта</a:t>
          </a:r>
          <a:endParaRPr lang="ru-RU" sz="2000" kern="1200" dirty="0"/>
        </a:p>
      </dsp:txBody>
      <dsp:txXfrm>
        <a:off x="25198" y="3719872"/>
        <a:ext cx="2039494" cy="729459"/>
      </dsp:txXfrm>
    </dsp:sp>
    <dsp:sp modelId="{DC961261-E8C5-46E0-A0F6-EB35213F8842}">
      <dsp:nvSpPr>
        <dsp:cNvPr id="0" name=""/>
        <dsp:cNvSpPr/>
      </dsp:nvSpPr>
      <dsp:spPr>
        <a:xfrm>
          <a:off x="-133650" y="4802255"/>
          <a:ext cx="2061667" cy="7638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8F3EA7-BB8F-415F-BF64-CB977EA71284}">
      <dsp:nvSpPr>
        <dsp:cNvPr id="0" name=""/>
        <dsp:cNvSpPr/>
      </dsp:nvSpPr>
      <dsp:spPr>
        <a:xfrm>
          <a:off x="2" y="4929225"/>
          <a:ext cx="2061667" cy="763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Свободно конвертируемая валюта</a:t>
          </a:r>
          <a:endParaRPr lang="ru-RU" sz="2000" kern="1200" dirty="0"/>
        </a:p>
      </dsp:txBody>
      <dsp:txXfrm>
        <a:off x="22374" y="4951597"/>
        <a:ext cx="2016923" cy="719081"/>
      </dsp:txXfrm>
    </dsp:sp>
    <dsp:sp modelId="{4A3F085B-5CE4-4AED-BC96-1DBFDD4254BE}">
      <dsp:nvSpPr>
        <dsp:cNvPr id="0" name=""/>
        <dsp:cNvSpPr/>
      </dsp:nvSpPr>
      <dsp:spPr>
        <a:xfrm>
          <a:off x="2320108" y="3584461"/>
          <a:ext cx="1897968" cy="7167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1731FC2-27C5-450D-B60B-45B95A9B5067}">
      <dsp:nvSpPr>
        <dsp:cNvPr id="0" name=""/>
        <dsp:cNvSpPr/>
      </dsp:nvSpPr>
      <dsp:spPr>
        <a:xfrm>
          <a:off x="2453761" y="3711431"/>
          <a:ext cx="1897968" cy="7167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Неконвертируемая валюта</a:t>
          </a:r>
          <a:endParaRPr lang="ru-RU" sz="2000" kern="1200" dirty="0"/>
        </a:p>
      </dsp:txBody>
      <dsp:txXfrm>
        <a:off x="2474755" y="3732425"/>
        <a:ext cx="1855980" cy="674785"/>
      </dsp:txXfrm>
    </dsp:sp>
    <dsp:sp modelId="{07EDE7EB-EF9F-4CE4-AB09-0E127BDD143F}">
      <dsp:nvSpPr>
        <dsp:cNvPr id="0" name=""/>
        <dsp:cNvSpPr/>
      </dsp:nvSpPr>
      <dsp:spPr>
        <a:xfrm>
          <a:off x="2734652" y="1884494"/>
          <a:ext cx="3601936" cy="7638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3336296-E213-4C11-8EA5-1CB9C17EFBCD}">
      <dsp:nvSpPr>
        <dsp:cNvPr id="0" name=""/>
        <dsp:cNvSpPr/>
      </dsp:nvSpPr>
      <dsp:spPr>
        <a:xfrm>
          <a:off x="2868304" y="2011464"/>
          <a:ext cx="3601936" cy="763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зависит от количества и видов </a:t>
          </a:r>
          <a:r>
            <a:rPr lang="ru-RU" sz="2000" b="1" kern="1200" dirty="0" smtClean="0"/>
            <a:t>валютных ограничений </a:t>
          </a:r>
          <a:r>
            <a:rPr lang="ru-RU" sz="2000" kern="1200" dirty="0" smtClean="0"/>
            <a:t>в стране</a:t>
          </a:r>
          <a:endParaRPr lang="ru-RU" sz="2000" kern="1200" dirty="0"/>
        </a:p>
      </dsp:txBody>
      <dsp:txXfrm>
        <a:off x="2890676" y="2033836"/>
        <a:ext cx="3557192" cy="719081"/>
      </dsp:txXfrm>
    </dsp:sp>
    <dsp:sp modelId="{6EB49DA4-0037-4E0B-9A45-17E8DFFEA3A9}">
      <dsp:nvSpPr>
        <dsp:cNvPr id="0" name=""/>
        <dsp:cNvSpPr/>
      </dsp:nvSpPr>
      <dsp:spPr>
        <a:xfrm>
          <a:off x="4529613" y="3002701"/>
          <a:ext cx="4195013" cy="11876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775B8BA-4900-4C4A-A13E-CEC9A1F4D6D4}">
      <dsp:nvSpPr>
        <dsp:cNvPr id="0" name=""/>
        <dsp:cNvSpPr/>
      </dsp:nvSpPr>
      <dsp:spPr>
        <a:xfrm>
          <a:off x="4663266" y="3129671"/>
          <a:ext cx="4195013" cy="11876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Валютные ограничения</a:t>
          </a:r>
          <a:r>
            <a:rPr lang="ru-RU" sz="2000" kern="1200" dirty="0" smtClean="0"/>
            <a:t>– это введенные в законодательном порядке ограничения операций с валютой</a:t>
          </a:r>
          <a:endParaRPr lang="ru-RU" sz="2000" kern="1200" dirty="0"/>
        </a:p>
      </dsp:txBody>
      <dsp:txXfrm>
        <a:off x="4698051" y="3164456"/>
        <a:ext cx="4125443" cy="1118087"/>
      </dsp:txXfrm>
    </dsp:sp>
    <dsp:sp modelId="{51EA1CAF-9D81-4E86-BD37-75D673A398D9}">
      <dsp:nvSpPr>
        <dsp:cNvPr id="0" name=""/>
        <dsp:cNvSpPr/>
      </dsp:nvSpPr>
      <dsp:spPr>
        <a:xfrm>
          <a:off x="4460818" y="4568994"/>
          <a:ext cx="2183121" cy="1304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501E759-8B1E-4C07-A6B3-74B0D947986C}">
      <dsp:nvSpPr>
        <dsp:cNvPr id="0" name=""/>
        <dsp:cNvSpPr/>
      </dsp:nvSpPr>
      <dsp:spPr>
        <a:xfrm>
          <a:off x="4594471" y="4695964"/>
          <a:ext cx="2183121" cy="1304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ограничения по текущим операциям платежного баланса </a:t>
          </a:r>
          <a:endParaRPr lang="ru-RU" sz="2000" kern="1200" dirty="0"/>
        </a:p>
      </dsp:txBody>
      <dsp:txXfrm>
        <a:off x="4632688" y="4734181"/>
        <a:ext cx="2106687" cy="1228393"/>
      </dsp:txXfrm>
    </dsp:sp>
    <dsp:sp modelId="{F6F65CAC-670D-45DA-A14C-6E503AE52F91}">
      <dsp:nvSpPr>
        <dsp:cNvPr id="0" name=""/>
        <dsp:cNvSpPr/>
      </dsp:nvSpPr>
      <dsp:spPr>
        <a:xfrm>
          <a:off x="6942063" y="4807559"/>
          <a:ext cx="1575080" cy="10662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53D4997-F1E6-4863-A61A-0EDA4CF7F19E}">
      <dsp:nvSpPr>
        <dsp:cNvPr id="0" name=""/>
        <dsp:cNvSpPr/>
      </dsp:nvSpPr>
      <dsp:spPr>
        <a:xfrm>
          <a:off x="7075715" y="4934529"/>
          <a:ext cx="1575080" cy="10662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 движению капиталов </a:t>
          </a:r>
          <a:endParaRPr lang="ru-RU" sz="2000" kern="1200" dirty="0"/>
        </a:p>
      </dsp:txBody>
      <dsp:txXfrm>
        <a:off x="7106945" y="4965759"/>
        <a:ext cx="1512620" cy="10038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296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700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66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225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259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962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199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543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6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20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8892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684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4924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319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311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74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1C461-BE4F-4358-9E76-6FABF98E7484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BB653BB-15F7-4B9E-BA17-DA737255F7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93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6955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«Международные валютные отношения»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0" y="0"/>
            <a:ext cx="5429256" cy="22859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>
              <a:lnSpc>
                <a:spcPts val="1400"/>
              </a:lnSpc>
            </a:pPr>
            <a:endParaRPr lang="ru-RU" sz="2400" i="1" dirty="0" smtClean="0"/>
          </a:p>
          <a:p>
            <a:pPr algn="dist">
              <a:lnSpc>
                <a:spcPts val="1400"/>
              </a:lnSpc>
            </a:pPr>
            <a:endParaRPr lang="ru-RU" sz="2400" b="1" i="1" dirty="0">
              <a:solidFill>
                <a:schemeClr val="tx1"/>
              </a:solidFill>
            </a:endParaRPr>
          </a:p>
          <a:p>
            <a:pPr algn="dist">
              <a:lnSpc>
                <a:spcPts val="1400"/>
              </a:lnSpc>
            </a:pPr>
            <a:r>
              <a:rPr lang="ru-RU" sz="2400" b="1" i="1" dirty="0" smtClean="0">
                <a:solidFill>
                  <a:schemeClr val="tx1"/>
                </a:solidFill>
              </a:rPr>
              <a:t>Валютная система</a:t>
            </a:r>
            <a:r>
              <a:rPr lang="ru-RU" b="1" dirty="0" smtClean="0">
                <a:solidFill>
                  <a:schemeClr val="tx1"/>
                </a:solidFill>
              </a:rPr>
              <a:t>–</a:t>
            </a:r>
          </a:p>
          <a:p>
            <a:pPr algn="dist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ts val="1800"/>
              </a:lnSpc>
            </a:pPr>
            <a:r>
              <a:rPr lang="ru-RU" sz="2000" b="1" dirty="0" smtClean="0">
                <a:solidFill>
                  <a:schemeClr val="tx1"/>
                </a:solidFill>
              </a:rPr>
              <a:t>Это форма организации </a:t>
            </a:r>
            <a:r>
              <a:rPr lang="ru-RU" sz="2000" b="1" dirty="0">
                <a:solidFill>
                  <a:schemeClr val="tx1"/>
                </a:solidFill>
              </a:rPr>
              <a:t>валютных </a:t>
            </a:r>
            <a:r>
              <a:rPr lang="ru-RU" sz="2000" b="1" dirty="0" smtClean="0">
                <a:solidFill>
                  <a:schemeClr val="tx1"/>
                </a:solidFill>
              </a:rPr>
              <a:t>отношений, </a:t>
            </a:r>
            <a:r>
              <a:rPr lang="ru-RU" sz="2000" b="1" dirty="0">
                <a:solidFill>
                  <a:schemeClr val="tx1"/>
                </a:solidFill>
              </a:rPr>
              <a:t>закрепленная </a:t>
            </a:r>
            <a:r>
              <a:rPr lang="ru-RU" sz="2000" b="1" dirty="0" smtClean="0">
                <a:solidFill>
                  <a:schemeClr val="tx1"/>
                </a:solidFill>
              </a:rPr>
              <a:t> национальным законодательством или межгосударственными </a:t>
            </a:r>
            <a:r>
              <a:rPr lang="ru-RU" sz="2000" b="1" dirty="0">
                <a:solidFill>
                  <a:schemeClr val="tx1"/>
                </a:solidFill>
              </a:rPr>
              <a:t>соглашениями</a:t>
            </a:r>
          </a:p>
        </p:txBody>
      </p:sp>
      <p:sp>
        <p:nvSpPr>
          <p:cNvPr id="4" name="Стрелка вниз 3"/>
          <p:cNvSpPr/>
          <p:nvPr/>
        </p:nvSpPr>
        <p:spPr>
          <a:xfrm flipH="1">
            <a:off x="2571736" y="2285992"/>
            <a:ext cx="214314" cy="1000132"/>
          </a:xfrm>
          <a:prstGeom prst="downArrow">
            <a:avLst>
              <a:gd name="adj1" fmla="val 86996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285720" y="3357562"/>
            <a:ext cx="7786742" cy="285752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4857752" y="1285860"/>
            <a:ext cx="1214446" cy="142876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072198" y="571480"/>
            <a:ext cx="2643206" cy="185738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Виды валютных систем: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 1 -национальная,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 2 -региональная.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 3 - мировая.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71472" y="3071810"/>
            <a:ext cx="7643865" cy="2923877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5663" algn="l"/>
              </a:tabLst>
            </a:pPr>
            <a:endParaRPr kumimoji="0" lang="ru-RU" sz="2000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5663" algn="l"/>
              </a:tabLst>
            </a:pPr>
            <a:r>
              <a:rPr kumimoji="0" lang="ru-RU" sz="2400" i="0" u="sng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Основные элементы валютной системы</a:t>
            </a:r>
            <a:r>
              <a:rPr kumimoji="0" lang="ru-RU" sz="2400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5663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1. Валюта (национальная , региональная или мировая);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5663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2. регулирование международной валютной ликвидности;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5663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3. режим курса валюты;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5663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4. регулирование валютных ограничений и условий конвертируемости  валюты;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5663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5. </a:t>
            </a:r>
            <a:r>
              <a:rPr lang="ru-RU" sz="2000" dirty="0">
                <a:ea typeface="Times New Roman" pitchFamily="18" charset="0"/>
              </a:rPr>
              <a:t>р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ежим рынков валюты и золота: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35663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6. органы, осуществляющие валютное регулирование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 dirty="0"/>
              <a:t>Этапы развития мировой валютной системы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071546"/>
          <a:ext cx="8229600" cy="5054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pPr>
              <a:lnSpc>
                <a:spcPts val="2000"/>
              </a:lnSpc>
            </a:pPr>
            <a:r>
              <a:rPr lang="ru-RU" b="1" dirty="0" smtClean="0"/>
              <a:t> </a:t>
            </a:r>
            <a:r>
              <a:rPr lang="ru-RU" sz="2200" b="1" dirty="0"/>
              <a:t>Валютный </a:t>
            </a:r>
            <a:r>
              <a:rPr lang="ru-RU" sz="2200" b="1" dirty="0" smtClean="0"/>
              <a:t>курс-</a:t>
            </a:r>
            <a:r>
              <a:rPr lang="ru-RU" sz="2200" dirty="0" smtClean="0"/>
              <a:t>    это </a:t>
            </a:r>
            <a:r>
              <a:rPr lang="ru-RU" sz="2200" dirty="0"/>
              <a:t>цена денежной единицы одной страны</a:t>
            </a:r>
            <a:r>
              <a:rPr lang="ru-RU" sz="2200" b="1" dirty="0"/>
              <a:t>, </a:t>
            </a:r>
            <a:r>
              <a:rPr lang="ru-RU" sz="2200" b="1" dirty="0" smtClean="0"/>
              <a:t>          </a:t>
            </a:r>
            <a:r>
              <a:rPr lang="ru-RU" sz="2200" dirty="0" smtClean="0"/>
              <a:t>выраженная </a:t>
            </a:r>
            <a:r>
              <a:rPr lang="ru-RU" sz="2200" dirty="0"/>
              <a:t>в денежной единицы другой </a:t>
            </a:r>
            <a:r>
              <a:rPr lang="ru-RU" sz="2200" dirty="0" smtClean="0"/>
              <a:t>страны.</a:t>
            </a:r>
            <a:endParaRPr lang="ru-RU" sz="22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42910" y="1071522"/>
          <a:ext cx="8186766" cy="5500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85720" y="642918"/>
          <a:ext cx="8858280" cy="5961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100" b="1" dirty="0" smtClean="0"/>
              <a:t>Эволюция  режима </a:t>
            </a:r>
            <a:r>
              <a:rPr lang="ru-RU" sz="3100" b="1" dirty="0"/>
              <a:t>валютного курса в </a:t>
            </a:r>
            <a:r>
              <a:rPr lang="ru-RU" sz="3100" b="1" dirty="0" smtClean="0"/>
              <a:t>РФ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071546"/>
          <a:ext cx="864396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0" y="285728"/>
          <a:ext cx="8858280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71538" y="3143248"/>
            <a:ext cx="214314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Типы конвертируемости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КОНВЕРТИРУЕМОСТЬ РОССИЙСКОГО РУБЛЯ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pPr algn="just"/>
            <a:r>
              <a:rPr lang="ru-RU" dirty="0" smtClean="0"/>
              <a:t>До 2007 года – неконвертируемая валюта</a:t>
            </a:r>
          </a:p>
          <a:p>
            <a:pPr algn="just"/>
            <a:r>
              <a:rPr lang="ru-RU" dirty="0" smtClean="0"/>
              <a:t>С 2007 года российский рубль объявлен конвертируемой валютой.</a:t>
            </a:r>
          </a:p>
          <a:p>
            <a:pPr algn="just"/>
            <a:r>
              <a:rPr lang="ru-RU" dirty="0" smtClean="0"/>
              <a:t>Это означает, что снимаются основные валютные ограничения и не означает превращения рубля в свободно конвертируемую валюту.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a6c80c3ba7a9ddc224af7d0b163ae03269f841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553</TotalTime>
  <Words>449</Words>
  <Application>Microsoft Office PowerPoint</Application>
  <PresentationFormat>Экран (4:3)</PresentationFormat>
  <Paragraphs>77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Trebuchet MS</vt:lpstr>
      <vt:lpstr>Wingdings 3</vt:lpstr>
      <vt:lpstr>Грань</vt:lpstr>
      <vt:lpstr>  «Международные валютные отношения»</vt:lpstr>
      <vt:lpstr>Презентация PowerPoint</vt:lpstr>
      <vt:lpstr>Этапы развития мировой валютной системы</vt:lpstr>
      <vt:lpstr> Валютный курс-    это цена денежной единицы одной страны,           выраженная в денежной единицы другой страны.</vt:lpstr>
      <vt:lpstr>Презентация PowerPoint</vt:lpstr>
      <vt:lpstr>  Эволюция  режима валютного курса в РФ    </vt:lpstr>
      <vt:lpstr>Презентация PowerPoint</vt:lpstr>
      <vt:lpstr>КОНВЕРТИРУЕМОСТЬ РОССИЙСКОГО РУБЛЯ</vt:lpstr>
    </vt:vector>
  </TitlesOfParts>
  <Company>vzfei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-8 на тему:  «Международные валютные отношения»</dc:title>
  <dc:creator>vzfei</dc:creator>
  <cp:lastModifiedBy>Кузубов Алексей</cp:lastModifiedBy>
  <cp:revision>67</cp:revision>
  <dcterms:created xsi:type="dcterms:W3CDTF">2012-03-28T14:52:15Z</dcterms:created>
  <dcterms:modified xsi:type="dcterms:W3CDTF">2018-05-25T03:31:06Z</dcterms:modified>
</cp:coreProperties>
</file>