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08720"/>
            <a:ext cx="7602048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Лекция №4 </a:t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МЕТОДЫ ОБОСНОВАНИЯ ПЛАНОВЫХ РЕШЕНИЙ В МАКРОЭКОНОМИКЕ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060848"/>
            <a:ext cx="7498080" cy="396044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4.1. Программно-целевой метод планирования.</a:t>
            </a:r>
          </a:p>
          <a:p>
            <a:r>
              <a:rPr lang="ru-RU" dirty="0"/>
              <a:t>4.2. Нормативный метод планирования.</a:t>
            </a:r>
          </a:p>
          <a:p>
            <a:r>
              <a:rPr lang="ru-RU" dirty="0"/>
              <a:t>4.3. Балансовый метод.</a:t>
            </a:r>
          </a:p>
          <a:p>
            <a:r>
              <a:rPr lang="ru-RU" dirty="0"/>
              <a:t>4.4. Характеристика сводного баланса финансовых ресурсов. Прогнозирование платежного баланса.</a:t>
            </a:r>
          </a:p>
          <a:p>
            <a:r>
              <a:rPr lang="ru-RU" dirty="0"/>
              <a:t>4.5. Экономико-математические методы планирования.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5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Программно-целевой метод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196752"/>
            <a:ext cx="7746064" cy="5256584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dirty="0"/>
              <a:t>Сущность ПЦМ заключается в отборе основных целей социального, экономического и научно-технического развития, разработке взаимоувязанных мероприятий по их достижению в намеченные сроки при сбалансированном обеспечении ресурсами с учетом эффективного их использования. </a:t>
            </a:r>
          </a:p>
          <a:p>
            <a:pPr marL="82296" indent="0">
              <a:buNone/>
            </a:pPr>
            <a:r>
              <a:rPr lang="ru-RU" dirty="0"/>
              <a:t>По сравнению с другими методами ПЦМ является относительно новым и недостаточно разработанным. Широкое распространение он получил только в последние годы.</a:t>
            </a:r>
          </a:p>
          <a:p>
            <a:pPr marL="82296" indent="0">
              <a:buNone/>
            </a:pPr>
            <a:r>
              <a:rPr lang="ru-RU" dirty="0"/>
              <a:t>ПЦМ предполагает разработку плана, начиная с оценки конечных потребностей исходя из целей развития экономики при дальнейшем поиске и определении эффективных путей и средств их достижения и ресурсного обеспечения.</a:t>
            </a:r>
          </a:p>
          <a:p>
            <a:pPr marL="82296" indent="0">
              <a:buNone/>
            </a:pPr>
            <a:r>
              <a:rPr lang="ru-RU" b="1" dirty="0"/>
              <a:t>Программно-целевой метод </a:t>
            </a:r>
            <a:r>
              <a:rPr lang="ru-RU" dirty="0"/>
              <a:t>выступает как важнейший для решения ключевых научно-технических, экономических, социальных, экологических проблем.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2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9302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268760"/>
            <a:ext cx="7674056" cy="532859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8100392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94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/>
          <a:lstStyle/>
          <a:p>
            <a:pPr algn="ctr"/>
            <a:r>
              <a:rPr lang="ru-RU" dirty="0" smtClean="0"/>
              <a:t>Нормативный метод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7818072" cy="540060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Нормативный метод </a:t>
            </a:r>
            <a:r>
              <a:rPr lang="ru-RU" dirty="0"/>
              <a:t>является одним из основных методов планирования. В современных условиях ему стало придаваться особое значение в связи с использованием ряда норм и нормативов в качестве регуляторов экономики.</a:t>
            </a:r>
          </a:p>
          <a:p>
            <a:r>
              <a:rPr lang="ru-RU" dirty="0"/>
              <a:t>Нормативный метод в планировании и прогнозировании основан на применении технико-экономических, финансовых, социально-экономических, экологических норм и нормативов, которые используются для обоснования плановых, программных и прогнозных документов.</a:t>
            </a:r>
          </a:p>
          <a:p>
            <a:r>
              <a:rPr lang="ru-RU" b="1" dirty="0"/>
              <a:t>Нормы </a:t>
            </a:r>
            <a:r>
              <a:rPr lang="ru-RU" dirty="0"/>
              <a:t>– это абсолютные показатели, отражающие расход ресурсов (материальных, трудовых, финансовых) на единицу продукции, работ, услуг. Например, норма расхода конкретного вида металла, пластмасс на 1 станок, машину; норма жилой площади на 1 человека в городе, на селе. </a:t>
            </a:r>
          </a:p>
          <a:p>
            <a:r>
              <a:rPr lang="ru-RU" b="1" dirty="0"/>
              <a:t>Нормативы –</a:t>
            </a:r>
            <a:r>
              <a:rPr lang="ru-RU" dirty="0"/>
              <a:t> это относительные показатели, характеризующие уровень использования ресурсов (коэффициент выхода готовой продукции из исходного сырья, материалов, уровень рентабельности производства, норматив отчисления от прибыли и т. д.).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5005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Балансовый метод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08720"/>
            <a:ext cx="8034096" cy="583264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Наиболее распространенным в экономике методом является </a:t>
            </a:r>
            <a:r>
              <a:rPr lang="ru-RU" b="1" dirty="0"/>
              <a:t>балансовый</a:t>
            </a:r>
            <a:r>
              <a:rPr lang="ru-RU" dirty="0"/>
              <a:t>, реализуемый через систему балансов. Балансы в экономике разрабатываются для различных целей и используются в различных сферах экономической деятельности: в планировании и прогнозировании, статистике, бухгалтерском учете и анализе хозяйственной деятельности. Их совокупность позволяет охарактеризовать, объединить и сбалансировать многочисленные экономические процессы и явления.</a:t>
            </a:r>
          </a:p>
          <a:p>
            <a:r>
              <a:rPr lang="ru-RU" b="1" dirty="0"/>
              <a:t>Балансовый метод </a:t>
            </a:r>
            <a:r>
              <a:rPr lang="ru-RU" dirty="0"/>
              <a:t>– это совокупность логических, статистических, математических способов и приемов познания природы и общества посредством системы различного рода балансов. Это инструмент, который помогает определить состояние экономики, характерные для ее развития тенденции и закономерности, пути и средства достижения пропорциональности в народном хозяйстве.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637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/>
              <a:t>Разработка баланса предполагает три этапа: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4006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1</a:t>
            </a:r>
            <a:r>
              <a:rPr lang="ru-RU" dirty="0"/>
              <a:t>. Сбор сведений, характеризующих объект изучения в динамике (нормативно-справочная информация).</a:t>
            </a:r>
          </a:p>
          <a:p>
            <a:r>
              <a:rPr lang="ru-RU" dirty="0"/>
              <a:t>2. Упорядочение полученной информации (схема баланса).</a:t>
            </a:r>
          </a:p>
          <a:p>
            <a:r>
              <a:rPr lang="ru-RU" dirty="0"/>
              <a:t>3. Обработка ее логическими, статистическими, математическими способами и приемами с целью выявления количественных связей и соотношений в исследуемом объекте (балансовые расчеты).</a:t>
            </a:r>
          </a:p>
          <a:p>
            <a:pPr marL="82296" indent="0">
              <a:buNone/>
            </a:pPr>
            <a:r>
              <a:rPr lang="ru-RU" dirty="0"/>
              <a:t>Все эти три этапа балансового метода (изучение, анализ, обобщение информации) находятся в диалектическом единстве.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2821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6421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</a:rPr>
              <a:t>Экономико-математические методы планирования </a:t>
            </a:r>
            <a:r>
              <a:rPr lang="ru-RU" sz="2800" dirty="0">
                <a:effectLst/>
              </a:rPr>
              <a:t>представляют собой приемы расчета экономических показателей с применением методов прикладной математики и математической статистики.</a:t>
            </a:r>
            <a:br>
              <a:rPr lang="ru-RU" sz="2800" dirty="0">
                <a:effectLst/>
              </a:rPr>
            </a:br>
            <a:endParaRPr lang="ru-RU" sz="28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348880"/>
            <a:ext cx="7498080" cy="3899520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ru-RU" dirty="0" smtClean="0"/>
              <a:t>Среди </a:t>
            </a:r>
            <a:r>
              <a:rPr lang="ru-RU" dirty="0"/>
              <a:t>важнейших экономико-математических методов, используемых в прогнозировании и планировании экономических и социальных процессов как в нашей стране, так и за рубежом, следует выделить:</a:t>
            </a:r>
          </a:p>
          <a:p>
            <a:r>
              <a:rPr lang="ru-RU" dirty="0"/>
              <a:t>−	метод межотраслевого баланса (будет отдельное занятие!);</a:t>
            </a:r>
          </a:p>
          <a:p>
            <a:r>
              <a:rPr lang="ru-RU" dirty="0"/>
              <a:t>−	методы оптимизации;</a:t>
            </a:r>
          </a:p>
          <a:p>
            <a:r>
              <a:rPr lang="ru-RU" dirty="0"/>
              <a:t>−	корреляционно-регрессионный метод.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356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</TotalTime>
  <Words>517</Words>
  <Application>Microsoft Office PowerPoint</Application>
  <PresentationFormat>Экран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Лекция №4  МЕТОДЫ ОБОСНОВАНИЯ ПЛАНОВЫХ РЕШЕНИЙ В МАКРОЭКОНОМИКЕ  </vt:lpstr>
      <vt:lpstr>Программно-целевой метод</vt:lpstr>
      <vt:lpstr>  </vt:lpstr>
      <vt:lpstr>Нормативный метод</vt:lpstr>
      <vt:lpstr>Балансовый метод</vt:lpstr>
      <vt:lpstr>Разработка баланса предполагает три этапа: </vt:lpstr>
      <vt:lpstr>Экономико-математические методы планирования представляют собой приемы расчета экономических показателей с применением методов прикладной математики и математической статистики.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  «Прогнозирование и планирование»</dc:title>
  <dc:creator>DORR</dc:creator>
  <cp:lastModifiedBy>DORR</cp:lastModifiedBy>
  <cp:revision>27</cp:revision>
  <dcterms:created xsi:type="dcterms:W3CDTF">2018-06-26T09:54:49Z</dcterms:created>
  <dcterms:modified xsi:type="dcterms:W3CDTF">2018-06-26T11:05:10Z</dcterms:modified>
</cp:coreProperties>
</file>