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3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4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5.xml" ContentType="application/vnd.openxmlformats-officedocument.presentationml.tags+xml"/>
  <Override PartName="/ppt/notesSlides/notesSlide16.xml" ContentType="application/vnd.openxmlformats-officedocument.presentationml.notesSlide+xml"/>
  <Override PartName="/ppt/tags/tag6.xml" ContentType="application/vnd.openxmlformats-officedocument.presentationml.tags+xml"/>
  <Override PartName="/ppt/notesSlides/notesSlide17.xml" ContentType="application/vnd.openxmlformats-officedocument.presentationml.notesSlide+xml"/>
  <Override PartName="/ppt/tags/tag7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8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9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tags/tag10.xml" ContentType="application/vnd.openxmlformats-officedocument.presentationml.tags+xml"/>
  <Override PartName="/ppt/notesSlides/notesSlide33.xml" ContentType="application/vnd.openxmlformats-officedocument.presentationml.notesSlide+xml"/>
  <Override PartName="/ppt/tags/tag11.xml" ContentType="application/vnd.openxmlformats-officedocument.presentationml.tags+xml"/>
  <Override PartName="/ppt/notesSlides/notesSlide34.xml" ContentType="application/vnd.openxmlformats-officedocument.presentationml.notesSlide+xml"/>
  <Override PartName="/ppt/tags/tag12.xml" ContentType="application/vnd.openxmlformats-officedocument.presentationml.tags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tags/tag13.xml" ContentType="application/vnd.openxmlformats-officedocument.presentationml.tags+xml"/>
  <Override PartName="/ppt/notesSlides/notesSlide37.xml" ContentType="application/vnd.openxmlformats-officedocument.presentationml.notesSlide+xml"/>
  <Override PartName="/ppt/tags/tag14.xml" ContentType="application/vnd.openxmlformats-officedocument.presentationml.tags+xml"/>
  <Override PartName="/ppt/notesSlides/notesSlide38.xml" ContentType="application/vnd.openxmlformats-officedocument.presentationml.notesSlide+xml"/>
  <Override PartName="/ppt/tags/tag15.xml" ContentType="application/vnd.openxmlformats-officedocument.presentationml.tags+xml"/>
  <Override PartName="/ppt/notesSlides/notesSlide39.xml" ContentType="application/vnd.openxmlformats-officedocument.presentationml.notesSlide+xml"/>
  <Override PartName="/ppt/tags/tag16.xml" ContentType="application/vnd.openxmlformats-officedocument.presentationml.tags+xml"/>
  <Override PartName="/ppt/notesSlides/notesSlide40.xml" ContentType="application/vnd.openxmlformats-officedocument.presentationml.notesSlide+xml"/>
  <Override PartName="/ppt/tags/tag17.xml" ContentType="application/vnd.openxmlformats-officedocument.presentationml.tags+xml"/>
  <Override PartName="/ppt/notesSlides/notesSlide41.xml" ContentType="application/vnd.openxmlformats-officedocument.presentationml.notesSlide+xml"/>
  <Override PartName="/ppt/tags/tag18.xml" ContentType="application/vnd.openxmlformats-officedocument.presentationml.tags+xml"/>
  <Override PartName="/ppt/notesSlides/notesSlide42.xml" ContentType="application/vnd.openxmlformats-officedocument.presentationml.notesSlide+xml"/>
  <Override PartName="/ppt/tags/tag19.xml" ContentType="application/vnd.openxmlformats-officedocument.presentationml.tags+xml"/>
  <Override PartName="/ppt/notesSlides/notesSlide43.xml" ContentType="application/vnd.openxmlformats-officedocument.presentationml.notesSlide+xml"/>
  <Override PartName="/ppt/tags/tag20.xml" ContentType="application/vnd.openxmlformats-officedocument.presentationml.tags+xml"/>
  <Override PartName="/ppt/notesSlides/notesSlide44.xml" ContentType="application/vnd.openxmlformats-officedocument.presentationml.notesSlide+xml"/>
  <Override PartName="/ppt/tags/tag21.xml" ContentType="application/vnd.openxmlformats-officedocument.presentationml.tags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tags/tag22.xml" ContentType="application/vnd.openxmlformats-officedocument.presentationml.tags+xml"/>
  <Override PartName="/ppt/notesSlides/notesSlide47.xml" ContentType="application/vnd.openxmlformats-officedocument.presentationml.notesSlide+xml"/>
  <Override PartName="/ppt/tags/tag23.xml" ContentType="application/vnd.openxmlformats-officedocument.presentationml.tags+xml"/>
  <Override PartName="/ppt/notesSlides/notesSlide48.xml" ContentType="application/vnd.openxmlformats-officedocument.presentationml.notesSlide+xml"/>
  <Override PartName="/ppt/tags/tag24.xml" ContentType="application/vnd.openxmlformats-officedocument.presentationml.tags+xml"/>
  <Override PartName="/ppt/notesSlides/notesSlide49.xml" ContentType="application/vnd.openxmlformats-officedocument.presentationml.notesSlide+xml"/>
  <Override PartName="/ppt/tags/tag25.xml" ContentType="application/vnd.openxmlformats-officedocument.presentationml.tags+xml"/>
  <Override PartName="/ppt/notesSlides/notesSlide50.xml" ContentType="application/vnd.openxmlformats-officedocument.presentationml.notesSlide+xml"/>
  <Override PartName="/ppt/tags/tag26.xml" ContentType="application/vnd.openxmlformats-officedocument.presentationml.tags+xml"/>
  <Override PartName="/ppt/notesSlides/notesSlide51.xml" ContentType="application/vnd.openxmlformats-officedocument.presentationml.notesSlide+xml"/>
  <Override PartName="/ppt/tags/tag27.xml" ContentType="application/vnd.openxmlformats-officedocument.presentationml.tags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tags/tag28.xml" ContentType="application/vnd.openxmlformats-officedocument.presentationml.tags+xml"/>
  <Override PartName="/ppt/notesSlides/notesSlide54.xml" ContentType="application/vnd.openxmlformats-officedocument.presentationml.notesSlide+xml"/>
  <Override PartName="/ppt/tags/tag29.xml" ContentType="application/vnd.openxmlformats-officedocument.presentationml.tags+xml"/>
  <Override PartName="/ppt/notesSlides/notesSlide55.xml" ContentType="application/vnd.openxmlformats-officedocument.presentationml.notesSlide+xml"/>
  <Override PartName="/ppt/tags/tag30.xml" ContentType="application/vnd.openxmlformats-officedocument.presentationml.tags+xml"/>
  <Override PartName="/ppt/notesSlides/notesSlide56.xml" ContentType="application/vnd.openxmlformats-officedocument.presentationml.notesSlide+xml"/>
  <Override PartName="/ppt/tags/tag31.xml" ContentType="application/vnd.openxmlformats-officedocument.presentationml.tags+xml"/>
  <Override PartName="/ppt/notesSlides/notesSlide57.xml" ContentType="application/vnd.openxmlformats-officedocument.presentationml.notesSlide+xml"/>
  <Override PartName="/ppt/tags/tag32.xml" ContentType="application/vnd.openxmlformats-officedocument.presentationml.tags+xml"/>
  <Override PartName="/ppt/notesSlides/notesSlide58.xml" ContentType="application/vnd.openxmlformats-officedocument.presentationml.notesSlide+xml"/>
  <Override PartName="/ppt/tags/tag33.xml" ContentType="application/vnd.openxmlformats-officedocument.presentationml.tags+xml"/>
  <Override PartName="/ppt/notesSlides/notesSlide59.xml" ContentType="application/vnd.openxmlformats-officedocument.presentationml.notesSlide+xml"/>
  <Override PartName="/ppt/tags/tag34.xml" ContentType="application/vnd.openxmlformats-officedocument.presentationml.tags+xml"/>
  <Override PartName="/ppt/notesSlides/notesSlide60.xml" ContentType="application/vnd.openxmlformats-officedocument.presentationml.notesSlide+xml"/>
  <Override PartName="/ppt/tags/tag35.xml" ContentType="application/vnd.openxmlformats-officedocument.presentationml.tags+xml"/>
  <Override PartName="/ppt/notesSlides/notesSlide61.xml" ContentType="application/vnd.openxmlformats-officedocument.presentationml.notesSlide+xml"/>
  <Override PartName="/ppt/tags/tag36.xml" ContentType="application/vnd.openxmlformats-officedocument.presentationml.tags+xml"/>
  <Override PartName="/ppt/notesSlides/notesSlide62.xml" ContentType="application/vnd.openxmlformats-officedocument.presentationml.notesSlide+xml"/>
  <Override PartName="/ppt/tags/tag37.xml" ContentType="application/vnd.openxmlformats-officedocument.presentationml.tags+xml"/>
  <Override PartName="/ppt/notesSlides/notesSlide63.xml" ContentType="application/vnd.openxmlformats-officedocument.presentationml.notesSlide+xml"/>
  <Override PartName="/ppt/tags/tag38.xml" ContentType="application/vnd.openxmlformats-officedocument.presentationml.tags+xml"/>
  <Override PartName="/ppt/notesSlides/notesSlide6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39.xml" ContentType="application/vnd.openxmlformats-officedocument.presentationml.tags+xml"/>
  <Override PartName="/ppt/notesSlides/notesSlide65.xml" ContentType="application/vnd.openxmlformats-officedocument.presentationml.notesSlide+xml"/>
  <Override PartName="/ppt/tags/tag40.xml" ContentType="application/vnd.openxmlformats-officedocument.presentationml.tags+xml"/>
  <Override PartName="/ppt/notesSlides/notesSlide66.xml" ContentType="application/vnd.openxmlformats-officedocument.presentationml.notesSlide+xml"/>
  <Override PartName="/ppt/tags/tag41.xml" ContentType="application/vnd.openxmlformats-officedocument.presentationml.tags+xml"/>
  <Override PartName="/ppt/notesSlides/notesSlide67.xml" ContentType="application/vnd.openxmlformats-officedocument.presentationml.notesSlide+xml"/>
  <Override PartName="/ppt/tags/tag42.xml" ContentType="application/vnd.openxmlformats-officedocument.presentationml.tags+xml"/>
  <Override PartName="/ppt/notesSlides/notesSlide68.xml" ContentType="application/vnd.openxmlformats-officedocument.presentationml.notesSlide+xml"/>
  <Override PartName="/ppt/tags/tag43.xml" ContentType="application/vnd.openxmlformats-officedocument.presentationml.tags+xml"/>
  <Override PartName="/ppt/notesSlides/notesSlide69.xml" ContentType="application/vnd.openxmlformats-officedocument.presentationml.notesSlide+xml"/>
  <Override PartName="/ppt/tags/tag44.xml" ContentType="application/vnd.openxmlformats-officedocument.presentationml.tags+xml"/>
  <Override PartName="/ppt/notesSlides/notesSlide70.xml" ContentType="application/vnd.openxmlformats-officedocument.presentationml.notesSlide+xml"/>
  <Override PartName="/ppt/tags/tag45.xml" ContentType="application/vnd.openxmlformats-officedocument.presentationml.tags+xml"/>
  <Override PartName="/ppt/notesSlides/notesSlide71.xml" ContentType="application/vnd.openxmlformats-officedocument.presentationml.notesSlide+xml"/>
  <Override PartName="/ppt/tags/tag46.xml" ContentType="application/vnd.openxmlformats-officedocument.presentationml.tags+xml"/>
  <Override PartName="/ppt/notesSlides/notesSlide72.xml" ContentType="application/vnd.openxmlformats-officedocument.presentationml.notesSlide+xml"/>
  <Override PartName="/ppt/tags/tag47.xml" ContentType="application/vnd.openxmlformats-officedocument.presentationml.tags+xml"/>
  <Override PartName="/ppt/notesSlides/notesSlide73.xml" ContentType="application/vnd.openxmlformats-officedocument.presentationml.notesSlide+xml"/>
  <Override PartName="/ppt/tags/tag48.xml" ContentType="application/vnd.openxmlformats-officedocument.presentationml.tags+xml"/>
  <Override PartName="/ppt/notesSlides/notesSlide74.xml" ContentType="application/vnd.openxmlformats-officedocument.presentationml.notesSlide+xml"/>
  <Override PartName="/ppt/tags/tag49.xml" ContentType="application/vnd.openxmlformats-officedocument.presentationml.tags+xml"/>
  <Override PartName="/ppt/notesSlides/notesSlide75.xml" ContentType="application/vnd.openxmlformats-officedocument.presentationml.notesSlide+xml"/>
  <Override PartName="/ppt/tags/tag50.xml" ContentType="application/vnd.openxmlformats-officedocument.presentationml.tags+xml"/>
  <Override PartName="/ppt/notesSlides/notesSlide76.xml" ContentType="application/vnd.openxmlformats-officedocument.presentationml.notesSlide+xml"/>
  <Override PartName="/ppt/tags/tag51.xml" ContentType="application/vnd.openxmlformats-officedocument.presentationml.tags+xml"/>
  <Override PartName="/ppt/notesSlides/notesSlide77.xml" ContentType="application/vnd.openxmlformats-officedocument.presentationml.notesSlide+xml"/>
  <Override PartName="/ppt/tags/tag52.xml" ContentType="application/vnd.openxmlformats-officedocument.presentationml.tags+xml"/>
  <Override PartName="/ppt/notesSlides/notesSlide78.xml" ContentType="application/vnd.openxmlformats-officedocument.presentationml.notesSlide+xml"/>
  <Override PartName="/ppt/tags/tag53.xml" ContentType="application/vnd.openxmlformats-officedocument.presentationml.tags+xml"/>
  <Override PartName="/ppt/notesSlides/notesSlide79.xml" ContentType="application/vnd.openxmlformats-officedocument.presentationml.notesSlide+xml"/>
  <Override PartName="/ppt/tags/tag54.xml" ContentType="application/vnd.openxmlformats-officedocument.presentationml.tags+xml"/>
  <Override PartName="/ppt/notesSlides/notesSlide80.xml" ContentType="application/vnd.openxmlformats-officedocument.presentationml.notesSlide+xml"/>
  <Override PartName="/ppt/tags/tag55.xml" ContentType="application/vnd.openxmlformats-officedocument.presentationml.tags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56.xml" ContentType="application/vnd.openxmlformats-officedocument.presentationml.tags+xml"/>
  <Override PartName="/ppt/notesSlides/notesSlide84.xml" ContentType="application/vnd.openxmlformats-officedocument.presentationml.notesSlide+xml"/>
  <Override PartName="/ppt/tags/tag57.xml" ContentType="application/vnd.openxmlformats-officedocument.presentationml.tags+xml"/>
  <Override PartName="/ppt/notesSlides/notesSlide85.xml" ContentType="application/vnd.openxmlformats-officedocument.presentationml.notesSlide+xml"/>
  <Override PartName="/ppt/tags/tag58.xml" ContentType="application/vnd.openxmlformats-officedocument.presentationml.tags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tags/tag59.xml" ContentType="application/vnd.openxmlformats-officedocument.presentationml.tags+xml"/>
  <Override PartName="/ppt/notesSlides/notesSlide88.xml" ContentType="application/vnd.openxmlformats-officedocument.presentationml.notesSlide+xml"/>
  <Override PartName="/ppt/tags/tag60.xml" ContentType="application/vnd.openxmlformats-officedocument.presentationml.tags+xml"/>
  <Override PartName="/ppt/notesSlides/notesSlide89.xml" ContentType="application/vnd.openxmlformats-officedocument.presentationml.notesSlide+xml"/>
  <Override PartName="/ppt/tags/tag61.xml" ContentType="application/vnd.openxmlformats-officedocument.presentationml.tags+xml"/>
  <Override PartName="/ppt/notesSlides/notesSlide90.xml" ContentType="application/vnd.openxmlformats-officedocument.presentationml.notesSlide+xml"/>
  <Override PartName="/ppt/tags/tag62.xml" ContentType="application/vnd.openxmlformats-officedocument.presentationml.tags+xml"/>
  <Override PartName="/ppt/notesSlides/notesSlide91.xml" ContentType="application/vnd.openxmlformats-officedocument.presentationml.notesSlide+xml"/>
  <Override PartName="/ppt/tags/tag63.xml" ContentType="application/vnd.openxmlformats-officedocument.presentationml.tags+xml"/>
  <Override PartName="/ppt/notesSlides/notesSlide92.xml" ContentType="application/vnd.openxmlformats-officedocument.presentationml.notesSlide+xml"/>
  <Override PartName="/ppt/tags/tag64.xml" ContentType="application/vnd.openxmlformats-officedocument.presentationml.tags+xml"/>
  <Override PartName="/ppt/notesSlides/notesSlide93.xml" ContentType="application/vnd.openxmlformats-officedocument.presentationml.notesSlide+xml"/>
  <Override PartName="/ppt/tags/tag65.xml" ContentType="application/vnd.openxmlformats-officedocument.presentationml.tags+xml"/>
  <Override PartName="/ppt/notesSlides/notesSlide94.xml" ContentType="application/vnd.openxmlformats-officedocument.presentationml.notesSlide+xml"/>
  <Override PartName="/ppt/tags/tag66.xml" ContentType="application/vnd.openxmlformats-officedocument.presentationml.tags+xml"/>
  <Override PartName="/ppt/notesSlides/notesSlide95.xml" ContentType="application/vnd.openxmlformats-officedocument.presentationml.notesSlide+xml"/>
  <Override PartName="/ppt/tags/tag67.xml" ContentType="application/vnd.openxmlformats-officedocument.presentationml.tags+xml"/>
  <Override PartName="/ppt/notesSlides/notesSlide96.xml" ContentType="application/vnd.openxmlformats-officedocument.presentationml.notesSlide+xml"/>
  <Override PartName="/ppt/tags/tag68.xml" ContentType="application/vnd.openxmlformats-officedocument.presentationml.tags+xml"/>
  <Override PartName="/ppt/notesSlides/notesSlide97.xml" ContentType="application/vnd.openxmlformats-officedocument.presentationml.notesSlide+xml"/>
  <Override PartName="/ppt/tags/tag69.xml" ContentType="application/vnd.openxmlformats-officedocument.presentationml.tags+xml"/>
  <Override PartName="/ppt/notesSlides/notesSlide98.xml" ContentType="application/vnd.openxmlformats-officedocument.presentationml.notesSlide+xml"/>
  <Override PartName="/ppt/tags/tag70.xml" ContentType="application/vnd.openxmlformats-officedocument.presentationml.tags+xml"/>
  <Override PartName="/ppt/notesSlides/notesSlide99.xml" ContentType="application/vnd.openxmlformats-officedocument.presentationml.notesSlide+xml"/>
  <Override PartName="/ppt/tags/tag71.xml" ContentType="application/vnd.openxmlformats-officedocument.presentationml.tags+xml"/>
  <Override PartName="/ppt/notesSlides/notesSlide100.xml" ContentType="application/vnd.openxmlformats-officedocument.presentationml.notesSlide+xml"/>
  <Override PartName="/ppt/tags/tag72.xml" ContentType="application/vnd.openxmlformats-officedocument.presentationml.tags+xml"/>
  <Override PartName="/ppt/notesSlides/notesSlide101.xml" ContentType="application/vnd.openxmlformats-officedocument.presentationml.notesSlide+xml"/>
  <Override PartName="/ppt/tags/tag73.xml" ContentType="application/vnd.openxmlformats-officedocument.presentationml.tags+xml"/>
  <Override PartName="/ppt/notesSlides/notesSlide102.xml" ContentType="application/vnd.openxmlformats-officedocument.presentationml.notesSlide+xml"/>
  <Override PartName="/ppt/tags/tag74.xml" ContentType="application/vnd.openxmlformats-officedocument.presentationml.tags+xml"/>
  <Override PartName="/ppt/notesSlides/notesSlide103.xml" ContentType="application/vnd.openxmlformats-officedocument.presentationml.notesSlide+xml"/>
  <Override PartName="/ppt/tags/tag75.xml" ContentType="application/vnd.openxmlformats-officedocument.presentationml.tags+xml"/>
  <Override PartName="/ppt/notesSlides/notesSlide104.xml" ContentType="application/vnd.openxmlformats-officedocument.presentationml.notesSlide+xml"/>
  <Override PartName="/ppt/tags/tag76.xml" ContentType="application/vnd.openxmlformats-officedocument.presentationml.tags+xml"/>
  <Override PartName="/ppt/notesSlides/notesSlide105.xml" ContentType="application/vnd.openxmlformats-officedocument.presentationml.notesSlide+xml"/>
  <Override PartName="/ppt/tags/tag77.xml" ContentType="application/vnd.openxmlformats-officedocument.presentationml.tags+xml"/>
  <Override PartName="/ppt/notesSlides/notesSlide106.xml" ContentType="application/vnd.openxmlformats-officedocument.presentationml.notesSlide+xml"/>
  <Override PartName="/ppt/tags/tag78.xml" ContentType="application/vnd.openxmlformats-officedocument.presentationml.tags+xml"/>
  <Override PartName="/ppt/notesSlides/notesSlide107.xml" ContentType="application/vnd.openxmlformats-officedocument.presentationml.notesSlide+xml"/>
  <Override PartName="/ppt/tags/tag79.xml" ContentType="application/vnd.openxmlformats-officedocument.presentationml.tags+xml"/>
  <Override PartName="/ppt/notesSlides/notesSlide108.xml" ContentType="application/vnd.openxmlformats-officedocument.presentationml.notesSlide+xml"/>
  <Override PartName="/ppt/tags/tag80.xml" ContentType="application/vnd.openxmlformats-officedocument.presentationml.tags+xml"/>
  <Override PartName="/ppt/notesSlides/notesSlide109.xml" ContentType="application/vnd.openxmlformats-officedocument.presentationml.notesSlide+xml"/>
  <Override PartName="/ppt/tags/tag81.xml" ContentType="application/vnd.openxmlformats-officedocument.presentationml.tags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tags/tag82.xml" ContentType="application/vnd.openxmlformats-officedocument.presentationml.tags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tags/tag83.xml" ContentType="application/vnd.openxmlformats-officedocument.presentationml.tags+xml"/>
  <Override PartName="/ppt/notesSlides/notesSlide114.xml" ContentType="application/vnd.openxmlformats-officedocument.presentationml.notesSlide+xml"/>
  <Override PartName="/ppt/tags/tag84.xml" ContentType="application/vnd.openxmlformats-officedocument.presentationml.tags+xml"/>
  <Override PartName="/ppt/notesSlides/notesSlide115.xml" ContentType="application/vnd.openxmlformats-officedocument.presentationml.notesSlide+xml"/>
  <Override PartName="/ppt/tags/tag85.xml" ContentType="application/vnd.openxmlformats-officedocument.presentationml.tags+xml"/>
  <Override PartName="/ppt/notesSlides/notesSlide116.xml" ContentType="application/vnd.openxmlformats-officedocument.presentationml.notesSlide+xml"/>
  <Override PartName="/ppt/tags/tag86.xml" ContentType="application/vnd.openxmlformats-officedocument.presentationml.tags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tags/tag87.xml" ContentType="application/vnd.openxmlformats-officedocument.presentationml.tags+xml"/>
  <Override PartName="/ppt/notesSlides/notesSlide119.xml" ContentType="application/vnd.openxmlformats-officedocument.presentationml.notesSlide+xml"/>
  <Override PartName="/ppt/tags/tag88.xml" ContentType="application/vnd.openxmlformats-officedocument.presentationml.tags+xml"/>
  <Override PartName="/ppt/notesSlides/notesSlide120.xml" ContentType="application/vnd.openxmlformats-officedocument.presentationml.notesSlide+xml"/>
  <Override PartName="/ppt/tags/tag89.xml" ContentType="application/vnd.openxmlformats-officedocument.presentationml.tags+xml"/>
  <Override PartName="/ppt/notesSlides/notesSlide121.xml" ContentType="application/vnd.openxmlformats-officedocument.presentationml.notesSlide+xml"/>
  <Override PartName="/ppt/tags/tag90.xml" ContentType="application/vnd.openxmlformats-officedocument.presentationml.tags+xml"/>
  <Override PartName="/ppt/notesSlides/notesSlide122.xml" ContentType="application/vnd.openxmlformats-officedocument.presentationml.notesSlide+xml"/>
  <Override PartName="/ppt/tags/tag91.xml" ContentType="application/vnd.openxmlformats-officedocument.presentationml.tags+xml"/>
  <Override PartName="/ppt/notesSlides/notesSlide123.xml" ContentType="application/vnd.openxmlformats-officedocument.presentationml.notesSlide+xml"/>
  <Override PartName="/ppt/tags/tag92.xml" ContentType="application/vnd.openxmlformats-officedocument.presentationml.tags+xml"/>
  <Override PartName="/ppt/notesSlides/notesSlide124.xml" ContentType="application/vnd.openxmlformats-officedocument.presentationml.notesSlide+xml"/>
  <Override PartName="/ppt/tags/tag93.xml" ContentType="application/vnd.openxmlformats-officedocument.presentationml.tags+xml"/>
  <Override PartName="/ppt/notesSlides/notesSlide125.xml" ContentType="application/vnd.openxmlformats-officedocument.presentationml.notesSlide+xml"/>
  <Override PartName="/ppt/tags/tag94.xml" ContentType="application/vnd.openxmlformats-officedocument.presentationml.tags+xml"/>
  <Override PartName="/ppt/notesSlides/notesSlide126.xml" ContentType="application/vnd.openxmlformats-officedocument.presentationml.notesSlide+xml"/>
  <Override PartName="/ppt/tags/tag95.xml" ContentType="application/vnd.openxmlformats-officedocument.presentationml.tags+xml"/>
  <Override PartName="/ppt/notesSlides/notesSlide127.xml" ContentType="application/vnd.openxmlformats-officedocument.presentationml.notesSlide+xml"/>
  <Override PartName="/ppt/tags/tag96.xml" ContentType="application/vnd.openxmlformats-officedocument.presentationml.tags+xml"/>
  <Override PartName="/ppt/notesSlides/notesSlide128.xml" ContentType="application/vnd.openxmlformats-officedocument.presentationml.notesSlide+xml"/>
  <Override PartName="/ppt/tags/tag97.xml" ContentType="application/vnd.openxmlformats-officedocument.presentationml.tags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tags/tag98.xml" ContentType="application/vnd.openxmlformats-officedocument.presentationml.tags+xml"/>
  <Override PartName="/ppt/notesSlides/notesSlide131.xml" ContentType="application/vnd.openxmlformats-officedocument.presentationml.notesSlide+xml"/>
  <Override PartName="/ppt/tags/tag99.xml" ContentType="application/vnd.openxmlformats-officedocument.presentationml.tags+xml"/>
  <Override PartName="/ppt/notesSlides/notesSlide132.xml" ContentType="application/vnd.openxmlformats-officedocument.presentationml.notesSlide+xml"/>
  <Override PartName="/ppt/tags/tag100.xml" ContentType="application/vnd.openxmlformats-officedocument.presentationml.tags+xml"/>
  <Override PartName="/ppt/notesSlides/notesSlide133.xml" ContentType="application/vnd.openxmlformats-officedocument.presentationml.notesSlide+xml"/>
  <Override PartName="/ppt/tags/tag101.xml" ContentType="application/vnd.openxmlformats-officedocument.presentationml.tags+xml"/>
  <Override PartName="/ppt/notesSlides/notesSlide134.xml" ContentType="application/vnd.openxmlformats-officedocument.presentationml.notesSlide+xml"/>
  <Override PartName="/ppt/tags/tag102.xml" ContentType="application/vnd.openxmlformats-officedocument.presentationml.tags+xml"/>
  <Override PartName="/ppt/notesSlides/notesSlide135.xml" ContentType="application/vnd.openxmlformats-officedocument.presentationml.notesSlide+xml"/>
  <Override PartName="/ppt/tags/tag103.xml" ContentType="application/vnd.openxmlformats-officedocument.presentationml.tags+xml"/>
  <Override PartName="/ppt/notesSlides/notesSlide136.xml" ContentType="application/vnd.openxmlformats-officedocument.presentationml.notesSlide+xml"/>
  <Override PartName="/ppt/tags/tag104.xml" ContentType="application/vnd.openxmlformats-officedocument.presentationml.tags+xml"/>
  <Override PartName="/ppt/notesSlides/notesSlide137.xml" ContentType="application/vnd.openxmlformats-officedocument.presentationml.notesSlide+xml"/>
  <Override PartName="/ppt/tags/tag105.xml" ContentType="application/vnd.openxmlformats-officedocument.presentationml.tags+xml"/>
  <Override PartName="/ppt/notesSlides/notesSlide138.xml" ContentType="application/vnd.openxmlformats-officedocument.presentationml.notesSlide+xml"/>
  <Override PartName="/ppt/tags/tag106.xml" ContentType="application/vnd.openxmlformats-officedocument.presentationml.tags+xml"/>
  <Override PartName="/ppt/notesSlides/notesSlide139.xml" ContentType="application/vnd.openxmlformats-officedocument.presentationml.notesSlide+xml"/>
  <Override PartName="/ppt/tags/tag107.xml" ContentType="application/vnd.openxmlformats-officedocument.presentationml.tags+xml"/>
  <Override PartName="/ppt/notesSlides/notesSlide140.xml" ContentType="application/vnd.openxmlformats-officedocument.presentationml.notesSlide+xml"/>
  <Override PartName="/ppt/tags/tag108.xml" ContentType="application/vnd.openxmlformats-officedocument.presentationml.tags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tags/tag109.xml" ContentType="application/vnd.openxmlformats-officedocument.presentationml.tags+xml"/>
  <Override PartName="/ppt/notesSlides/notesSlide143.xml" ContentType="application/vnd.openxmlformats-officedocument.presentationml.notesSlide+xml"/>
  <Override PartName="/ppt/tags/tag110.xml" ContentType="application/vnd.openxmlformats-officedocument.presentationml.tags+xml"/>
  <Override PartName="/ppt/notesSlides/notesSlide144.xml" ContentType="application/vnd.openxmlformats-officedocument.presentationml.notesSlide+xml"/>
  <Override PartName="/ppt/tags/tag111.xml" ContentType="application/vnd.openxmlformats-officedocument.presentationml.tags+xml"/>
  <Override PartName="/ppt/notesSlides/notesSlide145.xml" ContentType="application/vnd.openxmlformats-officedocument.presentationml.notesSlide+xml"/>
  <Override PartName="/ppt/tags/tag112.xml" ContentType="application/vnd.openxmlformats-officedocument.presentationml.tags+xml"/>
  <Override PartName="/ppt/notesSlides/notesSlide146.xml" ContentType="application/vnd.openxmlformats-officedocument.presentationml.notesSlide+xml"/>
  <Override PartName="/ppt/tags/tag113.xml" ContentType="application/vnd.openxmlformats-officedocument.presentationml.tags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tags/tag114.xml" ContentType="application/vnd.openxmlformats-officedocument.presentationml.tags+xml"/>
  <Override PartName="/ppt/notesSlides/notesSlide149.xml" ContentType="application/vnd.openxmlformats-officedocument.presentationml.notesSlide+xml"/>
  <Override PartName="/ppt/tags/tag115.xml" ContentType="application/vnd.openxmlformats-officedocument.presentationml.tags+xml"/>
  <Override PartName="/ppt/notesSlides/notesSlide150.xml" ContentType="application/vnd.openxmlformats-officedocument.presentationml.notesSlide+xml"/>
  <Override PartName="/ppt/tags/tag116.xml" ContentType="application/vnd.openxmlformats-officedocument.presentationml.tags+xml"/>
  <Override PartName="/ppt/notesSlides/notesSlide151.xml" ContentType="application/vnd.openxmlformats-officedocument.presentationml.notesSlide+xml"/>
  <Override PartName="/ppt/tags/tag117.xml" ContentType="application/vnd.openxmlformats-officedocument.presentationml.tags+xml"/>
  <Override PartName="/ppt/notesSlides/notesSlide152.xml" ContentType="application/vnd.openxmlformats-officedocument.presentationml.notesSlide+xml"/>
  <Override PartName="/ppt/tags/tag118.xml" ContentType="application/vnd.openxmlformats-officedocument.presentationml.tags+xml"/>
  <Override PartName="/ppt/notesSlides/notesSlide153.xml" ContentType="application/vnd.openxmlformats-officedocument.presentationml.notesSlide+xml"/>
  <Override PartName="/ppt/tags/tag119.xml" ContentType="application/vnd.openxmlformats-officedocument.presentationml.tags+xml"/>
  <Override PartName="/ppt/notesSlides/notesSlide154.xml" ContentType="application/vnd.openxmlformats-officedocument.presentationml.notesSlide+xml"/>
  <Override PartName="/ppt/tags/tag120.xml" ContentType="application/vnd.openxmlformats-officedocument.presentationml.tags+xml"/>
  <Override PartName="/ppt/notesSlides/notesSlide155.xml" ContentType="application/vnd.openxmlformats-officedocument.presentationml.notesSlide+xml"/>
  <Override PartName="/ppt/tags/tag121.xml" ContentType="application/vnd.openxmlformats-officedocument.presentationml.tags+xml"/>
  <Override PartName="/ppt/notesSlides/notesSlide156.xml" ContentType="application/vnd.openxmlformats-officedocument.presentationml.notesSlide+xml"/>
  <Override PartName="/ppt/tags/tag122.xml" ContentType="application/vnd.openxmlformats-officedocument.presentationml.tags+xml"/>
  <Override PartName="/ppt/notesSlides/notesSlide157.xml" ContentType="application/vnd.openxmlformats-officedocument.presentationml.notesSlide+xml"/>
  <Override PartName="/ppt/tags/tag123.xml" ContentType="application/vnd.openxmlformats-officedocument.presentationml.tags+xml"/>
  <Override PartName="/ppt/notesSlides/notesSlide158.xml" ContentType="application/vnd.openxmlformats-officedocument.presentationml.notesSlide+xml"/>
  <Override PartName="/ppt/tags/tag124.xml" ContentType="application/vnd.openxmlformats-officedocument.presentationml.tags+xml"/>
  <Override PartName="/ppt/notesSlides/notesSlide159.xml" ContentType="application/vnd.openxmlformats-officedocument.presentationml.notesSlide+xml"/>
  <Override PartName="/ppt/tags/tag125.xml" ContentType="application/vnd.openxmlformats-officedocument.presentationml.tags+xml"/>
  <Override PartName="/ppt/notesSlides/notesSlide160.xml" ContentType="application/vnd.openxmlformats-officedocument.presentationml.notesSlide+xml"/>
  <Override PartName="/ppt/tags/tag126.xml" ContentType="application/vnd.openxmlformats-officedocument.presentationml.tags+xml"/>
  <Override PartName="/ppt/notesSlides/notesSlide161.xml" ContentType="application/vnd.openxmlformats-officedocument.presentationml.notesSlide+xml"/>
  <Override PartName="/ppt/tags/tag127.xml" ContentType="application/vnd.openxmlformats-officedocument.presentationml.tags+xml"/>
  <Override PartName="/ppt/notesSlides/notesSlide162.xml" ContentType="application/vnd.openxmlformats-officedocument.presentationml.notesSlide+xml"/>
  <Override PartName="/ppt/tags/tag128.xml" ContentType="application/vnd.openxmlformats-officedocument.presentationml.tags+xml"/>
  <Override PartName="/ppt/notesSlides/notesSlide163.xml" ContentType="application/vnd.openxmlformats-officedocument.presentationml.notesSlide+xml"/>
  <Override PartName="/ppt/tags/tag129.xml" ContentType="application/vnd.openxmlformats-officedocument.presentationml.tags+xml"/>
  <Override PartName="/ppt/notesSlides/notesSlide164.xml" ContentType="application/vnd.openxmlformats-officedocument.presentationml.notesSlide+xml"/>
  <Override PartName="/ppt/tags/tag130.xml" ContentType="application/vnd.openxmlformats-officedocument.presentationml.tags+xml"/>
  <Override PartName="/ppt/notesSlides/notesSlide165.xml" ContentType="application/vnd.openxmlformats-officedocument.presentationml.notesSlide+xml"/>
  <Override PartName="/ppt/tags/tag131.xml" ContentType="application/vnd.openxmlformats-officedocument.presentationml.tags+xml"/>
  <Override PartName="/ppt/notesSlides/notesSlide166.xml" ContentType="application/vnd.openxmlformats-officedocument.presentationml.notesSlide+xml"/>
  <Override PartName="/ppt/tags/tag132.xml" ContentType="application/vnd.openxmlformats-officedocument.presentationml.tags+xml"/>
  <Override PartName="/ppt/notesSlides/notesSlide167.xml" ContentType="application/vnd.openxmlformats-officedocument.presentationml.notesSlide+xml"/>
  <Override PartName="/ppt/tags/tag133.xml" ContentType="application/vnd.openxmlformats-officedocument.presentationml.tags+xml"/>
  <Override PartName="/ppt/notesSlides/notesSlide168.xml" ContentType="application/vnd.openxmlformats-officedocument.presentationml.notesSlide+xml"/>
  <Override PartName="/ppt/tags/tag134.xml" ContentType="application/vnd.openxmlformats-officedocument.presentationml.tags+xml"/>
  <Override PartName="/ppt/notesSlides/notesSlide169.xml" ContentType="application/vnd.openxmlformats-officedocument.presentationml.notesSlide+xml"/>
  <Override PartName="/ppt/notesSlides/notesSlide170.xml" ContentType="application/vnd.openxmlformats-officedocument.presentationml.notesSlide+xml"/>
  <Override PartName="/ppt/tags/tag135.xml" ContentType="application/vnd.openxmlformats-officedocument.presentationml.tags+xml"/>
  <Override PartName="/ppt/notesSlides/notesSlide171.xml" ContentType="application/vnd.openxmlformats-officedocument.presentationml.notesSlide+xml"/>
  <Override PartName="/ppt/notesSlides/notesSlide172.xml" ContentType="application/vnd.openxmlformats-officedocument.presentationml.notesSlide+xml"/>
  <Override PartName="/ppt/tags/tag136.xml" ContentType="application/vnd.openxmlformats-officedocument.presentationml.tags+xml"/>
  <Override PartName="/ppt/notesSlides/notesSlide173.xml" ContentType="application/vnd.openxmlformats-officedocument.presentationml.notesSlide+xml"/>
  <Override PartName="/ppt/tags/tag137.xml" ContentType="application/vnd.openxmlformats-officedocument.presentationml.tags+xml"/>
  <Override PartName="/ppt/notesSlides/notesSlide174.xml" ContentType="application/vnd.openxmlformats-officedocument.presentationml.notesSlide+xml"/>
  <Override PartName="/ppt/tags/tag138.xml" ContentType="application/vnd.openxmlformats-officedocument.presentationml.tags+xml"/>
  <Override PartName="/ppt/notesSlides/notesSlide175.xml" ContentType="application/vnd.openxmlformats-officedocument.presentationml.notesSlide+xml"/>
  <Override PartName="/ppt/tags/tag139.xml" ContentType="application/vnd.openxmlformats-officedocument.presentationml.tags+xml"/>
  <Override PartName="/ppt/notesSlides/notesSlide176.xml" ContentType="application/vnd.openxmlformats-officedocument.presentationml.notesSlide+xml"/>
  <Override PartName="/ppt/notesSlides/notesSlide177.xml" ContentType="application/vnd.openxmlformats-officedocument.presentationml.notesSlide+xml"/>
  <Override PartName="/ppt/tags/tag140.xml" ContentType="application/vnd.openxmlformats-officedocument.presentationml.tags+xml"/>
  <Override PartName="/ppt/notesSlides/notesSlide178.xml" ContentType="application/vnd.openxmlformats-officedocument.presentationml.notesSlide+xml"/>
  <Override PartName="/ppt/tags/tag141.xml" ContentType="application/vnd.openxmlformats-officedocument.presentationml.tags+xml"/>
  <Override PartName="/ppt/notesSlides/notesSlide179.xml" ContentType="application/vnd.openxmlformats-officedocument.presentationml.notesSlide+xml"/>
  <Override PartName="/ppt/tags/tag142.xml" ContentType="application/vnd.openxmlformats-officedocument.presentationml.tags+xml"/>
  <Override PartName="/ppt/notesSlides/notesSlide180.xml" ContentType="application/vnd.openxmlformats-officedocument.presentationml.notesSlide+xml"/>
  <Override PartName="/ppt/tags/tag143.xml" ContentType="application/vnd.openxmlformats-officedocument.presentationml.tags+xml"/>
  <Override PartName="/ppt/notesSlides/notesSlide181.xml" ContentType="application/vnd.openxmlformats-officedocument.presentationml.notesSlide+xml"/>
  <Override PartName="/ppt/tags/tag144.xml" ContentType="application/vnd.openxmlformats-officedocument.presentationml.tags+xml"/>
  <Override PartName="/ppt/notesSlides/notesSlide182.xml" ContentType="application/vnd.openxmlformats-officedocument.presentationml.notesSlide+xml"/>
  <Override PartName="/ppt/tags/tag145.xml" ContentType="application/vnd.openxmlformats-officedocument.presentationml.tags+xml"/>
  <Override PartName="/ppt/notesSlides/notesSlide183.xml" ContentType="application/vnd.openxmlformats-officedocument.presentationml.notesSlide+xml"/>
  <Override PartName="/ppt/notesSlides/notesSlide184.xml" ContentType="application/vnd.openxmlformats-officedocument.presentationml.notesSlide+xml"/>
  <Override PartName="/ppt/tags/tag146.xml" ContentType="application/vnd.openxmlformats-officedocument.presentationml.tags+xml"/>
  <Override PartName="/ppt/notesSlides/notesSlide185.xml" ContentType="application/vnd.openxmlformats-officedocument.presentationml.notesSlide+xml"/>
  <Override PartName="/ppt/tags/tag147.xml" ContentType="application/vnd.openxmlformats-officedocument.presentationml.tags+xml"/>
  <Override PartName="/ppt/notesSlides/notesSlide186.xml" ContentType="application/vnd.openxmlformats-officedocument.presentationml.notesSlide+xml"/>
  <Override PartName="/ppt/tags/tag148.xml" ContentType="application/vnd.openxmlformats-officedocument.presentationml.tags+xml"/>
  <Override PartName="/ppt/notesSlides/notesSlide187.xml" ContentType="application/vnd.openxmlformats-officedocument.presentationml.notesSlide+xml"/>
  <Override PartName="/ppt/tags/tag149.xml" ContentType="application/vnd.openxmlformats-officedocument.presentationml.tags+xml"/>
  <Override PartName="/ppt/notesSlides/notesSlide188.xml" ContentType="application/vnd.openxmlformats-officedocument.presentationml.notesSlide+xml"/>
  <Override PartName="/ppt/tags/tag150.xml" ContentType="application/vnd.openxmlformats-officedocument.presentationml.tags+xml"/>
  <Override PartName="/ppt/notesSlides/notesSlide189.xml" ContentType="application/vnd.openxmlformats-officedocument.presentationml.notesSlide+xml"/>
  <Override PartName="/ppt/tags/tag151.xml" ContentType="application/vnd.openxmlformats-officedocument.presentationml.tags+xml"/>
  <Override PartName="/ppt/notesSlides/notesSlide190.xml" ContentType="application/vnd.openxmlformats-officedocument.presentationml.notesSlide+xml"/>
  <Override PartName="/ppt/tags/tag152.xml" ContentType="application/vnd.openxmlformats-officedocument.presentationml.tags+xml"/>
  <Override PartName="/ppt/notesSlides/notesSlide191.xml" ContentType="application/vnd.openxmlformats-officedocument.presentationml.notesSlide+xml"/>
  <Override PartName="/ppt/tags/tag153.xml" ContentType="application/vnd.openxmlformats-officedocument.presentationml.tags+xml"/>
  <Override PartName="/ppt/notesSlides/notesSlide192.xml" ContentType="application/vnd.openxmlformats-officedocument.presentationml.notesSlide+xml"/>
  <Override PartName="/ppt/tags/tag154.xml" ContentType="application/vnd.openxmlformats-officedocument.presentationml.tags+xml"/>
  <Override PartName="/ppt/notesSlides/notesSlide193.xml" ContentType="application/vnd.openxmlformats-officedocument.presentationml.notesSlide+xml"/>
  <Override PartName="/ppt/tags/tag155.xml" ContentType="application/vnd.openxmlformats-officedocument.presentationml.tags+xml"/>
  <Override PartName="/ppt/notesSlides/notesSlide194.xml" ContentType="application/vnd.openxmlformats-officedocument.presentationml.notesSlide+xml"/>
  <Override PartName="/ppt/notesSlides/notesSlide19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98"/>
  </p:notesMasterIdLst>
  <p:sldIdLst>
    <p:sldId id="558" r:id="rId2"/>
    <p:sldId id="559" r:id="rId3"/>
    <p:sldId id="522" r:id="rId4"/>
    <p:sldId id="257" r:id="rId5"/>
    <p:sldId id="258" r:id="rId6"/>
    <p:sldId id="503" r:id="rId7"/>
    <p:sldId id="259" r:id="rId8"/>
    <p:sldId id="260" r:id="rId9"/>
    <p:sldId id="261" r:id="rId10"/>
    <p:sldId id="521" r:id="rId11"/>
    <p:sldId id="262" r:id="rId12"/>
    <p:sldId id="263" r:id="rId13"/>
    <p:sldId id="264" r:id="rId14"/>
    <p:sldId id="506" r:id="rId15"/>
    <p:sldId id="265" r:id="rId16"/>
    <p:sldId id="523" r:id="rId17"/>
    <p:sldId id="266" r:id="rId18"/>
    <p:sldId id="524" r:id="rId19"/>
    <p:sldId id="267" r:id="rId20"/>
    <p:sldId id="507" r:id="rId21"/>
    <p:sldId id="525" r:id="rId22"/>
    <p:sldId id="469" r:id="rId23"/>
    <p:sldId id="508" r:id="rId24"/>
    <p:sldId id="526" r:id="rId25"/>
    <p:sldId id="448" r:id="rId26"/>
    <p:sldId id="454" r:id="rId27"/>
    <p:sldId id="504" r:id="rId28"/>
    <p:sldId id="473" r:id="rId29"/>
    <p:sldId id="472" r:id="rId30"/>
    <p:sldId id="470" r:id="rId31"/>
    <p:sldId id="455" r:id="rId32"/>
    <p:sldId id="456" r:id="rId33"/>
    <p:sldId id="457" r:id="rId34"/>
    <p:sldId id="458" r:id="rId35"/>
    <p:sldId id="527" r:id="rId36"/>
    <p:sldId id="459" r:id="rId37"/>
    <p:sldId id="509" r:id="rId38"/>
    <p:sldId id="460" r:id="rId39"/>
    <p:sldId id="461" r:id="rId40"/>
    <p:sldId id="462" r:id="rId41"/>
    <p:sldId id="463" r:id="rId42"/>
    <p:sldId id="464" r:id="rId43"/>
    <p:sldId id="465" r:id="rId44"/>
    <p:sldId id="510" r:id="rId45"/>
    <p:sldId id="466" r:id="rId46"/>
    <p:sldId id="550" r:id="rId47"/>
    <p:sldId id="547" r:id="rId48"/>
    <p:sldId id="548" r:id="rId49"/>
    <p:sldId id="549" r:id="rId50"/>
    <p:sldId id="551" r:id="rId51"/>
    <p:sldId id="552" r:id="rId52"/>
    <p:sldId id="467" r:id="rId53"/>
    <p:sldId id="326" r:id="rId54"/>
    <p:sldId id="299" r:id="rId55"/>
    <p:sldId id="511" r:id="rId56"/>
    <p:sldId id="300" r:id="rId57"/>
    <p:sldId id="301" r:id="rId58"/>
    <p:sldId id="302" r:id="rId59"/>
    <p:sldId id="512" r:id="rId60"/>
    <p:sldId id="303" r:id="rId61"/>
    <p:sldId id="516" r:id="rId62"/>
    <p:sldId id="515" r:id="rId63"/>
    <p:sldId id="481" r:id="rId64"/>
    <p:sldId id="505" r:id="rId65"/>
    <p:sldId id="482" r:id="rId66"/>
    <p:sldId id="483" r:id="rId67"/>
    <p:sldId id="518" r:id="rId68"/>
    <p:sldId id="485" r:id="rId69"/>
    <p:sldId id="486" r:id="rId70"/>
    <p:sldId id="487" r:id="rId71"/>
    <p:sldId id="488" r:id="rId72"/>
    <p:sldId id="489" r:id="rId73"/>
    <p:sldId id="519" r:id="rId74"/>
    <p:sldId id="490" r:id="rId75"/>
    <p:sldId id="491" r:id="rId76"/>
    <p:sldId id="520" r:id="rId77"/>
    <p:sldId id="492" r:id="rId78"/>
    <p:sldId id="528" r:id="rId79"/>
    <p:sldId id="493" r:id="rId80"/>
    <p:sldId id="494" r:id="rId81"/>
    <p:sldId id="495" r:id="rId82"/>
    <p:sldId id="496" r:id="rId83"/>
    <p:sldId id="497" r:id="rId84"/>
    <p:sldId id="498" r:id="rId85"/>
    <p:sldId id="514" r:id="rId86"/>
    <p:sldId id="517" r:id="rId87"/>
    <p:sldId id="513" r:id="rId88"/>
    <p:sldId id="474" r:id="rId89"/>
    <p:sldId id="307" r:id="rId90"/>
    <p:sldId id="308" r:id="rId91"/>
    <p:sldId id="309" r:id="rId92"/>
    <p:sldId id="529" r:id="rId93"/>
    <p:sldId id="310" r:id="rId94"/>
    <p:sldId id="478" r:id="rId95"/>
    <p:sldId id="311" r:id="rId96"/>
    <p:sldId id="312" r:id="rId97"/>
    <p:sldId id="313" r:id="rId98"/>
    <p:sldId id="314" r:id="rId99"/>
    <p:sldId id="315" r:id="rId100"/>
    <p:sldId id="316" r:id="rId101"/>
    <p:sldId id="317" r:id="rId102"/>
    <p:sldId id="318" r:id="rId103"/>
    <p:sldId id="319" r:id="rId104"/>
    <p:sldId id="320" r:id="rId105"/>
    <p:sldId id="321" r:id="rId106"/>
    <p:sldId id="322" r:id="rId107"/>
    <p:sldId id="323" r:id="rId108"/>
    <p:sldId id="324" r:id="rId109"/>
    <p:sldId id="325" r:id="rId110"/>
    <p:sldId id="530" r:id="rId111"/>
    <p:sldId id="327" r:id="rId112"/>
    <p:sldId id="328" r:id="rId113"/>
    <p:sldId id="329" r:id="rId114"/>
    <p:sldId id="330" r:id="rId115"/>
    <p:sldId id="331" r:id="rId116"/>
    <p:sldId id="531" r:id="rId117"/>
    <p:sldId id="532" r:id="rId118"/>
    <p:sldId id="333" r:id="rId119"/>
    <p:sldId id="334" r:id="rId120"/>
    <p:sldId id="336" r:id="rId121"/>
    <p:sldId id="337" r:id="rId122"/>
    <p:sldId id="338" r:id="rId123"/>
    <p:sldId id="339" r:id="rId124"/>
    <p:sldId id="340" r:id="rId125"/>
    <p:sldId id="341" r:id="rId126"/>
    <p:sldId id="342" r:id="rId127"/>
    <p:sldId id="343" r:id="rId128"/>
    <p:sldId id="344" r:id="rId129"/>
    <p:sldId id="345" r:id="rId130"/>
    <p:sldId id="346" r:id="rId131"/>
    <p:sldId id="533" r:id="rId132"/>
    <p:sldId id="347" r:id="rId133"/>
    <p:sldId id="348" r:id="rId134"/>
    <p:sldId id="349" r:id="rId135"/>
    <p:sldId id="534" r:id="rId136"/>
    <p:sldId id="350" r:id="rId137"/>
    <p:sldId id="351" r:id="rId138"/>
    <p:sldId id="352" r:id="rId139"/>
    <p:sldId id="353" r:id="rId140"/>
    <p:sldId id="354" r:id="rId141"/>
    <p:sldId id="355" r:id="rId142"/>
    <p:sldId id="356" r:id="rId143"/>
    <p:sldId id="357" r:id="rId144"/>
    <p:sldId id="358" r:id="rId145"/>
    <p:sldId id="535" r:id="rId146"/>
    <p:sldId id="359" r:id="rId147"/>
    <p:sldId id="536" r:id="rId148"/>
    <p:sldId id="360" r:id="rId149"/>
    <p:sldId id="537" r:id="rId150"/>
    <p:sldId id="361" r:id="rId151"/>
    <p:sldId id="362" r:id="rId152"/>
    <p:sldId id="539" r:id="rId153"/>
    <p:sldId id="538" r:id="rId154"/>
    <p:sldId id="363" r:id="rId155"/>
    <p:sldId id="540" r:id="rId156"/>
    <p:sldId id="364" r:id="rId157"/>
    <p:sldId id="541" r:id="rId158"/>
    <p:sldId id="365" r:id="rId159"/>
    <p:sldId id="543" r:id="rId160"/>
    <p:sldId id="366" r:id="rId161"/>
    <p:sldId id="501" r:id="rId162"/>
    <p:sldId id="544" r:id="rId163"/>
    <p:sldId id="499" r:id="rId164"/>
    <p:sldId id="542" r:id="rId165"/>
    <p:sldId id="500" r:id="rId166"/>
    <p:sldId id="545" r:id="rId167"/>
    <p:sldId id="387" r:id="rId168"/>
    <p:sldId id="553" r:id="rId169"/>
    <p:sldId id="388" r:id="rId170"/>
    <p:sldId id="389" r:id="rId171"/>
    <p:sldId id="554" r:id="rId172"/>
    <p:sldId id="390" r:id="rId173"/>
    <p:sldId id="391" r:id="rId174"/>
    <p:sldId id="392" r:id="rId175"/>
    <p:sldId id="393" r:id="rId176"/>
    <p:sldId id="394" r:id="rId177"/>
    <p:sldId id="395" r:id="rId178"/>
    <p:sldId id="396" r:id="rId179"/>
    <p:sldId id="555" r:id="rId180"/>
    <p:sldId id="397" r:id="rId181"/>
    <p:sldId id="556" r:id="rId182"/>
    <p:sldId id="398" r:id="rId183"/>
    <p:sldId id="557" r:id="rId184"/>
    <p:sldId id="399" r:id="rId185"/>
    <p:sldId id="400" r:id="rId186"/>
    <p:sldId id="401" r:id="rId187"/>
    <p:sldId id="402" r:id="rId188"/>
    <p:sldId id="406" r:id="rId189"/>
    <p:sldId id="408" r:id="rId190"/>
    <p:sldId id="409" r:id="rId191"/>
    <p:sldId id="410" r:id="rId192"/>
    <p:sldId id="412" r:id="rId193"/>
    <p:sldId id="413" r:id="rId194"/>
    <p:sldId id="414" r:id="rId195"/>
    <p:sldId id="560" r:id="rId196"/>
    <p:sldId id="561" r:id="rId197"/>
  </p:sldIdLst>
  <p:sldSz cx="9144000" cy="6858000" type="screen4x3"/>
  <p:notesSz cx="6858000" cy="9144000"/>
  <p:custDataLst>
    <p:tags r:id="rId19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91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8222" autoAdjust="0"/>
    <p:restoredTop sz="94687" autoAdjust="0"/>
  </p:normalViewPr>
  <p:slideViewPr>
    <p:cSldViewPr>
      <p:cViewPr varScale="1">
        <p:scale>
          <a:sx n="122" d="100"/>
          <a:sy n="122" d="100"/>
        </p:scale>
        <p:origin x="-1694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tags" Target="tags/tag1.xml"/><Relationship Id="rId203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190" Type="http://schemas.openxmlformats.org/officeDocument/2006/relationships/slide" Target="slides/slide189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presProps" Target="pres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viewProps" Target="viewProps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notesMaster" Target="notesMasters/notesMaster1.xml"/><Relationship Id="rId202" Type="http://schemas.openxmlformats.org/officeDocument/2006/relationships/theme" Target="theme/theme1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EA17C3-D3A8-4C52-B53F-FDBDAE241792}" type="doc">
      <dgm:prSet loTypeId="urn:microsoft.com/office/officeart/2005/8/layout/orgChart1" loCatId="hierarchy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3AF4661-CBDB-4C66-9EF7-F534D16358E1}">
      <dgm:prSet phldrT="[Текст]" custT="1"/>
      <dgm:spPr/>
      <dgm:t>
        <a:bodyPr/>
        <a:lstStyle/>
        <a:p>
          <a:r>
            <a:rPr lang="ru-RU" sz="1600" dirty="0" smtClean="0"/>
            <a:t>Проектные процедуры</a:t>
          </a:r>
          <a:endParaRPr lang="ru-RU" sz="1600" dirty="0"/>
        </a:p>
      </dgm:t>
    </dgm:pt>
    <dgm:pt modelId="{30E3925F-0894-4519-AA1F-00486F0611C0}" type="parTrans" cxnId="{D06C40BF-2F43-4EDF-AFCF-E503D1F43B7F}">
      <dgm:prSet/>
      <dgm:spPr/>
      <dgm:t>
        <a:bodyPr/>
        <a:lstStyle/>
        <a:p>
          <a:endParaRPr lang="ru-RU"/>
        </a:p>
      </dgm:t>
    </dgm:pt>
    <dgm:pt modelId="{2A3EC15A-0508-43EE-A5F5-CF22359BA7B2}" type="sibTrans" cxnId="{D06C40BF-2F43-4EDF-AFCF-E503D1F43B7F}">
      <dgm:prSet/>
      <dgm:spPr/>
      <dgm:t>
        <a:bodyPr/>
        <a:lstStyle/>
        <a:p>
          <a:endParaRPr lang="ru-RU"/>
        </a:p>
      </dgm:t>
    </dgm:pt>
    <dgm:pt modelId="{503B9CA8-CECD-4F67-BFFB-872FC43B491D}">
      <dgm:prSet phldrT="[Текст]" custT="1"/>
      <dgm:spPr/>
      <dgm:t>
        <a:bodyPr/>
        <a:lstStyle/>
        <a:p>
          <a:r>
            <a:rPr lang="ru-RU" sz="1600" dirty="0" smtClean="0"/>
            <a:t>Процедуры анализа</a:t>
          </a:r>
          <a:endParaRPr lang="ru-RU" sz="1600" dirty="0"/>
        </a:p>
      </dgm:t>
    </dgm:pt>
    <dgm:pt modelId="{495788CF-A141-4675-AA55-69CAA0F5B314}" type="parTrans" cxnId="{868E0197-D25C-4352-ACA3-958C7944C87C}">
      <dgm:prSet/>
      <dgm:spPr/>
      <dgm:t>
        <a:bodyPr/>
        <a:lstStyle/>
        <a:p>
          <a:endParaRPr lang="ru-RU"/>
        </a:p>
      </dgm:t>
    </dgm:pt>
    <dgm:pt modelId="{1FDFE2E9-5EFC-4DC4-9E35-ED0D826FAB5F}" type="sibTrans" cxnId="{868E0197-D25C-4352-ACA3-958C7944C87C}">
      <dgm:prSet/>
      <dgm:spPr/>
      <dgm:t>
        <a:bodyPr/>
        <a:lstStyle/>
        <a:p>
          <a:endParaRPr lang="ru-RU"/>
        </a:p>
      </dgm:t>
    </dgm:pt>
    <dgm:pt modelId="{26672165-E3EE-4834-820D-1E7F276E73CE}">
      <dgm:prSet phldrT="[Текст]" custT="1"/>
      <dgm:spPr/>
      <dgm:t>
        <a:bodyPr/>
        <a:lstStyle/>
        <a:p>
          <a:r>
            <a:rPr lang="ru-RU" sz="1200" dirty="0" smtClean="0"/>
            <a:t>одновариантный</a:t>
          </a:r>
          <a:endParaRPr lang="ru-RU" sz="1200" dirty="0"/>
        </a:p>
      </dgm:t>
    </dgm:pt>
    <dgm:pt modelId="{072CBB24-D970-4F6F-9E8F-28BB00B0F2DF}" type="parTrans" cxnId="{EF019D28-7F98-4FFC-82F3-3B2434A6F99E}">
      <dgm:prSet/>
      <dgm:spPr/>
      <dgm:t>
        <a:bodyPr/>
        <a:lstStyle/>
        <a:p>
          <a:endParaRPr lang="ru-RU"/>
        </a:p>
      </dgm:t>
    </dgm:pt>
    <dgm:pt modelId="{E5292929-93CB-4107-B780-30D97E23A764}" type="sibTrans" cxnId="{EF019D28-7F98-4FFC-82F3-3B2434A6F99E}">
      <dgm:prSet/>
      <dgm:spPr/>
      <dgm:t>
        <a:bodyPr/>
        <a:lstStyle/>
        <a:p>
          <a:endParaRPr lang="ru-RU"/>
        </a:p>
      </dgm:t>
    </dgm:pt>
    <dgm:pt modelId="{DC713F19-69FA-486D-9E9C-C1C06A66B1B7}">
      <dgm:prSet phldrT="[Текст]" custT="1"/>
      <dgm:spPr/>
      <dgm:t>
        <a:bodyPr/>
        <a:lstStyle/>
        <a:p>
          <a:r>
            <a:rPr lang="ru-RU" sz="1200" dirty="0" smtClean="0"/>
            <a:t>многовариантный</a:t>
          </a:r>
          <a:endParaRPr lang="ru-RU" sz="1200" dirty="0"/>
        </a:p>
      </dgm:t>
    </dgm:pt>
    <dgm:pt modelId="{954B0883-2236-414D-9EA5-9EF4ADF44466}" type="parTrans" cxnId="{58961C4B-1A2F-4E47-A43D-A71EFAFF69EC}">
      <dgm:prSet/>
      <dgm:spPr/>
      <dgm:t>
        <a:bodyPr/>
        <a:lstStyle/>
        <a:p>
          <a:endParaRPr lang="ru-RU"/>
        </a:p>
      </dgm:t>
    </dgm:pt>
    <dgm:pt modelId="{BE444CF2-14FD-4EBE-A745-4531F77401CE}" type="sibTrans" cxnId="{58961C4B-1A2F-4E47-A43D-A71EFAFF69EC}">
      <dgm:prSet/>
      <dgm:spPr/>
      <dgm:t>
        <a:bodyPr/>
        <a:lstStyle/>
        <a:p>
          <a:endParaRPr lang="ru-RU"/>
        </a:p>
      </dgm:t>
    </dgm:pt>
    <dgm:pt modelId="{23CE5325-43D8-4C8B-AD1F-DC6CF9D95C6B}">
      <dgm:prSet phldrT="[Текст]" custT="1"/>
      <dgm:spPr/>
      <dgm:t>
        <a:bodyPr/>
        <a:lstStyle/>
        <a:p>
          <a:r>
            <a:rPr lang="ru-RU" sz="1600" dirty="0" smtClean="0"/>
            <a:t>Процедуры синтеза</a:t>
          </a:r>
          <a:endParaRPr lang="ru-RU" sz="1600" dirty="0"/>
        </a:p>
      </dgm:t>
    </dgm:pt>
    <dgm:pt modelId="{80CB8159-B455-479F-9E33-D0F6D53B36E7}" type="parTrans" cxnId="{E1786F92-1CC1-4F78-AD2E-A6424653E8ED}">
      <dgm:prSet/>
      <dgm:spPr/>
      <dgm:t>
        <a:bodyPr/>
        <a:lstStyle/>
        <a:p>
          <a:endParaRPr lang="ru-RU"/>
        </a:p>
      </dgm:t>
    </dgm:pt>
    <dgm:pt modelId="{84EACED0-197E-4989-8C0B-26B92CFB942F}" type="sibTrans" cxnId="{E1786F92-1CC1-4F78-AD2E-A6424653E8ED}">
      <dgm:prSet/>
      <dgm:spPr/>
      <dgm:t>
        <a:bodyPr/>
        <a:lstStyle/>
        <a:p>
          <a:endParaRPr lang="ru-RU"/>
        </a:p>
      </dgm:t>
    </dgm:pt>
    <dgm:pt modelId="{12E1112D-F8CB-41B8-9820-48B79B5ECC33}">
      <dgm:prSet phldrT="[Текст]" custT="1"/>
      <dgm:spPr/>
      <dgm:t>
        <a:bodyPr/>
        <a:lstStyle/>
        <a:p>
          <a:r>
            <a:rPr lang="ru-RU" sz="1200" dirty="0" smtClean="0"/>
            <a:t>структурный</a:t>
          </a:r>
          <a:endParaRPr lang="ru-RU" sz="1200" dirty="0"/>
        </a:p>
      </dgm:t>
    </dgm:pt>
    <dgm:pt modelId="{07599600-FE6E-4268-8B28-AE8C79FE7BB3}" type="parTrans" cxnId="{02A88BB7-F97F-4E0B-88D6-D843297BFC8D}">
      <dgm:prSet/>
      <dgm:spPr/>
      <dgm:t>
        <a:bodyPr/>
        <a:lstStyle/>
        <a:p>
          <a:endParaRPr lang="ru-RU"/>
        </a:p>
      </dgm:t>
    </dgm:pt>
    <dgm:pt modelId="{D4358836-4F4C-43A6-961D-467F59DEBC00}" type="sibTrans" cxnId="{02A88BB7-F97F-4E0B-88D6-D843297BFC8D}">
      <dgm:prSet/>
      <dgm:spPr/>
      <dgm:t>
        <a:bodyPr/>
        <a:lstStyle/>
        <a:p>
          <a:endParaRPr lang="ru-RU"/>
        </a:p>
      </dgm:t>
    </dgm:pt>
    <dgm:pt modelId="{57648175-859D-463D-95EF-CA06776A463E}">
      <dgm:prSet custT="1"/>
      <dgm:spPr/>
      <dgm:t>
        <a:bodyPr/>
        <a:lstStyle/>
        <a:p>
          <a:r>
            <a:rPr lang="ru-RU" sz="1200" dirty="0" smtClean="0"/>
            <a:t>параметрический</a:t>
          </a:r>
          <a:endParaRPr lang="ru-RU" sz="1200" dirty="0"/>
        </a:p>
      </dgm:t>
    </dgm:pt>
    <dgm:pt modelId="{5196361A-045A-44E3-B413-E969145D0B42}" type="parTrans" cxnId="{98BCEE12-83CB-40B5-9F42-65DF2B0AAFC8}">
      <dgm:prSet/>
      <dgm:spPr/>
      <dgm:t>
        <a:bodyPr/>
        <a:lstStyle/>
        <a:p>
          <a:endParaRPr lang="ru-RU"/>
        </a:p>
      </dgm:t>
    </dgm:pt>
    <dgm:pt modelId="{A8EED75B-24B5-48C4-8F2B-C7035F2D1AFD}" type="sibTrans" cxnId="{98BCEE12-83CB-40B5-9F42-65DF2B0AAFC8}">
      <dgm:prSet/>
      <dgm:spPr/>
      <dgm:t>
        <a:bodyPr/>
        <a:lstStyle/>
        <a:p>
          <a:endParaRPr lang="ru-RU"/>
        </a:p>
      </dgm:t>
    </dgm:pt>
    <dgm:pt modelId="{64BDA7DC-C773-4041-B175-22E6E454289E}" type="pres">
      <dgm:prSet presAssocID="{18EA17C3-D3A8-4C52-B53F-FDBDAE24179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78501D9-A1C0-4DCA-BF21-CD812923A421}" type="pres">
      <dgm:prSet presAssocID="{E3AF4661-CBDB-4C66-9EF7-F534D16358E1}" presName="hierRoot1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10840095-F8AA-4EE4-B737-5B1CC3604E57}" type="pres">
      <dgm:prSet presAssocID="{E3AF4661-CBDB-4C66-9EF7-F534D16358E1}" presName="rootComposite1" presStyleCnt="0"/>
      <dgm:spPr/>
      <dgm:t>
        <a:bodyPr/>
        <a:lstStyle/>
        <a:p>
          <a:endParaRPr lang="ru-RU"/>
        </a:p>
      </dgm:t>
    </dgm:pt>
    <dgm:pt modelId="{C413F7EC-9508-44FA-A34A-47528A4F8347}" type="pres">
      <dgm:prSet presAssocID="{E3AF4661-CBDB-4C66-9EF7-F534D16358E1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FEEFC85-52E8-43A2-8BF7-184C7C53118A}" type="pres">
      <dgm:prSet presAssocID="{E3AF4661-CBDB-4C66-9EF7-F534D16358E1}" presName="rootConnector1" presStyleLbl="node1" presStyleIdx="0" presStyleCnt="0"/>
      <dgm:spPr/>
      <dgm:t>
        <a:bodyPr/>
        <a:lstStyle/>
        <a:p>
          <a:endParaRPr lang="ru-RU"/>
        </a:p>
      </dgm:t>
    </dgm:pt>
    <dgm:pt modelId="{DC4FAC3E-B95E-4DC7-9850-59543D5C8A37}" type="pres">
      <dgm:prSet presAssocID="{E3AF4661-CBDB-4C66-9EF7-F534D16358E1}" presName="hierChild2" presStyleCnt="0"/>
      <dgm:spPr/>
      <dgm:t>
        <a:bodyPr/>
        <a:lstStyle/>
        <a:p>
          <a:endParaRPr lang="ru-RU"/>
        </a:p>
      </dgm:t>
    </dgm:pt>
    <dgm:pt modelId="{8C48226B-13A7-4109-A58A-5BE38EE73FFA}" type="pres">
      <dgm:prSet presAssocID="{495788CF-A141-4675-AA55-69CAA0F5B314}" presName="Name37" presStyleLbl="parChTrans1D2" presStyleIdx="0" presStyleCnt="2"/>
      <dgm:spPr/>
      <dgm:t>
        <a:bodyPr/>
        <a:lstStyle/>
        <a:p>
          <a:endParaRPr lang="ru-RU"/>
        </a:p>
      </dgm:t>
    </dgm:pt>
    <dgm:pt modelId="{6E4790C1-7B5C-407F-B479-7005BB4EEDB9}" type="pres">
      <dgm:prSet presAssocID="{503B9CA8-CECD-4F67-BFFB-872FC43B491D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639AAF5C-B41E-4485-8DFA-48DB746CF7B4}" type="pres">
      <dgm:prSet presAssocID="{503B9CA8-CECD-4F67-BFFB-872FC43B491D}" presName="rootComposite" presStyleCnt="0"/>
      <dgm:spPr/>
      <dgm:t>
        <a:bodyPr/>
        <a:lstStyle/>
        <a:p>
          <a:endParaRPr lang="ru-RU"/>
        </a:p>
      </dgm:t>
    </dgm:pt>
    <dgm:pt modelId="{A338BE6C-E584-4DB4-BA2E-73F0DE3F4905}" type="pres">
      <dgm:prSet presAssocID="{503B9CA8-CECD-4F67-BFFB-872FC43B491D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CE1F47-6472-4882-88F3-1C75E2AA3214}" type="pres">
      <dgm:prSet presAssocID="{503B9CA8-CECD-4F67-BFFB-872FC43B491D}" presName="rootConnector" presStyleLbl="node2" presStyleIdx="0" presStyleCnt="2"/>
      <dgm:spPr/>
      <dgm:t>
        <a:bodyPr/>
        <a:lstStyle/>
        <a:p>
          <a:endParaRPr lang="ru-RU"/>
        </a:p>
      </dgm:t>
    </dgm:pt>
    <dgm:pt modelId="{43486EFF-8B03-4222-86FD-66A49C46E10F}" type="pres">
      <dgm:prSet presAssocID="{503B9CA8-CECD-4F67-BFFB-872FC43B491D}" presName="hierChild4" presStyleCnt="0"/>
      <dgm:spPr/>
      <dgm:t>
        <a:bodyPr/>
        <a:lstStyle/>
        <a:p>
          <a:endParaRPr lang="ru-RU"/>
        </a:p>
      </dgm:t>
    </dgm:pt>
    <dgm:pt modelId="{4AFBCB54-6F76-48D8-9AA2-8D4875FF3FD7}" type="pres">
      <dgm:prSet presAssocID="{072CBB24-D970-4F6F-9E8F-28BB00B0F2DF}" presName="Name37" presStyleLbl="parChTrans1D3" presStyleIdx="0" presStyleCnt="4"/>
      <dgm:spPr/>
      <dgm:t>
        <a:bodyPr/>
        <a:lstStyle/>
        <a:p>
          <a:endParaRPr lang="ru-RU"/>
        </a:p>
      </dgm:t>
    </dgm:pt>
    <dgm:pt modelId="{08E4F5BD-852C-4501-A082-952CD21CECE1}" type="pres">
      <dgm:prSet presAssocID="{26672165-E3EE-4834-820D-1E7F276E73CE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40C41085-3EA3-4D1E-8C7B-26B040C51BEA}" type="pres">
      <dgm:prSet presAssocID="{26672165-E3EE-4834-820D-1E7F276E73CE}" presName="rootComposite" presStyleCnt="0"/>
      <dgm:spPr/>
      <dgm:t>
        <a:bodyPr/>
        <a:lstStyle/>
        <a:p>
          <a:endParaRPr lang="ru-RU"/>
        </a:p>
      </dgm:t>
    </dgm:pt>
    <dgm:pt modelId="{4691F7A4-CCD1-49B3-BAD7-DF8ECA4126EE}" type="pres">
      <dgm:prSet presAssocID="{26672165-E3EE-4834-820D-1E7F276E73CE}" presName="rootText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5EB2B27-793B-4079-9070-8144C250D1F7}" type="pres">
      <dgm:prSet presAssocID="{26672165-E3EE-4834-820D-1E7F276E73CE}" presName="rootConnector" presStyleLbl="node3" presStyleIdx="0" presStyleCnt="4"/>
      <dgm:spPr/>
      <dgm:t>
        <a:bodyPr/>
        <a:lstStyle/>
        <a:p>
          <a:endParaRPr lang="ru-RU"/>
        </a:p>
      </dgm:t>
    </dgm:pt>
    <dgm:pt modelId="{8CD8CE74-5D90-4182-8FCA-AD77E1EC7FA5}" type="pres">
      <dgm:prSet presAssocID="{26672165-E3EE-4834-820D-1E7F276E73CE}" presName="hierChild4" presStyleCnt="0"/>
      <dgm:spPr/>
      <dgm:t>
        <a:bodyPr/>
        <a:lstStyle/>
        <a:p>
          <a:endParaRPr lang="ru-RU"/>
        </a:p>
      </dgm:t>
    </dgm:pt>
    <dgm:pt modelId="{75330F86-E0A1-4F45-91D2-5B66E2770D01}" type="pres">
      <dgm:prSet presAssocID="{26672165-E3EE-4834-820D-1E7F276E73CE}" presName="hierChild5" presStyleCnt="0"/>
      <dgm:spPr/>
      <dgm:t>
        <a:bodyPr/>
        <a:lstStyle/>
        <a:p>
          <a:endParaRPr lang="ru-RU"/>
        </a:p>
      </dgm:t>
    </dgm:pt>
    <dgm:pt modelId="{EFA6F35E-A1AF-4F44-8AE8-4DB34BCC9651}" type="pres">
      <dgm:prSet presAssocID="{954B0883-2236-414D-9EA5-9EF4ADF44466}" presName="Name37" presStyleLbl="parChTrans1D3" presStyleIdx="1" presStyleCnt="4"/>
      <dgm:spPr/>
      <dgm:t>
        <a:bodyPr/>
        <a:lstStyle/>
        <a:p>
          <a:endParaRPr lang="ru-RU"/>
        </a:p>
      </dgm:t>
    </dgm:pt>
    <dgm:pt modelId="{00874BF5-DF02-4683-AA71-281996800538}" type="pres">
      <dgm:prSet presAssocID="{DC713F19-69FA-486D-9E9C-C1C06A66B1B7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A57D5691-8815-4A80-9061-EE74355DCC6D}" type="pres">
      <dgm:prSet presAssocID="{DC713F19-69FA-486D-9E9C-C1C06A66B1B7}" presName="rootComposite" presStyleCnt="0"/>
      <dgm:spPr/>
      <dgm:t>
        <a:bodyPr/>
        <a:lstStyle/>
        <a:p>
          <a:endParaRPr lang="ru-RU"/>
        </a:p>
      </dgm:t>
    </dgm:pt>
    <dgm:pt modelId="{25EC4A76-32C8-43D2-934E-477C8DC055C0}" type="pres">
      <dgm:prSet presAssocID="{DC713F19-69FA-486D-9E9C-C1C06A66B1B7}" presName="rootText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9063007-A55A-43F4-BAC8-9300FEF247C0}" type="pres">
      <dgm:prSet presAssocID="{DC713F19-69FA-486D-9E9C-C1C06A66B1B7}" presName="rootConnector" presStyleLbl="node3" presStyleIdx="1" presStyleCnt="4"/>
      <dgm:spPr/>
      <dgm:t>
        <a:bodyPr/>
        <a:lstStyle/>
        <a:p>
          <a:endParaRPr lang="ru-RU"/>
        </a:p>
      </dgm:t>
    </dgm:pt>
    <dgm:pt modelId="{6813D23A-1383-44CF-B4E2-F8A44FDD9DC6}" type="pres">
      <dgm:prSet presAssocID="{DC713F19-69FA-486D-9E9C-C1C06A66B1B7}" presName="hierChild4" presStyleCnt="0"/>
      <dgm:spPr/>
      <dgm:t>
        <a:bodyPr/>
        <a:lstStyle/>
        <a:p>
          <a:endParaRPr lang="ru-RU"/>
        </a:p>
      </dgm:t>
    </dgm:pt>
    <dgm:pt modelId="{C0454D55-66E2-4539-957F-D5165AD75239}" type="pres">
      <dgm:prSet presAssocID="{DC713F19-69FA-486D-9E9C-C1C06A66B1B7}" presName="hierChild5" presStyleCnt="0"/>
      <dgm:spPr/>
      <dgm:t>
        <a:bodyPr/>
        <a:lstStyle/>
        <a:p>
          <a:endParaRPr lang="ru-RU"/>
        </a:p>
      </dgm:t>
    </dgm:pt>
    <dgm:pt modelId="{1E47CD74-5840-4CA1-8A27-6DC92231A3DF}" type="pres">
      <dgm:prSet presAssocID="{503B9CA8-CECD-4F67-BFFB-872FC43B491D}" presName="hierChild5" presStyleCnt="0"/>
      <dgm:spPr/>
      <dgm:t>
        <a:bodyPr/>
        <a:lstStyle/>
        <a:p>
          <a:endParaRPr lang="ru-RU"/>
        </a:p>
      </dgm:t>
    </dgm:pt>
    <dgm:pt modelId="{44B8E342-053E-4179-9A02-C83E18BF2B14}" type="pres">
      <dgm:prSet presAssocID="{80CB8159-B455-479F-9E33-D0F6D53B36E7}" presName="Name37" presStyleLbl="parChTrans1D2" presStyleIdx="1" presStyleCnt="2"/>
      <dgm:spPr/>
      <dgm:t>
        <a:bodyPr/>
        <a:lstStyle/>
        <a:p>
          <a:endParaRPr lang="ru-RU"/>
        </a:p>
      </dgm:t>
    </dgm:pt>
    <dgm:pt modelId="{EB5D4275-34DC-43FC-B0D4-1A3FB6C84E9B}" type="pres">
      <dgm:prSet presAssocID="{23CE5325-43D8-4C8B-AD1F-DC6CF9D95C6B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4490E39C-6B66-4D6C-B466-21A76F375B04}" type="pres">
      <dgm:prSet presAssocID="{23CE5325-43D8-4C8B-AD1F-DC6CF9D95C6B}" presName="rootComposite" presStyleCnt="0"/>
      <dgm:spPr/>
      <dgm:t>
        <a:bodyPr/>
        <a:lstStyle/>
        <a:p>
          <a:endParaRPr lang="ru-RU"/>
        </a:p>
      </dgm:t>
    </dgm:pt>
    <dgm:pt modelId="{F191C88A-7423-43DC-9819-B6FF49F669AE}" type="pres">
      <dgm:prSet presAssocID="{23CE5325-43D8-4C8B-AD1F-DC6CF9D95C6B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68DFF8-4E9D-4B56-BE10-F2E01D88B2C9}" type="pres">
      <dgm:prSet presAssocID="{23CE5325-43D8-4C8B-AD1F-DC6CF9D95C6B}" presName="rootConnector" presStyleLbl="node2" presStyleIdx="1" presStyleCnt="2"/>
      <dgm:spPr/>
      <dgm:t>
        <a:bodyPr/>
        <a:lstStyle/>
        <a:p>
          <a:endParaRPr lang="ru-RU"/>
        </a:p>
      </dgm:t>
    </dgm:pt>
    <dgm:pt modelId="{143C90E5-6F3B-48FC-8A47-7256D391CAB5}" type="pres">
      <dgm:prSet presAssocID="{23CE5325-43D8-4C8B-AD1F-DC6CF9D95C6B}" presName="hierChild4" presStyleCnt="0"/>
      <dgm:spPr/>
      <dgm:t>
        <a:bodyPr/>
        <a:lstStyle/>
        <a:p>
          <a:endParaRPr lang="ru-RU"/>
        </a:p>
      </dgm:t>
    </dgm:pt>
    <dgm:pt modelId="{92F2A198-D377-4359-B9C9-A6ACEC6C7DC0}" type="pres">
      <dgm:prSet presAssocID="{07599600-FE6E-4268-8B28-AE8C79FE7BB3}" presName="Name37" presStyleLbl="parChTrans1D3" presStyleIdx="2" presStyleCnt="4"/>
      <dgm:spPr/>
      <dgm:t>
        <a:bodyPr/>
        <a:lstStyle/>
        <a:p>
          <a:endParaRPr lang="ru-RU"/>
        </a:p>
      </dgm:t>
    </dgm:pt>
    <dgm:pt modelId="{133FFAD9-A65C-42A5-94A9-426016A48392}" type="pres">
      <dgm:prSet presAssocID="{12E1112D-F8CB-41B8-9820-48B79B5ECC33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AEFCCB5F-0C6D-41BB-8E24-314C337A1899}" type="pres">
      <dgm:prSet presAssocID="{12E1112D-F8CB-41B8-9820-48B79B5ECC33}" presName="rootComposite" presStyleCnt="0"/>
      <dgm:spPr/>
      <dgm:t>
        <a:bodyPr/>
        <a:lstStyle/>
        <a:p>
          <a:endParaRPr lang="ru-RU"/>
        </a:p>
      </dgm:t>
    </dgm:pt>
    <dgm:pt modelId="{78B1BCEE-65D4-4D97-8E86-E3F82B84D38E}" type="pres">
      <dgm:prSet presAssocID="{12E1112D-F8CB-41B8-9820-48B79B5ECC33}" presName="rootText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EFD0CEB-4E9B-4BB8-9962-48E8DF2308E6}" type="pres">
      <dgm:prSet presAssocID="{12E1112D-F8CB-41B8-9820-48B79B5ECC33}" presName="rootConnector" presStyleLbl="node3" presStyleIdx="2" presStyleCnt="4"/>
      <dgm:spPr/>
      <dgm:t>
        <a:bodyPr/>
        <a:lstStyle/>
        <a:p>
          <a:endParaRPr lang="ru-RU"/>
        </a:p>
      </dgm:t>
    </dgm:pt>
    <dgm:pt modelId="{FF11064E-63AB-49B2-A072-FAB6945D118C}" type="pres">
      <dgm:prSet presAssocID="{12E1112D-F8CB-41B8-9820-48B79B5ECC33}" presName="hierChild4" presStyleCnt="0"/>
      <dgm:spPr/>
      <dgm:t>
        <a:bodyPr/>
        <a:lstStyle/>
        <a:p>
          <a:endParaRPr lang="ru-RU"/>
        </a:p>
      </dgm:t>
    </dgm:pt>
    <dgm:pt modelId="{974ECD1E-2581-4B82-9580-93C5913D3FDD}" type="pres">
      <dgm:prSet presAssocID="{12E1112D-F8CB-41B8-9820-48B79B5ECC33}" presName="hierChild5" presStyleCnt="0"/>
      <dgm:spPr/>
      <dgm:t>
        <a:bodyPr/>
        <a:lstStyle/>
        <a:p>
          <a:endParaRPr lang="ru-RU"/>
        </a:p>
      </dgm:t>
    </dgm:pt>
    <dgm:pt modelId="{11E5E1E0-8D02-487B-9CA7-7C2356C856CA}" type="pres">
      <dgm:prSet presAssocID="{5196361A-045A-44E3-B413-E969145D0B42}" presName="Name37" presStyleLbl="parChTrans1D3" presStyleIdx="3" presStyleCnt="4"/>
      <dgm:spPr/>
      <dgm:t>
        <a:bodyPr/>
        <a:lstStyle/>
        <a:p>
          <a:endParaRPr lang="ru-RU"/>
        </a:p>
      </dgm:t>
    </dgm:pt>
    <dgm:pt modelId="{C12126AD-EF24-4460-8D22-552697424E2F}" type="pres">
      <dgm:prSet presAssocID="{57648175-859D-463D-95EF-CA06776A463E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15F8E506-A924-45AD-B0BD-E40944FC4031}" type="pres">
      <dgm:prSet presAssocID="{57648175-859D-463D-95EF-CA06776A463E}" presName="rootComposite" presStyleCnt="0"/>
      <dgm:spPr/>
      <dgm:t>
        <a:bodyPr/>
        <a:lstStyle/>
        <a:p>
          <a:endParaRPr lang="ru-RU"/>
        </a:p>
      </dgm:t>
    </dgm:pt>
    <dgm:pt modelId="{80E3C0A7-8379-411F-8AB5-E4C8BFE67699}" type="pres">
      <dgm:prSet presAssocID="{57648175-859D-463D-95EF-CA06776A463E}" presName="rootText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2484740-B83A-45B7-95E6-C523F72B38C2}" type="pres">
      <dgm:prSet presAssocID="{57648175-859D-463D-95EF-CA06776A463E}" presName="rootConnector" presStyleLbl="node3" presStyleIdx="3" presStyleCnt="4"/>
      <dgm:spPr/>
      <dgm:t>
        <a:bodyPr/>
        <a:lstStyle/>
        <a:p>
          <a:endParaRPr lang="ru-RU"/>
        </a:p>
      </dgm:t>
    </dgm:pt>
    <dgm:pt modelId="{B29A9E1B-D502-4DD8-B463-A53D98C3843B}" type="pres">
      <dgm:prSet presAssocID="{57648175-859D-463D-95EF-CA06776A463E}" presName="hierChild4" presStyleCnt="0"/>
      <dgm:spPr/>
      <dgm:t>
        <a:bodyPr/>
        <a:lstStyle/>
        <a:p>
          <a:endParaRPr lang="ru-RU"/>
        </a:p>
      </dgm:t>
    </dgm:pt>
    <dgm:pt modelId="{C91451F4-38BF-478C-BB1A-828904095835}" type="pres">
      <dgm:prSet presAssocID="{57648175-859D-463D-95EF-CA06776A463E}" presName="hierChild5" presStyleCnt="0"/>
      <dgm:spPr/>
      <dgm:t>
        <a:bodyPr/>
        <a:lstStyle/>
        <a:p>
          <a:endParaRPr lang="ru-RU"/>
        </a:p>
      </dgm:t>
    </dgm:pt>
    <dgm:pt modelId="{55B6AFDE-5B15-40E7-86BF-B5523E0B8974}" type="pres">
      <dgm:prSet presAssocID="{23CE5325-43D8-4C8B-AD1F-DC6CF9D95C6B}" presName="hierChild5" presStyleCnt="0"/>
      <dgm:spPr/>
      <dgm:t>
        <a:bodyPr/>
        <a:lstStyle/>
        <a:p>
          <a:endParaRPr lang="ru-RU"/>
        </a:p>
      </dgm:t>
    </dgm:pt>
    <dgm:pt modelId="{6FFF20BC-B961-4089-9508-F288D616ED12}" type="pres">
      <dgm:prSet presAssocID="{E3AF4661-CBDB-4C66-9EF7-F534D16358E1}" presName="hierChild3" presStyleCnt="0"/>
      <dgm:spPr/>
      <dgm:t>
        <a:bodyPr/>
        <a:lstStyle/>
        <a:p>
          <a:endParaRPr lang="ru-RU"/>
        </a:p>
      </dgm:t>
    </dgm:pt>
  </dgm:ptLst>
  <dgm:cxnLst>
    <dgm:cxn modelId="{4C36F3F0-AE76-4E37-9918-393AFEFAE9EE}" type="presOf" srcId="{E3AF4661-CBDB-4C66-9EF7-F534D16358E1}" destId="{8FEEFC85-52E8-43A2-8BF7-184C7C53118A}" srcOrd="1" destOrd="0" presId="urn:microsoft.com/office/officeart/2005/8/layout/orgChart1"/>
    <dgm:cxn modelId="{0CBBCDC7-B4F1-42B1-9BB5-D57FEFA029BA}" type="presOf" srcId="{23CE5325-43D8-4C8B-AD1F-DC6CF9D95C6B}" destId="{F191C88A-7423-43DC-9819-B6FF49F669AE}" srcOrd="0" destOrd="0" presId="urn:microsoft.com/office/officeart/2005/8/layout/orgChart1"/>
    <dgm:cxn modelId="{484A94A5-EB90-4AD6-890B-4C249E466444}" type="presOf" srcId="{E3AF4661-CBDB-4C66-9EF7-F534D16358E1}" destId="{C413F7EC-9508-44FA-A34A-47528A4F8347}" srcOrd="0" destOrd="0" presId="urn:microsoft.com/office/officeart/2005/8/layout/orgChart1"/>
    <dgm:cxn modelId="{EDBDCB85-EA0E-4023-9B9D-F380E532AA11}" type="presOf" srcId="{5196361A-045A-44E3-B413-E969145D0B42}" destId="{11E5E1E0-8D02-487B-9CA7-7C2356C856CA}" srcOrd="0" destOrd="0" presId="urn:microsoft.com/office/officeart/2005/8/layout/orgChart1"/>
    <dgm:cxn modelId="{31457CCA-602C-483D-9C4D-F1386C9E91D1}" type="presOf" srcId="{57648175-859D-463D-95EF-CA06776A463E}" destId="{80E3C0A7-8379-411F-8AB5-E4C8BFE67699}" srcOrd="0" destOrd="0" presId="urn:microsoft.com/office/officeart/2005/8/layout/orgChart1"/>
    <dgm:cxn modelId="{47A3AE3A-93E6-4C8A-83EB-1F625AF5B6BD}" type="presOf" srcId="{954B0883-2236-414D-9EA5-9EF4ADF44466}" destId="{EFA6F35E-A1AF-4F44-8AE8-4DB34BCC9651}" srcOrd="0" destOrd="0" presId="urn:microsoft.com/office/officeart/2005/8/layout/orgChart1"/>
    <dgm:cxn modelId="{09F71AFB-BE10-467B-AB6A-38C013CD5C2A}" type="presOf" srcId="{503B9CA8-CECD-4F67-BFFB-872FC43B491D}" destId="{A338BE6C-E584-4DB4-BA2E-73F0DE3F4905}" srcOrd="0" destOrd="0" presId="urn:microsoft.com/office/officeart/2005/8/layout/orgChart1"/>
    <dgm:cxn modelId="{9D73ECEE-2C14-40A4-8C40-67DD4AAA9609}" type="presOf" srcId="{18EA17C3-D3A8-4C52-B53F-FDBDAE241792}" destId="{64BDA7DC-C773-4041-B175-22E6E454289E}" srcOrd="0" destOrd="0" presId="urn:microsoft.com/office/officeart/2005/8/layout/orgChart1"/>
    <dgm:cxn modelId="{943D651E-CDA0-4B39-8A8B-496F0F2F93C9}" type="presOf" srcId="{07599600-FE6E-4268-8B28-AE8C79FE7BB3}" destId="{92F2A198-D377-4359-B9C9-A6ACEC6C7DC0}" srcOrd="0" destOrd="0" presId="urn:microsoft.com/office/officeart/2005/8/layout/orgChart1"/>
    <dgm:cxn modelId="{8D3471C3-8A8A-46E9-B612-99D281E391EE}" type="presOf" srcId="{23CE5325-43D8-4C8B-AD1F-DC6CF9D95C6B}" destId="{3168DFF8-4E9D-4B56-BE10-F2E01D88B2C9}" srcOrd="1" destOrd="0" presId="urn:microsoft.com/office/officeart/2005/8/layout/orgChart1"/>
    <dgm:cxn modelId="{98BCEE12-83CB-40B5-9F42-65DF2B0AAFC8}" srcId="{23CE5325-43D8-4C8B-AD1F-DC6CF9D95C6B}" destId="{57648175-859D-463D-95EF-CA06776A463E}" srcOrd="1" destOrd="0" parTransId="{5196361A-045A-44E3-B413-E969145D0B42}" sibTransId="{A8EED75B-24B5-48C4-8F2B-C7035F2D1AFD}"/>
    <dgm:cxn modelId="{F8F3C438-2859-4029-931E-4AF2FED75E67}" type="presOf" srcId="{26672165-E3EE-4834-820D-1E7F276E73CE}" destId="{4691F7A4-CCD1-49B3-BAD7-DF8ECA4126EE}" srcOrd="0" destOrd="0" presId="urn:microsoft.com/office/officeart/2005/8/layout/orgChart1"/>
    <dgm:cxn modelId="{0324EE95-000A-4C38-B91E-817DC494F2C0}" type="presOf" srcId="{503B9CA8-CECD-4F67-BFFB-872FC43B491D}" destId="{44CE1F47-6472-4882-88F3-1C75E2AA3214}" srcOrd="1" destOrd="0" presId="urn:microsoft.com/office/officeart/2005/8/layout/orgChart1"/>
    <dgm:cxn modelId="{67BF2E99-41F4-4014-BB65-A8BC8F99C883}" type="presOf" srcId="{12E1112D-F8CB-41B8-9820-48B79B5ECC33}" destId="{78B1BCEE-65D4-4D97-8E86-E3F82B84D38E}" srcOrd="0" destOrd="0" presId="urn:microsoft.com/office/officeart/2005/8/layout/orgChart1"/>
    <dgm:cxn modelId="{41B5BD5B-441D-4D76-B568-5D20F2F3F693}" type="presOf" srcId="{DC713F19-69FA-486D-9E9C-C1C06A66B1B7}" destId="{09063007-A55A-43F4-BAC8-9300FEF247C0}" srcOrd="1" destOrd="0" presId="urn:microsoft.com/office/officeart/2005/8/layout/orgChart1"/>
    <dgm:cxn modelId="{02A88BB7-F97F-4E0B-88D6-D843297BFC8D}" srcId="{23CE5325-43D8-4C8B-AD1F-DC6CF9D95C6B}" destId="{12E1112D-F8CB-41B8-9820-48B79B5ECC33}" srcOrd="0" destOrd="0" parTransId="{07599600-FE6E-4268-8B28-AE8C79FE7BB3}" sibTransId="{D4358836-4F4C-43A6-961D-467F59DEBC00}"/>
    <dgm:cxn modelId="{01D190F2-F52E-40F7-BD0A-ED44973B8C9E}" type="presOf" srcId="{495788CF-A141-4675-AA55-69CAA0F5B314}" destId="{8C48226B-13A7-4109-A58A-5BE38EE73FFA}" srcOrd="0" destOrd="0" presId="urn:microsoft.com/office/officeart/2005/8/layout/orgChart1"/>
    <dgm:cxn modelId="{EF019D28-7F98-4FFC-82F3-3B2434A6F99E}" srcId="{503B9CA8-CECD-4F67-BFFB-872FC43B491D}" destId="{26672165-E3EE-4834-820D-1E7F276E73CE}" srcOrd="0" destOrd="0" parTransId="{072CBB24-D970-4F6F-9E8F-28BB00B0F2DF}" sibTransId="{E5292929-93CB-4107-B780-30D97E23A764}"/>
    <dgm:cxn modelId="{E1786F92-1CC1-4F78-AD2E-A6424653E8ED}" srcId="{E3AF4661-CBDB-4C66-9EF7-F534D16358E1}" destId="{23CE5325-43D8-4C8B-AD1F-DC6CF9D95C6B}" srcOrd="1" destOrd="0" parTransId="{80CB8159-B455-479F-9E33-D0F6D53B36E7}" sibTransId="{84EACED0-197E-4989-8C0B-26B92CFB942F}"/>
    <dgm:cxn modelId="{58961C4B-1A2F-4E47-A43D-A71EFAFF69EC}" srcId="{503B9CA8-CECD-4F67-BFFB-872FC43B491D}" destId="{DC713F19-69FA-486D-9E9C-C1C06A66B1B7}" srcOrd="1" destOrd="0" parTransId="{954B0883-2236-414D-9EA5-9EF4ADF44466}" sibTransId="{BE444CF2-14FD-4EBE-A745-4531F77401CE}"/>
    <dgm:cxn modelId="{69378689-EDEF-4620-847F-C1783A1F6DF1}" type="presOf" srcId="{072CBB24-D970-4F6F-9E8F-28BB00B0F2DF}" destId="{4AFBCB54-6F76-48D8-9AA2-8D4875FF3FD7}" srcOrd="0" destOrd="0" presId="urn:microsoft.com/office/officeart/2005/8/layout/orgChart1"/>
    <dgm:cxn modelId="{823720DC-0F7C-49E1-AEA1-099195EA8E3B}" type="presOf" srcId="{26672165-E3EE-4834-820D-1E7F276E73CE}" destId="{A5EB2B27-793B-4079-9070-8144C250D1F7}" srcOrd="1" destOrd="0" presId="urn:microsoft.com/office/officeart/2005/8/layout/orgChart1"/>
    <dgm:cxn modelId="{CC83E742-C2EC-4716-BC69-6C72BF48E63B}" type="presOf" srcId="{80CB8159-B455-479F-9E33-D0F6D53B36E7}" destId="{44B8E342-053E-4179-9A02-C83E18BF2B14}" srcOrd="0" destOrd="0" presId="urn:microsoft.com/office/officeart/2005/8/layout/orgChart1"/>
    <dgm:cxn modelId="{D59735E1-7C42-491C-A1E1-95862BE0B859}" type="presOf" srcId="{DC713F19-69FA-486D-9E9C-C1C06A66B1B7}" destId="{25EC4A76-32C8-43D2-934E-477C8DC055C0}" srcOrd="0" destOrd="0" presId="urn:microsoft.com/office/officeart/2005/8/layout/orgChart1"/>
    <dgm:cxn modelId="{868E0197-D25C-4352-ACA3-958C7944C87C}" srcId="{E3AF4661-CBDB-4C66-9EF7-F534D16358E1}" destId="{503B9CA8-CECD-4F67-BFFB-872FC43B491D}" srcOrd="0" destOrd="0" parTransId="{495788CF-A141-4675-AA55-69CAA0F5B314}" sibTransId="{1FDFE2E9-5EFC-4DC4-9E35-ED0D826FAB5F}"/>
    <dgm:cxn modelId="{C5F5D8DD-7C61-45B4-8FF2-8F583A9F15F3}" type="presOf" srcId="{12E1112D-F8CB-41B8-9820-48B79B5ECC33}" destId="{0EFD0CEB-4E9B-4BB8-9962-48E8DF2308E6}" srcOrd="1" destOrd="0" presId="urn:microsoft.com/office/officeart/2005/8/layout/orgChart1"/>
    <dgm:cxn modelId="{D06C40BF-2F43-4EDF-AFCF-E503D1F43B7F}" srcId="{18EA17C3-D3A8-4C52-B53F-FDBDAE241792}" destId="{E3AF4661-CBDB-4C66-9EF7-F534D16358E1}" srcOrd="0" destOrd="0" parTransId="{30E3925F-0894-4519-AA1F-00486F0611C0}" sibTransId="{2A3EC15A-0508-43EE-A5F5-CF22359BA7B2}"/>
    <dgm:cxn modelId="{4D99F5BC-8A06-46FF-84AD-6159817C10E6}" type="presOf" srcId="{57648175-859D-463D-95EF-CA06776A463E}" destId="{D2484740-B83A-45B7-95E6-C523F72B38C2}" srcOrd="1" destOrd="0" presId="urn:microsoft.com/office/officeart/2005/8/layout/orgChart1"/>
    <dgm:cxn modelId="{1CB73F64-37D3-4558-B954-3C826779A8ED}" type="presParOf" srcId="{64BDA7DC-C773-4041-B175-22E6E454289E}" destId="{078501D9-A1C0-4DCA-BF21-CD812923A421}" srcOrd="0" destOrd="0" presId="urn:microsoft.com/office/officeart/2005/8/layout/orgChart1"/>
    <dgm:cxn modelId="{47CE4F3F-BE86-4400-9569-75BC7FA7508C}" type="presParOf" srcId="{078501D9-A1C0-4DCA-BF21-CD812923A421}" destId="{10840095-F8AA-4EE4-B737-5B1CC3604E57}" srcOrd="0" destOrd="0" presId="urn:microsoft.com/office/officeart/2005/8/layout/orgChart1"/>
    <dgm:cxn modelId="{A39C0431-833F-46CD-AB87-86839049FA78}" type="presParOf" srcId="{10840095-F8AA-4EE4-B737-5B1CC3604E57}" destId="{C413F7EC-9508-44FA-A34A-47528A4F8347}" srcOrd="0" destOrd="0" presId="urn:microsoft.com/office/officeart/2005/8/layout/orgChart1"/>
    <dgm:cxn modelId="{F352C52D-7977-4072-8491-B5DEF65646E5}" type="presParOf" srcId="{10840095-F8AA-4EE4-B737-5B1CC3604E57}" destId="{8FEEFC85-52E8-43A2-8BF7-184C7C53118A}" srcOrd="1" destOrd="0" presId="urn:microsoft.com/office/officeart/2005/8/layout/orgChart1"/>
    <dgm:cxn modelId="{B517DFBE-2773-45B5-BE31-F1AD419C9E68}" type="presParOf" srcId="{078501D9-A1C0-4DCA-BF21-CD812923A421}" destId="{DC4FAC3E-B95E-4DC7-9850-59543D5C8A37}" srcOrd="1" destOrd="0" presId="urn:microsoft.com/office/officeart/2005/8/layout/orgChart1"/>
    <dgm:cxn modelId="{70710D1A-6C7E-426A-AAED-C26BF65AD83C}" type="presParOf" srcId="{DC4FAC3E-B95E-4DC7-9850-59543D5C8A37}" destId="{8C48226B-13A7-4109-A58A-5BE38EE73FFA}" srcOrd="0" destOrd="0" presId="urn:microsoft.com/office/officeart/2005/8/layout/orgChart1"/>
    <dgm:cxn modelId="{2A868863-C11B-46E6-95DB-7A8C4C5FA99D}" type="presParOf" srcId="{DC4FAC3E-B95E-4DC7-9850-59543D5C8A37}" destId="{6E4790C1-7B5C-407F-B479-7005BB4EEDB9}" srcOrd="1" destOrd="0" presId="urn:microsoft.com/office/officeart/2005/8/layout/orgChart1"/>
    <dgm:cxn modelId="{C284B379-9D0D-4E08-AB57-E140B59227D7}" type="presParOf" srcId="{6E4790C1-7B5C-407F-B479-7005BB4EEDB9}" destId="{639AAF5C-B41E-4485-8DFA-48DB746CF7B4}" srcOrd="0" destOrd="0" presId="urn:microsoft.com/office/officeart/2005/8/layout/orgChart1"/>
    <dgm:cxn modelId="{A5D3B9C0-612F-4022-A027-68FDE3DBEB78}" type="presParOf" srcId="{639AAF5C-B41E-4485-8DFA-48DB746CF7B4}" destId="{A338BE6C-E584-4DB4-BA2E-73F0DE3F4905}" srcOrd="0" destOrd="0" presId="urn:microsoft.com/office/officeart/2005/8/layout/orgChart1"/>
    <dgm:cxn modelId="{EBA84B29-14AB-4982-921C-1724B018C30E}" type="presParOf" srcId="{639AAF5C-B41E-4485-8DFA-48DB746CF7B4}" destId="{44CE1F47-6472-4882-88F3-1C75E2AA3214}" srcOrd="1" destOrd="0" presId="urn:microsoft.com/office/officeart/2005/8/layout/orgChart1"/>
    <dgm:cxn modelId="{DC3304D3-3294-4286-BC72-E93EB2FBFA9A}" type="presParOf" srcId="{6E4790C1-7B5C-407F-B479-7005BB4EEDB9}" destId="{43486EFF-8B03-4222-86FD-66A49C46E10F}" srcOrd="1" destOrd="0" presId="urn:microsoft.com/office/officeart/2005/8/layout/orgChart1"/>
    <dgm:cxn modelId="{F3B45B4C-3659-449A-8150-691A845AA1C0}" type="presParOf" srcId="{43486EFF-8B03-4222-86FD-66A49C46E10F}" destId="{4AFBCB54-6F76-48D8-9AA2-8D4875FF3FD7}" srcOrd="0" destOrd="0" presId="urn:microsoft.com/office/officeart/2005/8/layout/orgChart1"/>
    <dgm:cxn modelId="{B2A86CB0-5CBE-4E82-A29D-44B6E9F4BEB6}" type="presParOf" srcId="{43486EFF-8B03-4222-86FD-66A49C46E10F}" destId="{08E4F5BD-852C-4501-A082-952CD21CECE1}" srcOrd="1" destOrd="0" presId="urn:microsoft.com/office/officeart/2005/8/layout/orgChart1"/>
    <dgm:cxn modelId="{2501F3D6-39EE-4E33-913F-1541C1DE9377}" type="presParOf" srcId="{08E4F5BD-852C-4501-A082-952CD21CECE1}" destId="{40C41085-3EA3-4D1E-8C7B-26B040C51BEA}" srcOrd="0" destOrd="0" presId="urn:microsoft.com/office/officeart/2005/8/layout/orgChart1"/>
    <dgm:cxn modelId="{930EDD1F-EC19-4990-BE0E-8ED1D1FB630B}" type="presParOf" srcId="{40C41085-3EA3-4D1E-8C7B-26B040C51BEA}" destId="{4691F7A4-CCD1-49B3-BAD7-DF8ECA4126EE}" srcOrd="0" destOrd="0" presId="urn:microsoft.com/office/officeart/2005/8/layout/orgChart1"/>
    <dgm:cxn modelId="{1427D901-4A75-484A-87DC-0E8C6D330DFD}" type="presParOf" srcId="{40C41085-3EA3-4D1E-8C7B-26B040C51BEA}" destId="{A5EB2B27-793B-4079-9070-8144C250D1F7}" srcOrd="1" destOrd="0" presId="urn:microsoft.com/office/officeart/2005/8/layout/orgChart1"/>
    <dgm:cxn modelId="{5D666812-7538-433C-87BF-3330D71C16EC}" type="presParOf" srcId="{08E4F5BD-852C-4501-A082-952CD21CECE1}" destId="{8CD8CE74-5D90-4182-8FCA-AD77E1EC7FA5}" srcOrd="1" destOrd="0" presId="urn:microsoft.com/office/officeart/2005/8/layout/orgChart1"/>
    <dgm:cxn modelId="{23AD188F-D0DA-4BA7-A077-0BD2A42BAA92}" type="presParOf" srcId="{08E4F5BD-852C-4501-A082-952CD21CECE1}" destId="{75330F86-E0A1-4F45-91D2-5B66E2770D01}" srcOrd="2" destOrd="0" presId="urn:microsoft.com/office/officeart/2005/8/layout/orgChart1"/>
    <dgm:cxn modelId="{E3D6C7A1-DBA9-45EA-985D-4B850EB993E5}" type="presParOf" srcId="{43486EFF-8B03-4222-86FD-66A49C46E10F}" destId="{EFA6F35E-A1AF-4F44-8AE8-4DB34BCC9651}" srcOrd="2" destOrd="0" presId="urn:microsoft.com/office/officeart/2005/8/layout/orgChart1"/>
    <dgm:cxn modelId="{8F4CFAB8-AB79-4E5F-9F11-E3B2C1E4B79E}" type="presParOf" srcId="{43486EFF-8B03-4222-86FD-66A49C46E10F}" destId="{00874BF5-DF02-4683-AA71-281996800538}" srcOrd="3" destOrd="0" presId="urn:microsoft.com/office/officeart/2005/8/layout/orgChart1"/>
    <dgm:cxn modelId="{7503B7CA-5E11-42BE-AE62-745891DD7D9C}" type="presParOf" srcId="{00874BF5-DF02-4683-AA71-281996800538}" destId="{A57D5691-8815-4A80-9061-EE74355DCC6D}" srcOrd="0" destOrd="0" presId="urn:microsoft.com/office/officeart/2005/8/layout/orgChart1"/>
    <dgm:cxn modelId="{C29E7D75-AFD2-4D87-9611-0F7675A6ACBD}" type="presParOf" srcId="{A57D5691-8815-4A80-9061-EE74355DCC6D}" destId="{25EC4A76-32C8-43D2-934E-477C8DC055C0}" srcOrd="0" destOrd="0" presId="urn:microsoft.com/office/officeart/2005/8/layout/orgChart1"/>
    <dgm:cxn modelId="{11F99D42-2204-4762-AF61-BDF81C332961}" type="presParOf" srcId="{A57D5691-8815-4A80-9061-EE74355DCC6D}" destId="{09063007-A55A-43F4-BAC8-9300FEF247C0}" srcOrd="1" destOrd="0" presId="urn:microsoft.com/office/officeart/2005/8/layout/orgChart1"/>
    <dgm:cxn modelId="{8BF9EA1D-CE60-483E-8AF9-B06545406DC1}" type="presParOf" srcId="{00874BF5-DF02-4683-AA71-281996800538}" destId="{6813D23A-1383-44CF-B4E2-F8A44FDD9DC6}" srcOrd="1" destOrd="0" presId="urn:microsoft.com/office/officeart/2005/8/layout/orgChart1"/>
    <dgm:cxn modelId="{EE219CB8-5345-4A5D-B71D-9D8EDAE46001}" type="presParOf" srcId="{00874BF5-DF02-4683-AA71-281996800538}" destId="{C0454D55-66E2-4539-957F-D5165AD75239}" srcOrd="2" destOrd="0" presId="urn:microsoft.com/office/officeart/2005/8/layout/orgChart1"/>
    <dgm:cxn modelId="{D8D120D3-071A-479B-B8EB-2C60FE600857}" type="presParOf" srcId="{6E4790C1-7B5C-407F-B479-7005BB4EEDB9}" destId="{1E47CD74-5840-4CA1-8A27-6DC92231A3DF}" srcOrd="2" destOrd="0" presId="urn:microsoft.com/office/officeart/2005/8/layout/orgChart1"/>
    <dgm:cxn modelId="{B00B812A-6283-417D-B943-1708ECB4CB28}" type="presParOf" srcId="{DC4FAC3E-B95E-4DC7-9850-59543D5C8A37}" destId="{44B8E342-053E-4179-9A02-C83E18BF2B14}" srcOrd="2" destOrd="0" presId="urn:microsoft.com/office/officeart/2005/8/layout/orgChart1"/>
    <dgm:cxn modelId="{A6902637-BE9B-4355-90BE-E93E42EF97D1}" type="presParOf" srcId="{DC4FAC3E-B95E-4DC7-9850-59543D5C8A37}" destId="{EB5D4275-34DC-43FC-B0D4-1A3FB6C84E9B}" srcOrd="3" destOrd="0" presId="urn:microsoft.com/office/officeart/2005/8/layout/orgChart1"/>
    <dgm:cxn modelId="{41315713-9FF7-4BD0-ADD2-06074D056AA4}" type="presParOf" srcId="{EB5D4275-34DC-43FC-B0D4-1A3FB6C84E9B}" destId="{4490E39C-6B66-4D6C-B466-21A76F375B04}" srcOrd="0" destOrd="0" presId="urn:microsoft.com/office/officeart/2005/8/layout/orgChart1"/>
    <dgm:cxn modelId="{3902F1DC-722F-4F1C-A35A-AD5737AF1DA9}" type="presParOf" srcId="{4490E39C-6B66-4D6C-B466-21A76F375B04}" destId="{F191C88A-7423-43DC-9819-B6FF49F669AE}" srcOrd="0" destOrd="0" presId="urn:microsoft.com/office/officeart/2005/8/layout/orgChart1"/>
    <dgm:cxn modelId="{65DB050E-465A-4BE8-9287-9956FD245C0D}" type="presParOf" srcId="{4490E39C-6B66-4D6C-B466-21A76F375B04}" destId="{3168DFF8-4E9D-4B56-BE10-F2E01D88B2C9}" srcOrd="1" destOrd="0" presId="urn:microsoft.com/office/officeart/2005/8/layout/orgChart1"/>
    <dgm:cxn modelId="{E58D6C9C-84A3-434C-9D84-4402505113BC}" type="presParOf" srcId="{EB5D4275-34DC-43FC-B0D4-1A3FB6C84E9B}" destId="{143C90E5-6F3B-48FC-8A47-7256D391CAB5}" srcOrd="1" destOrd="0" presId="urn:microsoft.com/office/officeart/2005/8/layout/orgChart1"/>
    <dgm:cxn modelId="{45951990-E2A1-4340-A73E-32898CBC5B83}" type="presParOf" srcId="{143C90E5-6F3B-48FC-8A47-7256D391CAB5}" destId="{92F2A198-D377-4359-B9C9-A6ACEC6C7DC0}" srcOrd="0" destOrd="0" presId="urn:microsoft.com/office/officeart/2005/8/layout/orgChart1"/>
    <dgm:cxn modelId="{B2A0DA06-95EA-44EA-BCF7-BDEFF4962E80}" type="presParOf" srcId="{143C90E5-6F3B-48FC-8A47-7256D391CAB5}" destId="{133FFAD9-A65C-42A5-94A9-426016A48392}" srcOrd="1" destOrd="0" presId="urn:microsoft.com/office/officeart/2005/8/layout/orgChart1"/>
    <dgm:cxn modelId="{21B837EA-6694-4F65-8EE4-CF0BCB1E88F3}" type="presParOf" srcId="{133FFAD9-A65C-42A5-94A9-426016A48392}" destId="{AEFCCB5F-0C6D-41BB-8E24-314C337A1899}" srcOrd="0" destOrd="0" presId="urn:microsoft.com/office/officeart/2005/8/layout/orgChart1"/>
    <dgm:cxn modelId="{D96B2A84-24C9-4949-A200-116F1115F310}" type="presParOf" srcId="{AEFCCB5F-0C6D-41BB-8E24-314C337A1899}" destId="{78B1BCEE-65D4-4D97-8E86-E3F82B84D38E}" srcOrd="0" destOrd="0" presId="urn:microsoft.com/office/officeart/2005/8/layout/orgChart1"/>
    <dgm:cxn modelId="{50C13CEF-B17A-40F1-9064-87C176DF548D}" type="presParOf" srcId="{AEFCCB5F-0C6D-41BB-8E24-314C337A1899}" destId="{0EFD0CEB-4E9B-4BB8-9962-48E8DF2308E6}" srcOrd="1" destOrd="0" presId="urn:microsoft.com/office/officeart/2005/8/layout/orgChart1"/>
    <dgm:cxn modelId="{AEED5AF4-EC36-476D-AB66-BFCBFD2043F8}" type="presParOf" srcId="{133FFAD9-A65C-42A5-94A9-426016A48392}" destId="{FF11064E-63AB-49B2-A072-FAB6945D118C}" srcOrd="1" destOrd="0" presId="urn:microsoft.com/office/officeart/2005/8/layout/orgChart1"/>
    <dgm:cxn modelId="{AB5DF5CA-3DC7-41B2-836F-037124EB2F65}" type="presParOf" srcId="{133FFAD9-A65C-42A5-94A9-426016A48392}" destId="{974ECD1E-2581-4B82-9580-93C5913D3FDD}" srcOrd="2" destOrd="0" presId="urn:microsoft.com/office/officeart/2005/8/layout/orgChart1"/>
    <dgm:cxn modelId="{D6CAC99B-1538-48E9-ABC9-C1BB1461D094}" type="presParOf" srcId="{143C90E5-6F3B-48FC-8A47-7256D391CAB5}" destId="{11E5E1E0-8D02-487B-9CA7-7C2356C856CA}" srcOrd="2" destOrd="0" presId="urn:microsoft.com/office/officeart/2005/8/layout/orgChart1"/>
    <dgm:cxn modelId="{2D72E156-8DDB-4A5E-AA9A-A9B0F67230B5}" type="presParOf" srcId="{143C90E5-6F3B-48FC-8A47-7256D391CAB5}" destId="{C12126AD-EF24-4460-8D22-552697424E2F}" srcOrd="3" destOrd="0" presId="urn:microsoft.com/office/officeart/2005/8/layout/orgChart1"/>
    <dgm:cxn modelId="{C6A8664E-44C5-4671-BF11-DB2E8F582C3F}" type="presParOf" srcId="{C12126AD-EF24-4460-8D22-552697424E2F}" destId="{15F8E506-A924-45AD-B0BD-E40944FC4031}" srcOrd="0" destOrd="0" presId="urn:microsoft.com/office/officeart/2005/8/layout/orgChart1"/>
    <dgm:cxn modelId="{00931442-8618-4F7A-8281-6613FF093F53}" type="presParOf" srcId="{15F8E506-A924-45AD-B0BD-E40944FC4031}" destId="{80E3C0A7-8379-411F-8AB5-E4C8BFE67699}" srcOrd="0" destOrd="0" presId="urn:microsoft.com/office/officeart/2005/8/layout/orgChart1"/>
    <dgm:cxn modelId="{749376FE-3665-4541-B942-0BEE6F5CB927}" type="presParOf" srcId="{15F8E506-A924-45AD-B0BD-E40944FC4031}" destId="{D2484740-B83A-45B7-95E6-C523F72B38C2}" srcOrd="1" destOrd="0" presId="urn:microsoft.com/office/officeart/2005/8/layout/orgChart1"/>
    <dgm:cxn modelId="{FA10E734-D8F2-43BF-8BC2-B3002A05EF8C}" type="presParOf" srcId="{C12126AD-EF24-4460-8D22-552697424E2F}" destId="{B29A9E1B-D502-4DD8-B463-A53D98C3843B}" srcOrd="1" destOrd="0" presId="urn:microsoft.com/office/officeart/2005/8/layout/orgChart1"/>
    <dgm:cxn modelId="{5B8C72E1-D085-4A9B-9672-CE34794FD760}" type="presParOf" srcId="{C12126AD-EF24-4460-8D22-552697424E2F}" destId="{C91451F4-38BF-478C-BB1A-828904095835}" srcOrd="2" destOrd="0" presId="urn:microsoft.com/office/officeart/2005/8/layout/orgChart1"/>
    <dgm:cxn modelId="{89705E1A-C160-4930-8147-1D1C6A0F5908}" type="presParOf" srcId="{EB5D4275-34DC-43FC-B0D4-1A3FB6C84E9B}" destId="{55B6AFDE-5B15-40E7-86BF-B5523E0B8974}" srcOrd="2" destOrd="0" presId="urn:microsoft.com/office/officeart/2005/8/layout/orgChart1"/>
    <dgm:cxn modelId="{8F0B6403-F1F6-4019-8626-1A369C7E3F56}" type="presParOf" srcId="{078501D9-A1C0-4DCA-BF21-CD812923A421}" destId="{6FFF20BC-B961-4089-9508-F288D616ED1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4C2EF24-8F50-40ED-8B4F-AF511378A54D}" type="doc">
      <dgm:prSet loTypeId="urn:microsoft.com/office/officeart/2005/8/layout/cycle3" loCatId="cycle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DAD37644-8993-4C52-8BF0-DA6C9E4CD71C}">
      <dgm:prSet phldrT="[Текст]"/>
      <dgm:spPr/>
      <dgm:t>
        <a:bodyPr/>
        <a:lstStyle/>
        <a:p>
          <a:r>
            <a:rPr lang="ru-RU" dirty="0" smtClean="0"/>
            <a:t>Реальный исходный процесс</a:t>
          </a:r>
          <a:endParaRPr lang="ru-RU" dirty="0"/>
        </a:p>
      </dgm:t>
    </dgm:pt>
    <dgm:pt modelId="{06841679-0759-45BF-8C09-ABECD73A8387}" type="parTrans" cxnId="{1B996073-0764-4A58-9233-0EE51DCFF9AB}">
      <dgm:prSet/>
      <dgm:spPr/>
      <dgm:t>
        <a:bodyPr/>
        <a:lstStyle/>
        <a:p>
          <a:endParaRPr lang="ru-RU"/>
        </a:p>
      </dgm:t>
    </dgm:pt>
    <dgm:pt modelId="{810902FF-AC17-4193-BDD1-21E258822377}" type="sibTrans" cxnId="{1B996073-0764-4A58-9233-0EE51DCFF9AB}">
      <dgm:prSet/>
      <dgm:spPr/>
      <dgm:t>
        <a:bodyPr/>
        <a:lstStyle/>
        <a:p>
          <a:endParaRPr lang="ru-RU"/>
        </a:p>
      </dgm:t>
    </dgm:pt>
    <dgm:pt modelId="{A84C1D9A-7655-483A-92D7-EC0B914BB64E}">
      <dgm:prSet phldrT="[Текст]"/>
      <dgm:spPr/>
      <dgm:t>
        <a:bodyPr/>
        <a:lstStyle/>
        <a:p>
          <a:r>
            <a:rPr lang="ru-RU" dirty="0" smtClean="0"/>
            <a:t>Разработчик алгоритма (аналитик)</a:t>
          </a:r>
          <a:endParaRPr lang="ru-RU" dirty="0"/>
        </a:p>
      </dgm:t>
    </dgm:pt>
    <dgm:pt modelId="{AFF547EB-28B5-4D9C-96F7-0D9D688F9579}" type="parTrans" cxnId="{F15DED3C-0777-4CEA-983A-73BE589AB93C}">
      <dgm:prSet/>
      <dgm:spPr/>
      <dgm:t>
        <a:bodyPr/>
        <a:lstStyle/>
        <a:p>
          <a:endParaRPr lang="ru-RU"/>
        </a:p>
      </dgm:t>
    </dgm:pt>
    <dgm:pt modelId="{2B815877-D5B5-4941-A8F6-9902D853731B}" type="sibTrans" cxnId="{F15DED3C-0777-4CEA-983A-73BE589AB93C}">
      <dgm:prSet/>
      <dgm:spPr/>
      <dgm:t>
        <a:bodyPr/>
        <a:lstStyle/>
        <a:p>
          <a:endParaRPr lang="ru-RU"/>
        </a:p>
      </dgm:t>
    </dgm:pt>
    <dgm:pt modelId="{46C411E7-0EA2-401D-A0A5-A2F1E3F89B74}">
      <dgm:prSet phldrT="[Текст]"/>
      <dgm:spPr/>
      <dgm:t>
        <a:bodyPr/>
        <a:lstStyle/>
        <a:p>
          <a:r>
            <a:rPr lang="ru-RU" dirty="0" smtClean="0"/>
            <a:t>Алгоритм</a:t>
          </a:r>
          <a:endParaRPr lang="ru-RU" dirty="0"/>
        </a:p>
      </dgm:t>
    </dgm:pt>
    <dgm:pt modelId="{847D356A-574D-4264-838C-A2C5CCCEBFF8}" type="parTrans" cxnId="{84BDD98F-5A23-41AA-9264-ED8301486490}">
      <dgm:prSet/>
      <dgm:spPr/>
      <dgm:t>
        <a:bodyPr/>
        <a:lstStyle/>
        <a:p>
          <a:endParaRPr lang="ru-RU"/>
        </a:p>
      </dgm:t>
    </dgm:pt>
    <dgm:pt modelId="{DEB34E6F-A899-4B1A-8C22-FEBE599AC868}" type="sibTrans" cxnId="{84BDD98F-5A23-41AA-9264-ED8301486490}">
      <dgm:prSet/>
      <dgm:spPr/>
      <dgm:t>
        <a:bodyPr/>
        <a:lstStyle/>
        <a:p>
          <a:endParaRPr lang="ru-RU"/>
        </a:p>
      </dgm:t>
    </dgm:pt>
    <dgm:pt modelId="{AD99297E-ACC6-4D56-B425-2CA83D3E85C4}">
      <dgm:prSet phldrT="[Текст]"/>
      <dgm:spPr/>
      <dgm:t>
        <a:bodyPr/>
        <a:lstStyle/>
        <a:p>
          <a:r>
            <a:rPr lang="ru-RU" dirty="0" smtClean="0"/>
            <a:t>Исполнитель алгоритма (оператор)</a:t>
          </a:r>
          <a:endParaRPr lang="ru-RU" dirty="0"/>
        </a:p>
      </dgm:t>
    </dgm:pt>
    <dgm:pt modelId="{BCA181C9-883C-487F-90DF-4F3068ACEDAA}" type="parTrans" cxnId="{67AFDA41-DA79-4E7A-8502-37BA6D2151CC}">
      <dgm:prSet/>
      <dgm:spPr/>
      <dgm:t>
        <a:bodyPr/>
        <a:lstStyle/>
        <a:p>
          <a:endParaRPr lang="ru-RU"/>
        </a:p>
      </dgm:t>
    </dgm:pt>
    <dgm:pt modelId="{531C0463-F1C3-49B2-991A-FE08E1B0E243}" type="sibTrans" cxnId="{67AFDA41-DA79-4E7A-8502-37BA6D2151CC}">
      <dgm:prSet/>
      <dgm:spPr/>
      <dgm:t>
        <a:bodyPr/>
        <a:lstStyle/>
        <a:p>
          <a:endParaRPr lang="ru-RU"/>
        </a:p>
      </dgm:t>
    </dgm:pt>
    <dgm:pt modelId="{DA0BE591-F068-4474-AAFC-FA0196EAEFC5}">
      <dgm:prSet phldrT="[Текст]"/>
      <dgm:spPr/>
      <dgm:t>
        <a:bodyPr/>
        <a:lstStyle/>
        <a:p>
          <a:r>
            <a:rPr lang="ru-RU" dirty="0" smtClean="0"/>
            <a:t>Алгоритмический процесс (модель)</a:t>
          </a:r>
          <a:endParaRPr lang="ru-RU" dirty="0"/>
        </a:p>
      </dgm:t>
    </dgm:pt>
    <dgm:pt modelId="{6A0C7852-AC31-4013-A361-099F43BE68B1}" type="parTrans" cxnId="{1908C4FC-37D4-4518-8086-619B96E28E94}">
      <dgm:prSet/>
      <dgm:spPr/>
      <dgm:t>
        <a:bodyPr/>
        <a:lstStyle/>
        <a:p>
          <a:endParaRPr lang="ru-RU"/>
        </a:p>
      </dgm:t>
    </dgm:pt>
    <dgm:pt modelId="{7604AAB5-65FD-4C60-A02E-7BDB06738C61}" type="sibTrans" cxnId="{1908C4FC-37D4-4518-8086-619B96E28E94}">
      <dgm:prSet/>
      <dgm:spPr/>
      <dgm:t>
        <a:bodyPr/>
        <a:lstStyle/>
        <a:p>
          <a:endParaRPr lang="ru-RU"/>
        </a:p>
      </dgm:t>
    </dgm:pt>
    <dgm:pt modelId="{6BFFA647-C8C1-4E11-B761-4F28F3957B3B}" type="pres">
      <dgm:prSet presAssocID="{F4C2EF24-8F50-40ED-8B4F-AF511378A54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A4C2530-944F-4E2E-AE0B-55E90518B2D7}" type="pres">
      <dgm:prSet presAssocID="{F4C2EF24-8F50-40ED-8B4F-AF511378A54D}" presName="cycle" presStyleCnt="0"/>
      <dgm:spPr/>
      <dgm:t>
        <a:bodyPr/>
        <a:lstStyle/>
        <a:p>
          <a:endParaRPr lang="ru-RU"/>
        </a:p>
      </dgm:t>
    </dgm:pt>
    <dgm:pt modelId="{3CC02D5E-9ED9-472E-A204-416C9432DF71}" type="pres">
      <dgm:prSet presAssocID="{DAD37644-8993-4C52-8BF0-DA6C9E4CD71C}" presName="nodeFirstNode" presStyleLbl="node1" presStyleIdx="0" presStyleCnt="5" custRadScaleRad="98713" custRadScaleInc="65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F69C7D-51F9-4F9B-A98E-C23867D861D5}" type="pres">
      <dgm:prSet presAssocID="{810902FF-AC17-4193-BDD1-21E258822377}" presName="sibTransFirstNode" presStyleLbl="bgShp" presStyleIdx="0" presStyleCnt="1"/>
      <dgm:spPr/>
      <dgm:t>
        <a:bodyPr/>
        <a:lstStyle/>
        <a:p>
          <a:endParaRPr lang="ru-RU"/>
        </a:p>
      </dgm:t>
    </dgm:pt>
    <dgm:pt modelId="{C8C4E15F-F89C-4BEE-A9DA-3FD14920E257}" type="pres">
      <dgm:prSet presAssocID="{A84C1D9A-7655-483A-92D7-EC0B914BB64E}" presName="nodeFollowingNodes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76EFDF-CC5D-4FBF-86CE-072E1C67BAB0}" type="pres">
      <dgm:prSet presAssocID="{46C411E7-0EA2-401D-A0A5-A2F1E3F89B74}" presName="nodeFollowingNodes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BAED59-0DD5-4988-84F2-79D9F6D9C74F}" type="pres">
      <dgm:prSet presAssocID="{AD99297E-ACC6-4D56-B425-2CA83D3E85C4}" presName="nodeFollowingNodes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E81CFB-7C0C-40E7-9D40-25153870313F}" type="pres">
      <dgm:prSet presAssocID="{DA0BE591-F068-4474-AAFC-FA0196EAEFC5}" presName="nodeFollowingNodes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E84234A-82A9-4264-B03A-FBEC0928683E}" type="presOf" srcId="{AD99297E-ACC6-4D56-B425-2CA83D3E85C4}" destId="{79BAED59-0DD5-4988-84F2-79D9F6D9C74F}" srcOrd="0" destOrd="0" presId="urn:microsoft.com/office/officeart/2005/8/layout/cycle3"/>
    <dgm:cxn modelId="{B10F12ED-B565-4E4B-BE59-D72431BBEFAD}" type="presOf" srcId="{DAD37644-8993-4C52-8BF0-DA6C9E4CD71C}" destId="{3CC02D5E-9ED9-472E-A204-416C9432DF71}" srcOrd="0" destOrd="0" presId="urn:microsoft.com/office/officeart/2005/8/layout/cycle3"/>
    <dgm:cxn modelId="{2492A9DE-1DB5-4CC7-AADE-57BC4F9C05C9}" type="presOf" srcId="{DA0BE591-F068-4474-AAFC-FA0196EAEFC5}" destId="{75E81CFB-7C0C-40E7-9D40-25153870313F}" srcOrd="0" destOrd="0" presId="urn:microsoft.com/office/officeart/2005/8/layout/cycle3"/>
    <dgm:cxn modelId="{F15DED3C-0777-4CEA-983A-73BE589AB93C}" srcId="{F4C2EF24-8F50-40ED-8B4F-AF511378A54D}" destId="{A84C1D9A-7655-483A-92D7-EC0B914BB64E}" srcOrd="1" destOrd="0" parTransId="{AFF547EB-28B5-4D9C-96F7-0D9D688F9579}" sibTransId="{2B815877-D5B5-4941-A8F6-9902D853731B}"/>
    <dgm:cxn modelId="{84BDD98F-5A23-41AA-9264-ED8301486490}" srcId="{F4C2EF24-8F50-40ED-8B4F-AF511378A54D}" destId="{46C411E7-0EA2-401D-A0A5-A2F1E3F89B74}" srcOrd="2" destOrd="0" parTransId="{847D356A-574D-4264-838C-A2C5CCCEBFF8}" sibTransId="{DEB34E6F-A899-4B1A-8C22-FEBE599AC868}"/>
    <dgm:cxn modelId="{1B996073-0764-4A58-9233-0EE51DCFF9AB}" srcId="{F4C2EF24-8F50-40ED-8B4F-AF511378A54D}" destId="{DAD37644-8993-4C52-8BF0-DA6C9E4CD71C}" srcOrd="0" destOrd="0" parTransId="{06841679-0759-45BF-8C09-ABECD73A8387}" sibTransId="{810902FF-AC17-4193-BDD1-21E258822377}"/>
    <dgm:cxn modelId="{DF7D18BF-0176-4448-904A-D1F71B2AF057}" type="presOf" srcId="{810902FF-AC17-4193-BDD1-21E258822377}" destId="{C9F69C7D-51F9-4F9B-A98E-C23867D861D5}" srcOrd="0" destOrd="0" presId="urn:microsoft.com/office/officeart/2005/8/layout/cycle3"/>
    <dgm:cxn modelId="{67AFDA41-DA79-4E7A-8502-37BA6D2151CC}" srcId="{F4C2EF24-8F50-40ED-8B4F-AF511378A54D}" destId="{AD99297E-ACC6-4D56-B425-2CA83D3E85C4}" srcOrd="3" destOrd="0" parTransId="{BCA181C9-883C-487F-90DF-4F3068ACEDAA}" sibTransId="{531C0463-F1C3-49B2-991A-FE08E1B0E243}"/>
    <dgm:cxn modelId="{6942EA52-70FB-474B-8F82-84FE865655AF}" type="presOf" srcId="{A84C1D9A-7655-483A-92D7-EC0B914BB64E}" destId="{C8C4E15F-F89C-4BEE-A9DA-3FD14920E257}" srcOrd="0" destOrd="0" presId="urn:microsoft.com/office/officeart/2005/8/layout/cycle3"/>
    <dgm:cxn modelId="{CF4730FC-FFF9-4ABC-8658-3013F9FC7591}" type="presOf" srcId="{46C411E7-0EA2-401D-A0A5-A2F1E3F89B74}" destId="{0D76EFDF-CC5D-4FBF-86CE-072E1C67BAB0}" srcOrd="0" destOrd="0" presId="urn:microsoft.com/office/officeart/2005/8/layout/cycle3"/>
    <dgm:cxn modelId="{1908C4FC-37D4-4518-8086-619B96E28E94}" srcId="{F4C2EF24-8F50-40ED-8B4F-AF511378A54D}" destId="{DA0BE591-F068-4474-AAFC-FA0196EAEFC5}" srcOrd="4" destOrd="0" parTransId="{6A0C7852-AC31-4013-A361-099F43BE68B1}" sibTransId="{7604AAB5-65FD-4C60-A02E-7BDB06738C61}"/>
    <dgm:cxn modelId="{403B3980-30EB-4416-A41F-51793EB46A85}" type="presOf" srcId="{F4C2EF24-8F50-40ED-8B4F-AF511378A54D}" destId="{6BFFA647-C8C1-4E11-B761-4F28F3957B3B}" srcOrd="0" destOrd="0" presId="urn:microsoft.com/office/officeart/2005/8/layout/cycle3"/>
    <dgm:cxn modelId="{7A8CA241-51A1-4E40-85F3-4FC216A55A8B}" type="presParOf" srcId="{6BFFA647-C8C1-4E11-B761-4F28F3957B3B}" destId="{3A4C2530-944F-4E2E-AE0B-55E90518B2D7}" srcOrd="0" destOrd="0" presId="urn:microsoft.com/office/officeart/2005/8/layout/cycle3"/>
    <dgm:cxn modelId="{CDFFD6F0-1C56-48DB-AAC3-98DCBBC4ABCE}" type="presParOf" srcId="{3A4C2530-944F-4E2E-AE0B-55E90518B2D7}" destId="{3CC02D5E-9ED9-472E-A204-416C9432DF71}" srcOrd="0" destOrd="0" presId="urn:microsoft.com/office/officeart/2005/8/layout/cycle3"/>
    <dgm:cxn modelId="{FEAED693-ED20-4BEF-95A4-AC03C7C2E484}" type="presParOf" srcId="{3A4C2530-944F-4E2E-AE0B-55E90518B2D7}" destId="{C9F69C7D-51F9-4F9B-A98E-C23867D861D5}" srcOrd="1" destOrd="0" presId="urn:microsoft.com/office/officeart/2005/8/layout/cycle3"/>
    <dgm:cxn modelId="{6D5C6CC5-A92D-42D1-912D-D832527FBDD7}" type="presParOf" srcId="{3A4C2530-944F-4E2E-AE0B-55E90518B2D7}" destId="{C8C4E15F-F89C-4BEE-A9DA-3FD14920E257}" srcOrd="2" destOrd="0" presId="urn:microsoft.com/office/officeart/2005/8/layout/cycle3"/>
    <dgm:cxn modelId="{32646CA0-0CBA-4245-BD6C-3581BB7B121C}" type="presParOf" srcId="{3A4C2530-944F-4E2E-AE0B-55E90518B2D7}" destId="{0D76EFDF-CC5D-4FBF-86CE-072E1C67BAB0}" srcOrd="3" destOrd="0" presId="urn:microsoft.com/office/officeart/2005/8/layout/cycle3"/>
    <dgm:cxn modelId="{95114849-74E0-4A0F-A116-DA3F8FFA1587}" type="presParOf" srcId="{3A4C2530-944F-4E2E-AE0B-55E90518B2D7}" destId="{79BAED59-0DD5-4988-84F2-79D9F6D9C74F}" srcOrd="4" destOrd="0" presId="urn:microsoft.com/office/officeart/2005/8/layout/cycle3"/>
    <dgm:cxn modelId="{38D45D79-B2DA-4C20-8F2D-223FF30650B8}" type="presParOf" srcId="{3A4C2530-944F-4E2E-AE0B-55E90518B2D7}" destId="{75E81CFB-7C0C-40E7-9D40-25153870313F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D9FC45D-6ED3-4EE4-A029-C1FC8A4D74DE}" type="doc">
      <dgm:prSet loTypeId="urn:microsoft.com/office/officeart/2005/8/layout/orgChart1" loCatId="hierarchy" qsTypeId="urn:microsoft.com/office/officeart/2005/8/quickstyle/3d3" qsCatId="3D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81D1427E-A998-44AA-8B17-C7C75EC93904}">
      <dgm:prSet phldrT="[Текст]" custT="1"/>
      <dgm:spPr/>
      <dgm:t>
        <a:bodyPr/>
        <a:lstStyle/>
        <a:p>
          <a:r>
            <a:rPr lang="ru-RU" sz="1600" dirty="0" smtClean="0"/>
            <a:t>КАЧЕСТВО </a:t>
          </a:r>
        </a:p>
        <a:p>
          <a:r>
            <a:rPr lang="ru-RU" sz="1600" dirty="0" smtClean="0"/>
            <a:t>алгоритмов</a:t>
          </a:r>
          <a:endParaRPr lang="ru-RU" sz="1600" dirty="0"/>
        </a:p>
      </dgm:t>
    </dgm:pt>
    <dgm:pt modelId="{21A08D90-B771-4F24-8645-3943E3EB2FF8}" type="parTrans" cxnId="{3573BD76-089F-41EE-B96E-C892C26D4753}">
      <dgm:prSet/>
      <dgm:spPr/>
      <dgm:t>
        <a:bodyPr/>
        <a:lstStyle/>
        <a:p>
          <a:endParaRPr lang="ru-RU"/>
        </a:p>
      </dgm:t>
    </dgm:pt>
    <dgm:pt modelId="{9DAD77EB-F301-4BCA-AA33-B649DACED9F6}" type="sibTrans" cxnId="{3573BD76-089F-41EE-B96E-C892C26D4753}">
      <dgm:prSet/>
      <dgm:spPr/>
      <dgm:t>
        <a:bodyPr/>
        <a:lstStyle/>
        <a:p>
          <a:endParaRPr lang="ru-RU"/>
        </a:p>
      </dgm:t>
    </dgm:pt>
    <dgm:pt modelId="{9C2DA279-ED71-462E-A318-84573C5E74E0}">
      <dgm:prSet phldrT="[Текст]" custT="1"/>
      <dgm:spPr/>
      <dgm:t>
        <a:bodyPr/>
        <a:lstStyle/>
        <a:p>
          <a:r>
            <a:rPr lang="ru-RU" sz="1500" b="1" dirty="0" smtClean="0"/>
            <a:t>ЭФФЕКТИВНОСТЬ</a:t>
          </a:r>
          <a:endParaRPr lang="ru-RU" sz="1500" b="1" dirty="0"/>
        </a:p>
      </dgm:t>
    </dgm:pt>
    <dgm:pt modelId="{206FB8F5-41B2-46F4-AE13-90632E414890}" type="parTrans" cxnId="{B529D1D5-9315-4B7A-8205-06F806851C31}">
      <dgm:prSet/>
      <dgm:spPr/>
      <dgm:t>
        <a:bodyPr/>
        <a:lstStyle/>
        <a:p>
          <a:endParaRPr lang="ru-RU"/>
        </a:p>
      </dgm:t>
    </dgm:pt>
    <dgm:pt modelId="{5EC6C5E4-7C90-4F87-9F94-BE6ED8AF1D6B}" type="sibTrans" cxnId="{B529D1D5-9315-4B7A-8205-06F806851C31}">
      <dgm:prSet/>
      <dgm:spPr/>
      <dgm:t>
        <a:bodyPr/>
        <a:lstStyle/>
        <a:p>
          <a:endParaRPr lang="ru-RU"/>
        </a:p>
      </dgm:t>
    </dgm:pt>
    <dgm:pt modelId="{330E5E5B-5C7C-4B70-AE17-B7AFC47F5D87}">
      <dgm:prSet phldrT="[Текст]" custT="1"/>
      <dgm:spPr/>
      <dgm:t>
        <a:bodyPr/>
        <a:lstStyle/>
        <a:p>
          <a:r>
            <a:rPr lang="ru-RU" sz="1500" b="1" dirty="0" smtClean="0"/>
            <a:t>РЕСУРСОЁМКОСТЬ</a:t>
          </a:r>
          <a:endParaRPr lang="ru-RU" sz="1500" b="1" dirty="0"/>
        </a:p>
      </dgm:t>
    </dgm:pt>
    <dgm:pt modelId="{F36D19A5-81F1-409E-9D7B-C3F336CB3AEE}" type="parTrans" cxnId="{22FCD79B-0CD8-4CD9-9379-53ADCFF3FE1B}">
      <dgm:prSet/>
      <dgm:spPr/>
      <dgm:t>
        <a:bodyPr/>
        <a:lstStyle/>
        <a:p>
          <a:endParaRPr lang="ru-RU"/>
        </a:p>
      </dgm:t>
    </dgm:pt>
    <dgm:pt modelId="{3BEF380A-D164-499A-B402-4F5E688FF2AC}" type="sibTrans" cxnId="{22FCD79B-0CD8-4CD9-9379-53ADCFF3FE1B}">
      <dgm:prSet/>
      <dgm:spPr/>
      <dgm:t>
        <a:bodyPr/>
        <a:lstStyle/>
        <a:p>
          <a:endParaRPr lang="ru-RU"/>
        </a:p>
      </dgm:t>
    </dgm:pt>
    <dgm:pt modelId="{9ECEAE78-EDE9-4C7A-B491-1CC4FA1F746A}">
      <dgm:prSet phldrT="[Текст]" custT="1"/>
      <dgm:spPr/>
      <dgm:t>
        <a:bodyPr/>
        <a:lstStyle/>
        <a:p>
          <a:r>
            <a:rPr lang="ru-RU" sz="1500" b="1" dirty="0" smtClean="0"/>
            <a:t>СТОИМОСТЬ</a:t>
          </a:r>
          <a:endParaRPr lang="ru-RU" sz="1500" b="1" dirty="0"/>
        </a:p>
      </dgm:t>
    </dgm:pt>
    <dgm:pt modelId="{F24D075B-3257-4CAB-BC38-49996AB29E7A}" type="parTrans" cxnId="{8D35C6A6-7496-4E0F-8FBA-9392CC1E679D}">
      <dgm:prSet/>
      <dgm:spPr/>
      <dgm:t>
        <a:bodyPr/>
        <a:lstStyle/>
        <a:p>
          <a:endParaRPr lang="ru-RU"/>
        </a:p>
      </dgm:t>
    </dgm:pt>
    <dgm:pt modelId="{FD416EA8-2AB8-455B-BDC5-05F73E6B7113}" type="sibTrans" cxnId="{8D35C6A6-7496-4E0F-8FBA-9392CC1E679D}">
      <dgm:prSet/>
      <dgm:spPr/>
      <dgm:t>
        <a:bodyPr/>
        <a:lstStyle/>
        <a:p>
          <a:endParaRPr lang="ru-RU"/>
        </a:p>
      </dgm:t>
    </dgm:pt>
    <dgm:pt modelId="{C53527E5-DC5A-4395-B534-E02656D8AD7A}">
      <dgm:prSet/>
      <dgm:spPr/>
      <dgm:t>
        <a:bodyPr/>
        <a:lstStyle/>
        <a:p>
          <a:pPr marL="108000" algn="l"/>
          <a:r>
            <a:rPr lang="ru-RU" dirty="0" smtClean="0"/>
            <a:t>- корректность алгоритма</a:t>
          </a:r>
        </a:p>
        <a:p>
          <a:pPr marL="108000" algn="l"/>
          <a:r>
            <a:rPr lang="ru-RU" dirty="0" smtClean="0"/>
            <a:t>- полнота определения ХФ</a:t>
          </a:r>
        </a:p>
        <a:p>
          <a:pPr marL="108000" algn="l"/>
          <a:r>
            <a:rPr lang="ru-RU" dirty="0" smtClean="0"/>
            <a:t>- сложность алгоритма</a:t>
          </a:r>
        </a:p>
        <a:p>
          <a:pPr marL="108000" algn="l"/>
          <a:r>
            <a:rPr lang="ru-RU" dirty="0" smtClean="0"/>
            <a:t>- уровень алгоритмического языка</a:t>
          </a:r>
        </a:p>
        <a:p>
          <a:pPr marL="108000" algn="l"/>
          <a:r>
            <a:rPr lang="ru-RU" dirty="0" smtClean="0"/>
            <a:t>- понятность алгоритма</a:t>
          </a:r>
          <a:endParaRPr lang="ru-RU" dirty="0"/>
        </a:p>
      </dgm:t>
    </dgm:pt>
    <dgm:pt modelId="{83B61F89-F340-4AA4-B53D-80508275113C}" type="parTrans" cxnId="{3C59041D-4689-4D97-BBDB-5F0A430B8E48}">
      <dgm:prSet/>
      <dgm:spPr/>
      <dgm:t>
        <a:bodyPr/>
        <a:lstStyle/>
        <a:p>
          <a:endParaRPr lang="ru-RU"/>
        </a:p>
      </dgm:t>
    </dgm:pt>
    <dgm:pt modelId="{DE1E16FE-3F47-4D28-AA99-62F2179455C2}" type="sibTrans" cxnId="{3C59041D-4689-4D97-BBDB-5F0A430B8E48}">
      <dgm:prSet/>
      <dgm:spPr/>
      <dgm:t>
        <a:bodyPr/>
        <a:lstStyle/>
        <a:p>
          <a:endParaRPr lang="ru-RU"/>
        </a:p>
      </dgm:t>
    </dgm:pt>
    <dgm:pt modelId="{3B893AF5-BDC5-4749-8482-5D1BA7255A85}">
      <dgm:prSet/>
      <dgm:spPr/>
      <dgm:t>
        <a:bodyPr/>
        <a:lstStyle/>
        <a:p>
          <a:pPr marL="108000" algn="l"/>
          <a:r>
            <a:rPr lang="ru-RU" dirty="0" smtClean="0"/>
            <a:t>- занимаемый объём памяти</a:t>
          </a:r>
        </a:p>
        <a:p>
          <a:pPr marL="108000" algn="l"/>
          <a:r>
            <a:rPr lang="ru-RU" dirty="0" smtClean="0"/>
            <a:t>- длина текста</a:t>
          </a:r>
        </a:p>
        <a:p>
          <a:pPr marL="108000" algn="l"/>
          <a:r>
            <a:rPr lang="ru-RU" dirty="0" smtClean="0"/>
            <a:t>- объём исходных данных</a:t>
          </a:r>
        </a:p>
        <a:p>
          <a:pPr marL="108000" algn="l"/>
          <a:r>
            <a:rPr lang="ru-RU" dirty="0" smtClean="0"/>
            <a:t>- объём промежуточных результатов</a:t>
          </a:r>
        </a:p>
        <a:p>
          <a:pPr marL="108000" algn="l"/>
          <a:r>
            <a:rPr lang="ru-RU" dirty="0" smtClean="0"/>
            <a:t>- объёмы итоговых данных</a:t>
          </a:r>
          <a:endParaRPr lang="ru-RU" dirty="0"/>
        </a:p>
      </dgm:t>
    </dgm:pt>
    <dgm:pt modelId="{6229DA6C-1742-4F09-9022-18C9B7C80A82}" type="parTrans" cxnId="{1482F7DD-14AB-4167-A9F5-AC7A5C84403E}">
      <dgm:prSet/>
      <dgm:spPr/>
      <dgm:t>
        <a:bodyPr/>
        <a:lstStyle/>
        <a:p>
          <a:endParaRPr lang="ru-RU"/>
        </a:p>
      </dgm:t>
    </dgm:pt>
    <dgm:pt modelId="{5E3194E1-97A8-4EFA-A571-B16D6F6BCEB8}" type="sibTrans" cxnId="{1482F7DD-14AB-4167-A9F5-AC7A5C84403E}">
      <dgm:prSet/>
      <dgm:spPr/>
      <dgm:t>
        <a:bodyPr/>
        <a:lstStyle/>
        <a:p>
          <a:endParaRPr lang="ru-RU"/>
        </a:p>
      </dgm:t>
    </dgm:pt>
    <dgm:pt modelId="{3BBBDD18-3E2E-4179-BCF0-AC5189ED351D}">
      <dgm:prSet custT="1"/>
      <dgm:spPr/>
      <dgm:t>
        <a:bodyPr/>
        <a:lstStyle/>
        <a:p>
          <a:pPr marL="108000" algn="l"/>
          <a:r>
            <a:rPr lang="ru-RU" sz="1600" dirty="0" smtClean="0"/>
            <a:t>- затраты на разработку</a:t>
          </a:r>
        </a:p>
        <a:p>
          <a:pPr marL="108000" algn="l"/>
          <a:r>
            <a:rPr lang="ru-RU" sz="1600" dirty="0" smtClean="0"/>
            <a:t>- затраты на адаптацию к среде</a:t>
          </a:r>
        </a:p>
        <a:p>
          <a:pPr marL="108000" algn="l"/>
          <a:r>
            <a:rPr lang="ru-RU" sz="1600" dirty="0" smtClean="0"/>
            <a:t>- затраты на сопровождение</a:t>
          </a:r>
        </a:p>
        <a:p>
          <a:pPr marL="108000" algn="l"/>
          <a:r>
            <a:rPr lang="ru-RU" sz="1600" dirty="0" smtClean="0"/>
            <a:t>- затраты на эксплуатацию</a:t>
          </a:r>
        </a:p>
        <a:p>
          <a:pPr marL="108000" algn="l"/>
          <a:r>
            <a:rPr lang="ru-RU" sz="1600" dirty="0" smtClean="0"/>
            <a:t>- другие виды затрат</a:t>
          </a:r>
          <a:endParaRPr lang="ru-RU" sz="1600" dirty="0"/>
        </a:p>
      </dgm:t>
    </dgm:pt>
    <dgm:pt modelId="{E960E828-ABA1-4F0B-9EA3-095FC8420CBA}" type="parTrans" cxnId="{2DB498B1-750A-45D3-A46B-04C53579A624}">
      <dgm:prSet/>
      <dgm:spPr/>
      <dgm:t>
        <a:bodyPr/>
        <a:lstStyle/>
        <a:p>
          <a:endParaRPr lang="ru-RU"/>
        </a:p>
      </dgm:t>
    </dgm:pt>
    <dgm:pt modelId="{F8592F79-1CD5-4B8C-AE70-4F9A8A53A86C}" type="sibTrans" cxnId="{2DB498B1-750A-45D3-A46B-04C53579A624}">
      <dgm:prSet/>
      <dgm:spPr/>
      <dgm:t>
        <a:bodyPr/>
        <a:lstStyle/>
        <a:p>
          <a:endParaRPr lang="ru-RU"/>
        </a:p>
      </dgm:t>
    </dgm:pt>
    <dgm:pt modelId="{1310FCDC-2DE4-4D9A-B254-61FFB1962322}" type="pres">
      <dgm:prSet presAssocID="{5D9FC45D-6ED3-4EE4-A029-C1FC8A4D74D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C03A0D4-6376-46F6-A155-D6195C3ED686}" type="pres">
      <dgm:prSet presAssocID="{81D1427E-A998-44AA-8B17-C7C75EC93904}" presName="hierRoot1" presStyleCnt="0">
        <dgm:presLayoutVars>
          <dgm:hierBranch val="init"/>
        </dgm:presLayoutVars>
      </dgm:prSet>
      <dgm:spPr/>
    </dgm:pt>
    <dgm:pt modelId="{BD66D448-B762-47A0-B628-0C6CA12E1461}" type="pres">
      <dgm:prSet presAssocID="{81D1427E-A998-44AA-8B17-C7C75EC93904}" presName="rootComposite1" presStyleCnt="0"/>
      <dgm:spPr/>
    </dgm:pt>
    <dgm:pt modelId="{7947BC2D-F768-43A9-BDFE-41AF300985CC}" type="pres">
      <dgm:prSet presAssocID="{81D1427E-A998-44AA-8B17-C7C75EC93904}" presName="rootText1" presStyleLbl="node0" presStyleIdx="0" presStyleCnt="1" custScaleX="123790" custLinFactNeighborX="-1168" custLinFactNeighborY="-279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2E684DF-B590-4911-9421-50D49ED48DA6}" type="pres">
      <dgm:prSet presAssocID="{81D1427E-A998-44AA-8B17-C7C75EC93904}" presName="rootConnector1" presStyleLbl="node1" presStyleIdx="0" presStyleCnt="0"/>
      <dgm:spPr/>
      <dgm:t>
        <a:bodyPr/>
        <a:lstStyle/>
        <a:p>
          <a:endParaRPr lang="ru-RU"/>
        </a:p>
      </dgm:t>
    </dgm:pt>
    <dgm:pt modelId="{9F930EB1-671D-476E-BAD1-60903632B043}" type="pres">
      <dgm:prSet presAssocID="{81D1427E-A998-44AA-8B17-C7C75EC93904}" presName="hierChild2" presStyleCnt="0"/>
      <dgm:spPr/>
    </dgm:pt>
    <dgm:pt modelId="{0E1E8769-7166-49A3-8A92-5DF7820B74CB}" type="pres">
      <dgm:prSet presAssocID="{206FB8F5-41B2-46F4-AE13-90632E414890}" presName="Name37" presStyleLbl="parChTrans1D2" presStyleIdx="0" presStyleCnt="3"/>
      <dgm:spPr/>
      <dgm:t>
        <a:bodyPr/>
        <a:lstStyle/>
        <a:p>
          <a:endParaRPr lang="ru-RU"/>
        </a:p>
      </dgm:t>
    </dgm:pt>
    <dgm:pt modelId="{463BC8CF-F9B6-458D-B30F-EFF6B084D50B}" type="pres">
      <dgm:prSet presAssocID="{9C2DA279-ED71-462E-A318-84573C5E74E0}" presName="hierRoot2" presStyleCnt="0">
        <dgm:presLayoutVars>
          <dgm:hierBranch val="init"/>
        </dgm:presLayoutVars>
      </dgm:prSet>
      <dgm:spPr/>
    </dgm:pt>
    <dgm:pt modelId="{6875080A-A12C-4BB8-8134-59C7E14E0953}" type="pres">
      <dgm:prSet presAssocID="{9C2DA279-ED71-462E-A318-84573C5E74E0}" presName="rootComposite" presStyleCnt="0"/>
      <dgm:spPr/>
    </dgm:pt>
    <dgm:pt modelId="{45F82A6D-BC3B-40A5-8568-74BC07EAD403}" type="pres">
      <dgm:prSet presAssocID="{9C2DA279-ED71-462E-A318-84573C5E74E0}" presName="rootText" presStyleLbl="node2" presStyleIdx="0" presStyleCnt="3" custScaleX="10706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F03C849-900B-4CEC-A918-1BFB2C0C52A4}" type="pres">
      <dgm:prSet presAssocID="{9C2DA279-ED71-462E-A318-84573C5E74E0}" presName="rootConnector" presStyleLbl="node2" presStyleIdx="0" presStyleCnt="3"/>
      <dgm:spPr/>
      <dgm:t>
        <a:bodyPr/>
        <a:lstStyle/>
        <a:p>
          <a:endParaRPr lang="ru-RU"/>
        </a:p>
      </dgm:t>
    </dgm:pt>
    <dgm:pt modelId="{92905EE8-81E2-4150-A0CD-579E4C5BD242}" type="pres">
      <dgm:prSet presAssocID="{9C2DA279-ED71-462E-A318-84573C5E74E0}" presName="hierChild4" presStyleCnt="0"/>
      <dgm:spPr/>
    </dgm:pt>
    <dgm:pt modelId="{46190E50-DEBE-478F-84F2-46BB7712C4F1}" type="pres">
      <dgm:prSet presAssocID="{83B61F89-F340-4AA4-B53D-80508275113C}" presName="Name37" presStyleLbl="parChTrans1D3" presStyleIdx="0" presStyleCnt="3"/>
      <dgm:spPr/>
      <dgm:t>
        <a:bodyPr/>
        <a:lstStyle/>
        <a:p>
          <a:endParaRPr lang="ru-RU"/>
        </a:p>
      </dgm:t>
    </dgm:pt>
    <dgm:pt modelId="{77C1FB6D-B00B-495D-9B22-7DF8B75666FC}" type="pres">
      <dgm:prSet presAssocID="{C53527E5-DC5A-4395-B534-E02656D8AD7A}" presName="hierRoot2" presStyleCnt="0">
        <dgm:presLayoutVars>
          <dgm:hierBranch val="init"/>
        </dgm:presLayoutVars>
      </dgm:prSet>
      <dgm:spPr/>
    </dgm:pt>
    <dgm:pt modelId="{290B9E9D-F18A-468A-B808-5119DFD63B77}" type="pres">
      <dgm:prSet presAssocID="{C53527E5-DC5A-4395-B534-E02656D8AD7A}" presName="rootComposite" presStyleCnt="0"/>
      <dgm:spPr/>
    </dgm:pt>
    <dgm:pt modelId="{06C8C3E8-E68D-4E16-B634-F05572FA032B}" type="pres">
      <dgm:prSet presAssocID="{C53527E5-DC5A-4395-B534-E02656D8AD7A}" presName="rootText" presStyleLbl="node3" presStyleIdx="0" presStyleCnt="3" custScaleX="106129" custScaleY="35539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B1EBBF1-42BA-4261-BD2E-7FDE84B3E1E0}" type="pres">
      <dgm:prSet presAssocID="{C53527E5-DC5A-4395-B534-E02656D8AD7A}" presName="rootConnector" presStyleLbl="node3" presStyleIdx="0" presStyleCnt="3"/>
      <dgm:spPr/>
      <dgm:t>
        <a:bodyPr/>
        <a:lstStyle/>
        <a:p>
          <a:endParaRPr lang="ru-RU"/>
        </a:p>
      </dgm:t>
    </dgm:pt>
    <dgm:pt modelId="{F53F2FC9-E165-4C91-8149-0E8B92917C43}" type="pres">
      <dgm:prSet presAssocID="{C53527E5-DC5A-4395-B534-E02656D8AD7A}" presName="hierChild4" presStyleCnt="0"/>
      <dgm:spPr/>
    </dgm:pt>
    <dgm:pt modelId="{436C7B80-CF53-4946-9755-B338358094E8}" type="pres">
      <dgm:prSet presAssocID="{C53527E5-DC5A-4395-B534-E02656D8AD7A}" presName="hierChild5" presStyleCnt="0"/>
      <dgm:spPr/>
    </dgm:pt>
    <dgm:pt modelId="{FB6638EE-7361-4DCE-A866-0F9458B4A401}" type="pres">
      <dgm:prSet presAssocID="{9C2DA279-ED71-462E-A318-84573C5E74E0}" presName="hierChild5" presStyleCnt="0"/>
      <dgm:spPr/>
    </dgm:pt>
    <dgm:pt modelId="{690B25DC-3AE2-45CB-AB08-048218665B93}" type="pres">
      <dgm:prSet presAssocID="{F36D19A5-81F1-409E-9D7B-C3F336CB3AEE}" presName="Name37" presStyleLbl="parChTrans1D2" presStyleIdx="1" presStyleCnt="3"/>
      <dgm:spPr/>
      <dgm:t>
        <a:bodyPr/>
        <a:lstStyle/>
        <a:p>
          <a:endParaRPr lang="ru-RU"/>
        </a:p>
      </dgm:t>
    </dgm:pt>
    <dgm:pt modelId="{09AA9FD8-209F-48EF-AE2D-C518EC7D078B}" type="pres">
      <dgm:prSet presAssocID="{330E5E5B-5C7C-4B70-AE17-B7AFC47F5D87}" presName="hierRoot2" presStyleCnt="0">
        <dgm:presLayoutVars>
          <dgm:hierBranch val="init"/>
        </dgm:presLayoutVars>
      </dgm:prSet>
      <dgm:spPr/>
    </dgm:pt>
    <dgm:pt modelId="{0C7F6380-21C0-4508-9921-649B2EB8D6CF}" type="pres">
      <dgm:prSet presAssocID="{330E5E5B-5C7C-4B70-AE17-B7AFC47F5D87}" presName="rootComposite" presStyleCnt="0"/>
      <dgm:spPr/>
    </dgm:pt>
    <dgm:pt modelId="{CBABADAA-DB9E-4DE1-B270-D8D762195779}" type="pres">
      <dgm:prSet presAssocID="{330E5E5B-5C7C-4B70-AE17-B7AFC47F5D87}" presName="rootText" presStyleLbl="node2" presStyleIdx="1" presStyleCnt="3" custScaleX="10765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243E7C8-F773-45A0-B6BA-BE88A7CF985B}" type="pres">
      <dgm:prSet presAssocID="{330E5E5B-5C7C-4B70-AE17-B7AFC47F5D87}" presName="rootConnector" presStyleLbl="node2" presStyleIdx="1" presStyleCnt="3"/>
      <dgm:spPr/>
      <dgm:t>
        <a:bodyPr/>
        <a:lstStyle/>
        <a:p>
          <a:endParaRPr lang="ru-RU"/>
        </a:p>
      </dgm:t>
    </dgm:pt>
    <dgm:pt modelId="{A1FBF22E-E1AB-48E8-9983-E710FCB69391}" type="pres">
      <dgm:prSet presAssocID="{330E5E5B-5C7C-4B70-AE17-B7AFC47F5D87}" presName="hierChild4" presStyleCnt="0"/>
      <dgm:spPr/>
    </dgm:pt>
    <dgm:pt modelId="{72894C18-9FC4-402A-A8EB-5C03393D429E}" type="pres">
      <dgm:prSet presAssocID="{6229DA6C-1742-4F09-9022-18C9B7C80A82}" presName="Name37" presStyleLbl="parChTrans1D3" presStyleIdx="1" presStyleCnt="3"/>
      <dgm:spPr/>
      <dgm:t>
        <a:bodyPr/>
        <a:lstStyle/>
        <a:p>
          <a:endParaRPr lang="ru-RU"/>
        </a:p>
      </dgm:t>
    </dgm:pt>
    <dgm:pt modelId="{541B8022-1309-4BF0-B6F3-F48C6675F20D}" type="pres">
      <dgm:prSet presAssocID="{3B893AF5-BDC5-4749-8482-5D1BA7255A85}" presName="hierRoot2" presStyleCnt="0">
        <dgm:presLayoutVars>
          <dgm:hierBranch val="init"/>
        </dgm:presLayoutVars>
      </dgm:prSet>
      <dgm:spPr/>
    </dgm:pt>
    <dgm:pt modelId="{9A0ACF3E-9D40-4A67-A716-9D046E49C1AB}" type="pres">
      <dgm:prSet presAssocID="{3B893AF5-BDC5-4749-8482-5D1BA7255A85}" presName="rootComposite" presStyleCnt="0"/>
      <dgm:spPr/>
    </dgm:pt>
    <dgm:pt modelId="{B9F1841D-8B1B-46FB-8CE1-B77B4D165D2C}" type="pres">
      <dgm:prSet presAssocID="{3B893AF5-BDC5-4749-8482-5D1BA7255A85}" presName="rootText" presStyleLbl="node3" presStyleIdx="1" presStyleCnt="3" custScaleX="108797" custScaleY="35539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11EC145-4B8F-4DEF-878B-75323058DF9D}" type="pres">
      <dgm:prSet presAssocID="{3B893AF5-BDC5-4749-8482-5D1BA7255A85}" presName="rootConnector" presStyleLbl="node3" presStyleIdx="1" presStyleCnt="3"/>
      <dgm:spPr/>
      <dgm:t>
        <a:bodyPr/>
        <a:lstStyle/>
        <a:p>
          <a:endParaRPr lang="ru-RU"/>
        </a:p>
      </dgm:t>
    </dgm:pt>
    <dgm:pt modelId="{05229361-4132-4F52-90B7-BFE907431741}" type="pres">
      <dgm:prSet presAssocID="{3B893AF5-BDC5-4749-8482-5D1BA7255A85}" presName="hierChild4" presStyleCnt="0"/>
      <dgm:spPr/>
    </dgm:pt>
    <dgm:pt modelId="{B958C65C-35ED-42E7-B8FD-6D5350BBC59B}" type="pres">
      <dgm:prSet presAssocID="{3B893AF5-BDC5-4749-8482-5D1BA7255A85}" presName="hierChild5" presStyleCnt="0"/>
      <dgm:spPr/>
    </dgm:pt>
    <dgm:pt modelId="{AAAFA957-6538-4477-9112-2A8237C79354}" type="pres">
      <dgm:prSet presAssocID="{330E5E5B-5C7C-4B70-AE17-B7AFC47F5D87}" presName="hierChild5" presStyleCnt="0"/>
      <dgm:spPr/>
    </dgm:pt>
    <dgm:pt modelId="{ED9F5437-C4A3-4792-B59E-A0B270AC91BE}" type="pres">
      <dgm:prSet presAssocID="{F24D075B-3257-4CAB-BC38-49996AB29E7A}" presName="Name37" presStyleLbl="parChTrans1D2" presStyleIdx="2" presStyleCnt="3"/>
      <dgm:spPr/>
      <dgm:t>
        <a:bodyPr/>
        <a:lstStyle/>
        <a:p>
          <a:endParaRPr lang="ru-RU"/>
        </a:p>
      </dgm:t>
    </dgm:pt>
    <dgm:pt modelId="{820AA9D4-2EEB-4A82-B6D5-E3611F05031F}" type="pres">
      <dgm:prSet presAssocID="{9ECEAE78-EDE9-4C7A-B491-1CC4FA1F746A}" presName="hierRoot2" presStyleCnt="0">
        <dgm:presLayoutVars>
          <dgm:hierBranch val="init"/>
        </dgm:presLayoutVars>
      </dgm:prSet>
      <dgm:spPr/>
    </dgm:pt>
    <dgm:pt modelId="{CFCFFA10-AC33-467C-8C36-7E51A498596A}" type="pres">
      <dgm:prSet presAssocID="{9ECEAE78-EDE9-4C7A-B491-1CC4FA1F746A}" presName="rootComposite" presStyleCnt="0"/>
      <dgm:spPr/>
    </dgm:pt>
    <dgm:pt modelId="{29B3E342-2231-4C25-A470-C21B474FAAC5}" type="pres">
      <dgm:prSet presAssocID="{9ECEAE78-EDE9-4C7A-B491-1CC4FA1F746A}" presName="rootText" presStyleLbl="node2" presStyleIdx="2" presStyleCnt="3" custScaleX="11081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4F6227-40A6-4A78-972F-33A1A15BCC2E}" type="pres">
      <dgm:prSet presAssocID="{9ECEAE78-EDE9-4C7A-B491-1CC4FA1F746A}" presName="rootConnector" presStyleLbl="node2" presStyleIdx="2" presStyleCnt="3"/>
      <dgm:spPr/>
      <dgm:t>
        <a:bodyPr/>
        <a:lstStyle/>
        <a:p>
          <a:endParaRPr lang="ru-RU"/>
        </a:p>
      </dgm:t>
    </dgm:pt>
    <dgm:pt modelId="{995CABB0-43F9-468D-8DAE-DC4229CDD3DD}" type="pres">
      <dgm:prSet presAssocID="{9ECEAE78-EDE9-4C7A-B491-1CC4FA1F746A}" presName="hierChild4" presStyleCnt="0"/>
      <dgm:spPr/>
    </dgm:pt>
    <dgm:pt modelId="{B2A68610-C7F4-4004-AA81-E1FC32BC25EE}" type="pres">
      <dgm:prSet presAssocID="{E960E828-ABA1-4F0B-9EA3-095FC8420CBA}" presName="Name37" presStyleLbl="parChTrans1D3" presStyleIdx="2" presStyleCnt="3"/>
      <dgm:spPr/>
      <dgm:t>
        <a:bodyPr/>
        <a:lstStyle/>
        <a:p>
          <a:endParaRPr lang="ru-RU"/>
        </a:p>
      </dgm:t>
    </dgm:pt>
    <dgm:pt modelId="{EF928652-94DC-4A74-A851-0CD0ACCB14D8}" type="pres">
      <dgm:prSet presAssocID="{3BBBDD18-3E2E-4179-BCF0-AC5189ED351D}" presName="hierRoot2" presStyleCnt="0">
        <dgm:presLayoutVars>
          <dgm:hierBranch val="init"/>
        </dgm:presLayoutVars>
      </dgm:prSet>
      <dgm:spPr/>
    </dgm:pt>
    <dgm:pt modelId="{76C997FC-1E1C-473D-9A5E-2DB422A86259}" type="pres">
      <dgm:prSet presAssocID="{3BBBDD18-3E2E-4179-BCF0-AC5189ED351D}" presName="rootComposite" presStyleCnt="0"/>
      <dgm:spPr/>
    </dgm:pt>
    <dgm:pt modelId="{43F55B3A-EA89-40B6-977A-AD0860C5A67C}" type="pres">
      <dgm:prSet presAssocID="{3BBBDD18-3E2E-4179-BCF0-AC5189ED351D}" presName="rootText" presStyleLbl="node3" presStyleIdx="2" presStyleCnt="3" custScaleX="106143" custScaleY="3537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8B17760-673F-4493-B892-398E3C397A16}" type="pres">
      <dgm:prSet presAssocID="{3BBBDD18-3E2E-4179-BCF0-AC5189ED351D}" presName="rootConnector" presStyleLbl="node3" presStyleIdx="2" presStyleCnt="3"/>
      <dgm:spPr/>
      <dgm:t>
        <a:bodyPr/>
        <a:lstStyle/>
        <a:p>
          <a:endParaRPr lang="ru-RU"/>
        </a:p>
      </dgm:t>
    </dgm:pt>
    <dgm:pt modelId="{FB2F18B1-F725-4239-9EAD-5EC80D5B70B9}" type="pres">
      <dgm:prSet presAssocID="{3BBBDD18-3E2E-4179-BCF0-AC5189ED351D}" presName="hierChild4" presStyleCnt="0"/>
      <dgm:spPr/>
    </dgm:pt>
    <dgm:pt modelId="{D715750E-E25C-4CC0-BF64-331B5963FA45}" type="pres">
      <dgm:prSet presAssocID="{3BBBDD18-3E2E-4179-BCF0-AC5189ED351D}" presName="hierChild5" presStyleCnt="0"/>
      <dgm:spPr/>
    </dgm:pt>
    <dgm:pt modelId="{C69D0DCF-1945-495F-A3DB-F4627864A4A0}" type="pres">
      <dgm:prSet presAssocID="{9ECEAE78-EDE9-4C7A-B491-1CC4FA1F746A}" presName="hierChild5" presStyleCnt="0"/>
      <dgm:spPr/>
    </dgm:pt>
    <dgm:pt modelId="{FA38E00A-3773-45C2-B9F7-4DE125009FB4}" type="pres">
      <dgm:prSet presAssocID="{81D1427E-A998-44AA-8B17-C7C75EC93904}" presName="hierChild3" presStyleCnt="0"/>
      <dgm:spPr/>
    </dgm:pt>
  </dgm:ptLst>
  <dgm:cxnLst>
    <dgm:cxn modelId="{4770FCB5-B329-4D08-8197-F679AC237E80}" type="presOf" srcId="{C53527E5-DC5A-4395-B534-E02656D8AD7A}" destId="{06C8C3E8-E68D-4E16-B634-F05572FA032B}" srcOrd="0" destOrd="0" presId="urn:microsoft.com/office/officeart/2005/8/layout/orgChart1"/>
    <dgm:cxn modelId="{DB2175CD-A7D3-4EBF-A8B5-96539984176B}" type="presOf" srcId="{E960E828-ABA1-4F0B-9EA3-095FC8420CBA}" destId="{B2A68610-C7F4-4004-AA81-E1FC32BC25EE}" srcOrd="0" destOrd="0" presId="urn:microsoft.com/office/officeart/2005/8/layout/orgChart1"/>
    <dgm:cxn modelId="{A4418CA4-2D7A-4166-B29C-000AAF772F52}" type="presOf" srcId="{6229DA6C-1742-4F09-9022-18C9B7C80A82}" destId="{72894C18-9FC4-402A-A8EB-5C03393D429E}" srcOrd="0" destOrd="0" presId="urn:microsoft.com/office/officeart/2005/8/layout/orgChart1"/>
    <dgm:cxn modelId="{1C278B31-ED2E-4500-8C12-125F6523E06E}" type="presOf" srcId="{3BBBDD18-3E2E-4179-BCF0-AC5189ED351D}" destId="{38B17760-673F-4493-B892-398E3C397A16}" srcOrd="1" destOrd="0" presId="urn:microsoft.com/office/officeart/2005/8/layout/orgChart1"/>
    <dgm:cxn modelId="{E9608C6A-3C8D-4197-ADB0-880BC2C2DA34}" type="presOf" srcId="{9C2DA279-ED71-462E-A318-84573C5E74E0}" destId="{45F82A6D-BC3B-40A5-8568-74BC07EAD403}" srcOrd="0" destOrd="0" presId="urn:microsoft.com/office/officeart/2005/8/layout/orgChart1"/>
    <dgm:cxn modelId="{BC56AEC9-49BB-4542-AADE-CA2955157123}" type="presOf" srcId="{9ECEAE78-EDE9-4C7A-B491-1CC4FA1F746A}" destId="{8E4F6227-40A6-4A78-972F-33A1A15BCC2E}" srcOrd="1" destOrd="0" presId="urn:microsoft.com/office/officeart/2005/8/layout/orgChart1"/>
    <dgm:cxn modelId="{22FCD79B-0CD8-4CD9-9379-53ADCFF3FE1B}" srcId="{81D1427E-A998-44AA-8B17-C7C75EC93904}" destId="{330E5E5B-5C7C-4B70-AE17-B7AFC47F5D87}" srcOrd="1" destOrd="0" parTransId="{F36D19A5-81F1-409E-9D7B-C3F336CB3AEE}" sibTransId="{3BEF380A-D164-499A-B402-4F5E688FF2AC}"/>
    <dgm:cxn modelId="{8D35C6A6-7496-4E0F-8FBA-9392CC1E679D}" srcId="{81D1427E-A998-44AA-8B17-C7C75EC93904}" destId="{9ECEAE78-EDE9-4C7A-B491-1CC4FA1F746A}" srcOrd="2" destOrd="0" parTransId="{F24D075B-3257-4CAB-BC38-49996AB29E7A}" sibTransId="{FD416EA8-2AB8-455B-BDC5-05F73E6B7113}"/>
    <dgm:cxn modelId="{3ACF55C9-CF9F-49B7-B1A1-8427EDE383A4}" type="presOf" srcId="{F36D19A5-81F1-409E-9D7B-C3F336CB3AEE}" destId="{690B25DC-3AE2-45CB-AB08-048218665B93}" srcOrd="0" destOrd="0" presId="urn:microsoft.com/office/officeart/2005/8/layout/orgChart1"/>
    <dgm:cxn modelId="{3C59041D-4689-4D97-BBDB-5F0A430B8E48}" srcId="{9C2DA279-ED71-462E-A318-84573C5E74E0}" destId="{C53527E5-DC5A-4395-B534-E02656D8AD7A}" srcOrd="0" destOrd="0" parTransId="{83B61F89-F340-4AA4-B53D-80508275113C}" sibTransId="{DE1E16FE-3F47-4D28-AA99-62F2179455C2}"/>
    <dgm:cxn modelId="{A6EBE673-E67A-4E44-99B6-EE02392004FF}" type="presOf" srcId="{3B893AF5-BDC5-4749-8482-5D1BA7255A85}" destId="{611EC145-4B8F-4DEF-878B-75323058DF9D}" srcOrd="1" destOrd="0" presId="urn:microsoft.com/office/officeart/2005/8/layout/orgChart1"/>
    <dgm:cxn modelId="{AB24B0BA-2D11-4B09-8E5C-7CA3420143C9}" type="presOf" srcId="{F24D075B-3257-4CAB-BC38-49996AB29E7A}" destId="{ED9F5437-C4A3-4792-B59E-A0B270AC91BE}" srcOrd="0" destOrd="0" presId="urn:microsoft.com/office/officeart/2005/8/layout/orgChart1"/>
    <dgm:cxn modelId="{D5AC84CC-D1F7-406D-A3FD-D2C0FA262122}" type="presOf" srcId="{81D1427E-A998-44AA-8B17-C7C75EC93904}" destId="{7947BC2D-F768-43A9-BDFE-41AF300985CC}" srcOrd="0" destOrd="0" presId="urn:microsoft.com/office/officeart/2005/8/layout/orgChart1"/>
    <dgm:cxn modelId="{999A9F24-AECB-4721-ADD8-11DEC3E31C5F}" type="presOf" srcId="{9C2DA279-ED71-462E-A318-84573C5E74E0}" destId="{1F03C849-900B-4CEC-A918-1BFB2C0C52A4}" srcOrd="1" destOrd="0" presId="urn:microsoft.com/office/officeart/2005/8/layout/orgChart1"/>
    <dgm:cxn modelId="{A304BCDE-B7B8-46D0-951B-8705BACBEA54}" type="presOf" srcId="{3B893AF5-BDC5-4749-8482-5D1BA7255A85}" destId="{B9F1841D-8B1B-46FB-8CE1-B77B4D165D2C}" srcOrd="0" destOrd="0" presId="urn:microsoft.com/office/officeart/2005/8/layout/orgChart1"/>
    <dgm:cxn modelId="{A2642AEE-22E5-4F77-BEF8-902899CC98ED}" type="presOf" srcId="{5D9FC45D-6ED3-4EE4-A029-C1FC8A4D74DE}" destId="{1310FCDC-2DE4-4D9A-B254-61FFB1962322}" srcOrd="0" destOrd="0" presId="urn:microsoft.com/office/officeart/2005/8/layout/orgChart1"/>
    <dgm:cxn modelId="{1482F7DD-14AB-4167-A9F5-AC7A5C84403E}" srcId="{330E5E5B-5C7C-4B70-AE17-B7AFC47F5D87}" destId="{3B893AF5-BDC5-4749-8482-5D1BA7255A85}" srcOrd="0" destOrd="0" parTransId="{6229DA6C-1742-4F09-9022-18C9B7C80A82}" sibTransId="{5E3194E1-97A8-4EFA-A571-B16D6F6BCEB8}"/>
    <dgm:cxn modelId="{5532D18C-31BB-40D3-BB86-A79F08CDE74F}" type="presOf" srcId="{81D1427E-A998-44AA-8B17-C7C75EC93904}" destId="{A2E684DF-B590-4911-9421-50D49ED48DA6}" srcOrd="1" destOrd="0" presId="urn:microsoft.com/office/officeart/2005/8/layout/orgChart1"/>
    <dgm:cxn modelId="{B529D1D5-9315-4B7A-8205-06F806851C31}" srcId="{81D1427E-A998-44AA-8B17-C7C75EC93904}" destId="{9C2DA279-ED71-462E-A318-84573C5E74E0}" srcOrd="0" destOrd="0" parTransId="{206FB8F5-41B2-46F4-AE13-90632E414890}" sibTransId="{5EC6C5E4-7C90-4F87-9F94-BE6ED8AF1D6B}"/>
    <dgm:cxn modelId="{4BAA924B-0F99-47DB-967E-21334B9F4C43}" type="presOf" srcId="{83B61F89-F340-4AA4-B53D-80508275113C}" destId="{46190E50-DEBE-478F-84F2-46BB7712C4F1}" srcOrd="0" destOrd="0" presId="urn:microsoft.com/office/officeart/2005/8/layout/orgChart1"/>
    <dgm:cxn modelId="{2DB498B1-750A-45D3-A46B-04C53579A624}" srcId="{9ECEAE78-EDE9-4C7A-B491-1CC4FA1F746A}" destId="{3BBBDD18-3E2E-4179-BCF0-AC5189ED351D}" srcOrd="0" destOrd="0" parTransId="{E960E828-ABA1-4F0B-9EA3-095FC8420CBA}" sibTransId="{F8592F79-1CD5-4B8C-AE70-4F9A8A53A86C}"/>
    <dgm:cxn modelId="{81D12924-4EEA-4414-8D07-34DEFC6E5012}" type="presOf" srcId="{9ECEAE78-EDE9-4C7A-B491-1CC4FA1F746A}" destId="{29B3E342-2231-4C25-A470-C21B474FAAC5}" srcOrd="0" destOrd="0" presId="urn:microsoft.com/office/officeart/2005/8/layout/orgChart1"/>
    <dgm:cxn modelId="{3573BD76-089F-41EE-B96E-C892C26D4753}" srcId="{5D9FC45D-6ED3-4EE4-A029-C1FC8A4D74DE}" destId="{81D1427E-A998-44AA-8B17-C7C75EC93904}" srcOrd="0" destOrd="0" parTransId="{21A08D90-B771-4F24-8645-3943E3EB2FF8}" sibTransId="{9DAD77EB-F301-4BCA-AA33-B649DACED9F6}"/>
    <dgm:cxn modelId="{DE71A246-81A7-4BCF-9C22-0ABFA4C49CEE}" type="presOf" srcId="{3BBBDD18-3E2E-4179-BCF0-AC5189ED351D}" destId="{43F55B3A-EA89-40B6-977A-AD0860C5A67C}" srcOrd="0" destOrd="0" presId="urn:microsoft.com/office/officeart/2005/8/layout/orgChart1"/>
    <dgm:cxn modelId="{93159039-4067-4260-BCFD-AEC782300955}" type="presOf" srcId="{206FB8F5-41B2-46F4-AE13-90632E414890}" destId="{0E1E8769-7166-49A3-8A92-5DF7820B74CB}" srcOrd="0" destOrd="0" presId="urn:microsoft.com/office/officeart/2005/8/layout/orgChart1"/>
    <dgm:cxn modelId="{5FB29FD4-4C5F-43DB-9B3E-2ABD61A0065D}" type="presOf" srcId="{C53527E5-DC5A-4395-B534-E02656D8AD7A}" destId="{4B1EBBF1-42BA-4261-BD2E-7FDE84B3E1E0}" srcOrd="1" destOrd="0" presId="urn:microsoft.com/office/officeart/2005/8/layout/orgChart1"/>
    <dgm:cxn modelId="{AF84F215-114C-49DF-AE87-C64A2E5C9C5B}" type="presOf" srcId="{330E5E5B-5C7C-4B70-AE17-B7AFC47F5D87}" destId="{5243E7C8-F773-45A0-B6BA-BE88A7CF985B}" srcOrd="1" destOrd="0" presId="urn:microsoft.com/office/officeart/2005/8/layout/orgChart1"/>
    <dgm:cxn modelId="{D7E62940-2E33-413E-997B-D7E76D253BCE}" type="presOf" srcId="{330E5E5B-5C7C-4B70-AE17-B7AFC47F5D87}" destId="{CBABADAA-DB9E-4DE1-B270-D8D762195779}" srcOrd="0" destOrd="0" presId="urn:microsoft.com/office/officeart/2005/8/layout/orgChart1"/>
    <dgm:cxn modelId="{5837A937-F4C1-4E50-B90A-A138876D3347}" type="presParOf" srcId="{1310FCDC-2DE4-4D9A-B254-61FFB1962322}" destId="{FC03A0D4-6376-46F6-A155-D6195C3ED686}" srcOrd="0" destOrd="0" presId="urn:microsoft.com/office/officeart/2005/8/layout/orgChart1"/>
    <dgm:cxn modelId="{FE8FA6F3-6A0F-4612-A63D-DF27E7EEF1D9}" type="presParOf" srcId="{FC03A0D4-6376-46F6-A155-D6195C3ED686}" destId="{BD66D448-B762-47A0-B628-0C6CA12E1461}" srcOrd="0" destOrd="0" presId="urn:microsoft.com/office/officeart/2005/8/layout/orgChart1"/>
    <dgm:cxn modelId="{EA1F4339-CA95-4BF5-9B0A-FED949A8241D}" type="presParOf" srcId="{BD66D448-B762-47A0-B628-0C6CA12E1461}" destId="{7947BC2D-F768-43A9-BDFE-41AF300985CC}" srcOrd="0" destOrd="0" presId="urn:microsoft.com/office/officeart/2005/8/layout/orgChart1"/>
    <dgm:cxn modelId="{C447A95F-DFA7-42DB-AEB6-620A5C899753}" type="presParOf" srcId="{BD66D448-B762-47A0-B628-0C6CA12E1461}" destId="{A2E684DF-B590-4911-9421-50D49ED48DA6}" srcOrd="1" destOrd="0" presId="urn:microsoft.com/office/officeart/2005/8/layout/orgChart1"/>
    <dgm:cxn modelId="{59EE27B5-3307-431D-B559-2653675839EA}" type="presParOf" srcId="{FC03A0D4-6376-46F6-A155-D6195C3ED686}" destId="{9F930EB1-671D-476E-BAD1-60903632B043}" srcOrd="1" destOrd="0" presId="urn:microsoft.com/office/officeart/2005/8/layout/orgChart1"/>
    <dgm:cxn modelId="{8F7EC0EE-AF49-4F3C-B820-146005A4ADE2}" type="presParOf" srcId="{9F930EB1-671D-476E-BAD1-60903632B043}" destId="{0E1E8769-7166-49A3-8A92-5DF7820B74CB}" srcOrd="0" destOrd="0" presId="urn:microsoft.com/office/officeart/2005/8/layout/orgChart1"/>
    <dgm:cxn modelId="{CB6421C5-0FA3-4C1C-935A-A9B6E9B1034E}" type="presParOf" srcId="{9F930EB1-671D-476E-BAD1-60903632B043}" destId="{463BC8CF-F9B6-458D-B30F-EFF6B084D50B}" srcOrd="1" destOrd="0" presId="urn:microsoft.com/office/officeart/2005/8/layout/orgChart1"/>
    <dgm:cxn modelId="{F6570AFF-11FD-4D55-A43E-9B16DDB832D6}" type="presParOf" srcId="{463BC8CF-F9B6-458D-B30F-EFF6B084D50B}" destId="{6875080A-A12C-4BB8-8134-59C7E14E0953}" srcOrd="0" destOrd="0" presId="urn:microsoft.com/office/officeart/2005/8/layout/orgChart1"/>
    <dgm:cxn modelId="{95FD9D2A-A862-4E67-A8F5-F17AB7D2A81D}" type="presParOf" srcId="{6875080A-A12C-4BB8-8134-59C7E14E0953}" destId="{45F82A6D-BC3B-40A5-8568-74BC07EAD403}" srcOrd="0" destOrd="0" presId="urn:microsoft.com/office/officeart/2005/8/layout/orgChart1"/>
    <dgm:cxn modelId="{B984AC56-8FDA-4CBC-B308-DE20D243828A}" type="presParOf" srcId="{6875080A-A12C-4BB8-8134-59C7E14E0953}" destId="{1F03C849-900B-4CEC-A918-1BFB2C0C52A4}" srcOrd="1" destOrd="0" presId="urn:microsoft.com/office/officeart/2005/8/layout/orgChart1"/>
    <dgm:cxn modelId="{5EA39F81-7615-4527-BA92-02867FA77DA6}" type="presParOf" srcId="{463BC8CF-F9B6-458D-B30F-EFF6B084D50B}" destId="{92905EE8-81E2-4150-A0CD-579E4C5BD242}" srcOrd="1" destOrd="0" presId="urn:microsoft.com/office/officeart/2005/8/layout/orgChart1"/>
    <dgm:cxn modelId="{668DC685-AF16-4889-9BD2-2D9693682081}" type="presParOf" srcId="{92905EE8-81E2-4150-A0CD-579E4C5BD242}" destId="{46190E50-DEBE-478F-84F2-46BB7712C4F1}" srcOrd="0" destOrd="0" presId="urn:microsoft.com/office/officeart/2005/8/layout/orgChart1"/>
    <dgm:cxn modelId="{9E3916BB-C557-4DB2-AE90-3860FBE8533F}" type="presParOf" srcId="{92905EE8-81E2-4150-A0CD-579E4C5BD242}" destId="{77C1FB6D-B00B-495D-9B22-7DF8B75666FC}" srcOrd="1" destOrd="0" presId="urn:microsoft.com/office/officeart/2005/8/layout/orgChart1"/>
    <dgm:cxn modelId="{0941022D-D542-4E07-A342-C4B51EDC37D2}" type="presParOf" srcId="{77C1FB6D-B00B-495D-9B22-7DF8B75666FC}" destId="{290B9E9D-F18A-468A-B808-5119DFD63B77}" srcOrd="0" destOrd="0" presId="urn:microsoft.com/office/officeart/2005/8/layout/orgChart1"/>
    <dgm:cxn modelId="{7EF0D1A2-AC48-4F83-BEB0-24F9075B81B3}" type="presParOf" srcId="{290B9E9D-F18A-468A-B808-5119DFD63B77}" destId="{06C8C3E8-E68D-4E16-B634-F05572FA032B}" srcOrd="0" destOrd="0" presId="urn:microsoft.com/office/officeart/2005/8/layout/orgChart1"/>
    <dgm:cxn modelId="{7A2110A4-A52D-4F4A-954C-8F619916B152}" type="presParOf" srcId="{290B9E9D-F18A-468A-B808-5119DFD63B77}" destId="{4B1EBBF1-42BA-4261-BD2E-7FDE84B3E1E0}" srcOrd="1" destOrd="0" presId="urn:microsoft.com/office/officeart/2005/8/layout/orgChart1"/>
    <dgm:cxn modelId="{30940FF1-9442-4C90-AD2F-BC7AB9B121F0}" type="presParOf" srcId="{77C1FB6D-B00B-495D-9B22-7DF8B75666FC}" destId="{F53F2FC9-E165-4C91-8149-0E8B92917C43}" srcOrd="1" destOrd="0" presId="urn:microsoft.com/office/officeart/2005/8/layout/orgChart1"/>
    <dgm:cxn modelId="{293A17E4-DB4C-4C6C-9B6E-699B26925085}" type="presParOf" srcId="{77C1FB6D-B00B-495D-9B22-7DF8B75666FC}" destId="{436C7B80-CF53-4946-9755-B338358094E8}" srcOrd="2" destOrd="0" presId="urn:microsoft.com/office/officeart/2005/8/layout/orgChart1"/>
    <dgm:cxn modelId="{6AE61940-3148-419F-8183-39B0F307B3B9}" type="presParOf" srcId="{463BC8CF-F9B6-458D-B30F-EFF6B084D50B}" destId="{FB6638EE-7361-4DCE-A866-0F9458B4A401}" srcOrd="2" destOrd="0" presId="urn:microsoft.com/office/officeart/2005/8/layout/orgChart1"/>
    <dgm:cxn modelId="{505E7E75-18CE-46BA-98F0-59E271B75088}" type="presParOf" srcId="{9F930EB1-671D-476E-BAD1-60903632B043}" destId="{690B25DC-3AE2-45CB-AB08-048218665B93}" srcOrd="2" destOrd="0" presId="urn:microsoft.com/office/officeart/2005/8/layout/orgChart1"/>
    <dgm:cxn modelId="{590832ED-FF89-4D86-8941-B28C216C32A9}" type="presParOf" srcId="{9F930EB1-671D-476E-BAD1-60903632B043}" destId="{09AA9FD8-209F-48EF-AE2D-C518EC7D078B}" srcOrd="3" destOrd="0" presId="urn:microsoft.com/office/officeart/2005/8/layout/orgChart1"/>
    <dgm:cxn modelId="{C6F66FE0-1F76-43A9-925D-5FF3A5F4E577}" type="presParOf" srcId="{09AA9FD8-209F-48EF-AE2D-C518EC7D078B}" destId="{0C7F6380-21C0-4508-9921-649B2EB8D6CF}" srcOrd="0" destOrd="0" presId="urn:microsoft.com/office/officeart/2005/8/layout/orgChart1"/>
    <dgm:cxn modelId="{831E3CDA-4511-43B1-98BD-C0C485447695}" type="presParOf" srcId="{0C7F6380-21C0-4508-9921-649B2EB8D6CF}" destId="{CBABADAA-DB9E-4DE1-B270-D8D762195779}" srcOrd="0" destOrd="0" presId="urn:microsoft.com/office/officeart/2005/8/layout/orgChart1"/>
    <dgm:cxn modelId="{4874CAC5-8FC2-49C5-87F4-5D4A15258466}" type="presParOf" srcId="{0C7F6380-21C0-4508-9921-649B2EB8D6CF}" destId="{5243E7C8-F773-45A0-B6BA-BE88A7CF985B}" srcOrd="1" destOrd="0" presId="urn:microsoft.com/office/officeart/2005/8/layout/orgChart1"/>
    <dgm:cxn modelId="{75251056-2ED1-4C0D-89C1-5FA22B3EF24D}" type="presParOf" srcId="{09AA9FD8-209F-48EF-AE2D-C518EC7D078B}" destId="{A1FBF22E-E1AB-48E8-9983-E710FCB69391}" srcOrd="1" destOrd="0" presId="urn:microsoft.com/office/officeart/2005/8/layout/orgChart1"/>
    <dgm:cxn modelId="{4D21E0B6-8D59-4C2C-9C94-86932A7BF0A6}" type="presParOf" srcId="{A1FBF22E-E1AB-48E8-9983-E710FCB69391}" destId="{72894C18-9FC4-402A-A8EB-5C03393D429E}" srcOrd="0" destOrd="0" presId="urn:microsoft.com/office/officeart/2005/8/layout/orgChart1"/>
    <dgm:cxn modelId="{565A6A4C-5A96-4D79-A2B2-8448649C5FB2}" type="presParOf" srcId="{A1FBF22E-E1AB-48E8-9983-E710FCB69391}" destId="{541B8022-1309-4BF0-B6F3-F48C6675F20D}" srcOrd="1" destOrd="0" presId="urn:microsoft.com/office/officeart/2005/8/layout/orgChart1"/>
    <dgm:cxn modelId="{8C0C3677-B250-4A15-9991-CE6CC682C47A}" type="presParOf" srcId="{541B8022-1309-4BF0-B6F3-F48C6675F20D}" destId="{9A0ACF3E-9D40-4A67-A716-9D046E49C1AB}" srcOrd="0" destOrd="0" presId="urn:microsoft.com/office/officeart/2005/8/layout/orgChart1"/>
    <dgm:cxn modelId="{D4D42EEA-C12C-46CC-8D01-149B359D8737}" type="presParOf" srcId="{9A0ACF3E-9D40-4A67-A716-9D046E49C1AB}" destId="{B9F1841D-8B1B-46FB-8CE1-B77B4D165D2C}" srcOrd="0" destOrd="0" presId="urn:microsoft.com/office/officeart/2005/8/layout/orgChart1"/>
    <dgm:cxn modelId="{501AA071-F448-4E85-B0FC-7B744BC628A7}" type="presParOf" srcId="{9A0ACF3E-9D40-4A67-A716-9D046E49C1AB}" destId="{611EC145-4B8F-4DEF-878B-75323058DF9D}" srcOrd="1" destOrd="0" presId="urn:microsoft.com/office/officeart/2005/8/layout/orgChart1"/>
    <dgm:cxn modelId="{D96F7E41-1CDB-4493-B23F-2B81EC2DF93C}" type="presParOf" srcId="{541B8022-1309-4BF0-B6F3-F48C6675F20D}" destId="{05229361-4132-4F52-90B7-BFE907431741}" srcOrd="1" destOrd="0" presId="urn:microsoft.com/office/officeart/2005/8/layout/orgChart1"/>
    <dgm:cxn modelId="{E452CF02-D6A6-4A63-BFDA-21E05A817E7A}" type="presParOf" srcId="{541B8022-1309-4BF0-B6F3-F48C6675F20D}" destId="{B958C65C-35ED-42E7-B8FD-6D5350BBC59B}" srcOrd="2" destOrd="0" presId="urn:microsoft.com/office/officeart/2005/8/layout/orgChart1"/>
    <dgm:cxn modelId="{1801E704-6C1B-4D17-9CA0-719D724507C6}" type="presParOf" srcId="{09AA9FD8-209F-48EF-AE2D-C518EC7D078B}" destId="{AAAFA957-6538-4477-9112-2A8237C79354}" srcOrd="2" destOrd="0" presId="urn:microsoft.com/office/officeart/2005/8/layout/orgChart1"/>
    <dgm:cxn modelId="{33C641F8-EFF8-4732-B175-B617CBD6D1EE}" type="presParOf" srcId="{9F930EB1-671D-476E-BAD1-60903632B043}" destId="{ED9F5437-C4A3-4792-B59E-A0B270AC91BE}" srcOrd="4" destOrd="0" presId="urn:microsoft.com/office/officeart/2005/8/layout/orgChart1"/>
    <dgm:cxn modelId="{6C74899C-37E3-44CF-B967-002D17C136B6}" type="presParOf" srcId="{9F930EB1-671D-476E-BAD1-60903632B043}" destId="{820AA9D4-2EEB-4A82-B6D5-E3611F05031F}" srcOrd="5" destOrd="0" presId="urn:microsoft.com/office/officeart/2005/8/layout/orgChart1"/>
    <dgm:cxn modelId="{4CC0EAC3-D60B-4B99-81C1-C76B7106AE52}" type="presParOf" srcId="{820AA9D4-2EEB-4A82-B6D5-E3611F05031F}" destId="{CFCFFA10-AC33-467C-8C36-7E51A498596A}" srcOrd="0" destOrd="0" presId="urn:microsoft.com/office/officeart/2005/8/layout/orgChart1"/>
    <dgm:cxn modelId="{63335365-E1A0-4744-AECF-F45A78E7550C}" type="presParOf" srcId="{CFCFFA10-AC33-467C-8C36-7E51A498596A}" destId="{29B3E342-2231-4C25-A470-C21B474FAAC5}" srcOrd="0" destOrd="0" presId="urn:microsoft.com/office/officeart/2005/8/layout/orgChart1"/>
    <dgm:cxn modelId="{D064B507-D91B-4EF3-B0F7-43050DCCBAB4}" type="presParOf" srcId="{CFCFFA10-AC33-467C-8C36-7E51A498596A}" destId="{8E4F6227-40A6-4A78-972F-33A1A15BCC2E}" srcOrd="1" destOrd="0" presId="urn:microsoft.com/office/officeart/2005/8/layout/orgChart1"/>
    <dgm:cxn modelId="{74206306-61CC-46AA-A818-940C1400717B}" type="presParOf" srcId="{820AA9D4-2EEB-4A82-B6D5-E3611F05031F}" destId="{995CABB0-43F9-468D-8DAE-DC4229CDD3DD}" srcOrd="1" destOrd="0" presId="urn:microsoft.com/office/officeart/2005/8/layout/orgChart1"/>
    <dgm:cxn modelId="{6078A0DF-263A-4129-843A-F849B560F3AD}" type="presParOf" srcId="{995CABB0-43F9-468D-8DAE-DC4229CDD3DD}" destId="{B2A68610-C7F4-4004-AA81-E1FC32BC25EE}" srcOrd="0" destOrd="0" presId="urn:microsoft.com/office/officeart/2005/8/layout/orgChart1"/>
    <dgm:cxn modelId="{FA54EC95-2E5D-429D-9175-859AA42063BC}" type="presParOf" srcId="{995CABB0-43F9-468D-8DAE-DC4229CDD3DD}" destId="{EF928652-94DC-4A74-A851-0CD0ACCB14D8}" srcOrd="1" destOrd="0" presId="urn:microsoft.com/office/officeart/2005/8/layout/orgChart1"/>
    <dgm:cxn modelId="{0C775ED4-C5CA-42FE-9479-6BCCF636A2ED}" type="presParOf" srcId="{EF928652-94DC-4A74-A851-0CD0ACCB14D8}" destId="{76C997FC-1E1C-473D-9A5E-2DB422A86259}" srcOrd="0" destOrd="0" presId="urn:microsoft.com/office/officeart/2005/8/layout/orgChart1"/>
    <dgm:cxn modelId="{EF598A24-F14E-4217-B50E-C1F6AA14FA08}" type="presParOf" srcId="{76C997FC-1E1C-473D-9A5E-2DB422A86259}" destId="{43F55B3A-EA89-40B6-977A-AD0860C5A67C}" srcOrd="0" destOrd="0" presId="urn:microsoft.com/office/officeart/2005/8/layout/orgChart1"/>
    <dgm:cxn modelId="{87BFB0E8-DA14-4CBC-B12A-A22B772A0F08}" type="presParOf" srcId="{76C997FC-1E1C-473D-9A5E-2DB422A86259}" destId="{38B17760-673F-4493-B892-398E3C397A16}" srcOrd="1" destOrd="0" presId="urn:microsoft.com/office/officeart/2005/8/layout/orgChart1"/>
    <dgm:cxn modelId="{73CB6BC3-3D09-4984-AFB9-5F90C4528749}" type="presParOf" srcId="{EF928652-94DC-4A74-A851-0CD0ACCB14D8}" destId="{FB2F18B1-F725-4239-9EAD-5EC80D5B70B9}" srcOrd="1" destOrd="0" presId="urn:microsoft.com/office/officeart/2005/8/layout/orgChart1"/>
    <dgm:cxn modelId="{39139179-5F95-40AC-8FBB-22DF5CC32712}" type="presParOf" srcId="{EF928652-94DC-4A74-A851-0CD0ACCB14D8}" destId="{D715750E-E25C-4CC0-BF64-331B5963FA45}" srcOrd="2" destOrd="0" presId="urn:microsoft.com/office/officeart/2005/8/layout/orgChart1"/>
    <dgm:cxn modelId="{7FD26D39-4D1C-4247-B665-AAAC1D350D4C}" type="presParOf" srcId="{820AA9D4-2EEB-4A82-B6D5-E3611F05031F}" destId="{C69D0DCF-1945-495F-A3DB-F4627864A4A0}" srcOrd="2" destOrd="0" presId="urn:microsoft.com/office/officeart/2005/8/layout/orgChart1"/>
    <dgm:cxn modelId="{6134F310-5A21-406A-AF86-B5882E12FBD4}" type="presParOf" srcId="{FC03A0D4-6376-46F6-A155-D6195C3ED686}" destId="{FA38E00A-3773-45C2-B9F7-4DE125009FB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D9FC45D-6ED3-4EE4-A029-C1FC8A4D74DE}" type="doc">
      <dgm:prSet loTypeId="urn:microsoft.com/office/officeart/2005/8/layout/orgChart1" loCatId="hierarchy" qsTypeId="urn:microsoft.com/office/officeart/2005/8/quickstyle/3d3" qsCatId="3D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81D1427E-A998-44AA-8B17-C7C75EC93904}">
      <dgm:prSet phldrT="[Текст]" custT="1"/>
      <dgm:spPr/>
      <dgm:t>
        <a:bodyPr/>
        <a:lstStyle/>
        <a:p>
          <a:r>
            <a:rPr lang="ru-RU" sz="1600" dirty="0" smtClean="0"/>
            <a:t>КАЧЕСТВО </a:t>
          </a:r>
        </a:p>
        <a:p>
          <a:r>
            <a:rPr lang="ru-RU" sz="1600" dirty="0" smtClean="0"/>
            <a:t>алгоритмических алгоритмов</a:t>
          </a:r>
          <a:endParaRPr lang="ru-RU" sz="1600" dirty="0"/>
        </a:p>
      </dgm:t>
    </dgm:pt>
    <dgm:pt modelId="{21A08D90-B771-4F24-8645-3943E3EB2FF8}" type="parTrans" cxnId="{3573BD76-089F-41EE-B96E-C892C26D4753}">
      <dgm:prSet/>
      <dgm:spPr/>
      <dgm:t>
        <a:bodyPr/>
        <a:lstStyle/>
        <a:p>
          <a:endParaRPr lang="ru-RU"/>
        </a:p>
      </dgm:t>
    </dgm:pt>
    <dgm:pt modelId="{9DAD77EB-F301-4BCA-AA33-B649DACED9F6}" type="sibTrans" cxnId="{3573BD76-089F-41EE-B96E-C892C26D4753}">
      <dgm:prSet/>
      <dgm:spPr/>
      <dgm:t>
        <a:bodyPr/>
        <a:lstStyle/>
        <a:p>
          <a:endParaRPr lang="ru-RU"/>
        </a:p>
      </dgm:t>
    </dgm:pt>
    <dgm:pt modelId="{9C2DA279-ED71-462E-A318-84573C5E74E0}">
      <dgm:prSet phldrT="[Текст]" custT="1"/>
      <dgm:spPr/>
      <dgm:t>
        <a:bodyPr/>
        <a:lstStyle/>
        <a:p>
          <a:r>
            <a:rPr lang="ru-RU" sz="1500" b="1" dirty="0" smtClean="0"/>
            <a:t>ЭФФЕКТИВНОСТЬ</a:t>
          </a:r>
          <a:endParaRPr lang="ru-RU" sz="1500" b="1" dirty="0"/>
        </a:p>
      </dgm:t>
    </dgm:pt>
    <dgm:pt modelId="{206FB8F5-41B2-46F4-AE13-90632E414890}" type="parTrans" cxnId="{B529D1D5-9315-4B7A-8205-06F806851C31}">
      <dgm:prSet/>
      <dgm:spPr/>
      <dgm:t>
        <a:bodyPr/>
        <a:lstStyle/>
        <a:p>
          <a:endParaRPr lang="ru-RU"/>
        </a:p>
      </dgm:t>
    </dgm:pt>
    <dgm:pt modelId="{5EC6C5E4-7C90-4F87-9F94-BE6ED8AF1D6B}" type="sibTrans" cxnId="{B529D1D5-9315-4B7A-8205-06F806851C31}">
      <dgm:prSet/>
      <dgm:spPr/>
      <dgm:t>
        <a:bodyPr/>
        <a:lstStyle/>
        <a:p>
          <a:endParaRPr lang="ru-RU"/>
        </a:p>
      </dgm:t>
    </dgm:pt>
    <dgm:pt modelId="{330E5E5B-5C7C-4B70-AE17-B7AFC47F5D87}">
      <dgm:prSet phldrT="[Текст]" custT="1"/>
      <dgm:spPr/>
      <dgm:t>
        <a:bodyPr/>
        <a:lstStyle/>
        <a:p>
          <a:r>
            <a:rPr lang="ru-RU" sz="1500" b="1" dirty="0" smtClean="0"/>
            <a:t>РЕСУРСОЁМКОСТЬ</a:t>
          </a:r>
          <a:endParaRPr lang="ru-RU" sz="1500" b="1" dirty="0"/>
        </a:p>
      </dgm:t>
    </dgm:pt>
    <dgm:pt modelId="{F36D19A5-81F1-409E-9D7B-C3F336CB3AEE}" type="parTrans" cxnId="{22FCD79B-0CD8-4CD9-9379-53ADCFF3FE1B}">
      <dgm:prSet/>
      <dgm:spPr/>
      <dgm:t>
        <a:bodyPr/>
        <a:lstStyle/>
        <a:p>
          <a:endParaRPr lang="ru-RU"/>
        </a:p>
      </dgm:t>
    </dgm:pt>
    <dgm:pt modelId="{3BEF380A-D164-499A-B402-4F5E688FF2AC}" type="sibTrans" cxnId="{22FCD79B-0CD8-4CD9-9379-53ADCFF3FE1B}">
      <dgm:prSet/>
      <dgm:spPr/>
      <dgm:t>
        <a:bodyPr/>
        <a:lstStyle/>
        <a:p>
          <a:endParaRPr lang="ru-RU"/>
        </a:p>
      </dgm:t>
    </dgm:pt>
    <dgm:pt modelId="{9ECEAE78-EDE9-4C7A-B491-1CC4FA1F746A}">
      <dgm:prSet phldrT="[Текст]" custT="1"/>
      <dgm:spPr/>
      <dgm:t>
        <a:bodyPr/>
        <a:lstStyle/>
        <a:p>
          <a:r>
            <a:rPr lang="ru-RU" sz="1500" b="1" dirty="0" smtClean="0"/>
            <a:t>СТОИМОСТЬ</a:t>
          </a:r>
          <a:endParaRPr lang="ru-RU" sz="1500" b="1" dirty="0"/>
        </a:p>
      </dgm:t>
    </dgm:pt>
    <dgm:pt modelId="{F24D075B-3257-4CAB-BC38-49996AB29E7A}" type="parTrans" cxnId="{8D35C6A6-7496-4E0F-8FBA-9392CC1E679D}">
      <dgm:prSet/>
      <dgm:spPr/>
      <dgm:t>
        <a:bodyPr/>
        <a:lstStyle/>
        <a:p>
          <a:endParaRPr lang="ru-RU"/>
        </a:p>
      </dgm:t>
    </dgm:pt>
    <dgm:pt modelId="{FD416EA8-2AB8-455B-BDC5-05F73E6B7113}" type="sibTrans" cxnId="{8D35C6A6-7496-4E0F-8FBA-9392CC1E679D}">
      <dgm:prSet/>
      <dgm:spPr/>
      <dgm:t>
        <a:bodyPr/>
        <a:lstStyle/>
        <a:p>
          <a:endParaRPr lang="ru-RU"/>
        </a:p>
      </dgm:t>
    </dgm:pt>
    <dgm:pt modelId="{C53527E5-DC5A-4395-B534-E02656D8AD7A}">
      <dgm:prSet/>
      <dgm:spPr/>
      <dgm:t>
        <a:bodyPr/>
        <a:lstStyle/>
        <a:p>
          <a:pPr marL="108000" algn="l"/>
          <a:r>
            <a:rPr lang="ru-RU" dirty="0" smtClean="0"/>
            <a:t>- верность результата</a:t>
          </a:r>
        </a:p>
        <a:p>
          <a:pPr marL="108000" algn="l"/>
          <a:r>
            <a:rPr lang="ru-RU" dirty="0" smtClean="0"/>
            <a:t>- точность результата</a:t>
          </a:r>
        </a:p>
        <a:p>
          <a:pPr marL="108000" algn="l"/>
          <a:r>
            <a:rPr lang="ru-RU" dirty="0" smtClean="0"/>
            <a:t>- своевременность результата</a:t>
          </a:r>
        </a:p>
        <a:p>
          <a:pPr marL="108000" algn="l"/>
          <a:r>
            <a:rPr lang="ru-RU" dirty="0" smtClean="0"/>
            <a:t>- устойчивость процесса</a:t>
          </a:r>
        </a:p>
        <a:p>
          <a:pPr marL="108000" algn="l"/>
          <a:r>
            <a:rPr lang="ru-RU" dirty="0" smtClean="0"/>
            <a:t>- сложность процесса</a:t>
          </a:r>
          <a:endParaRPr lang="ru-RU" dirty="0"/>
        </a:p>
      </dgm:t>
    </dgm:pt>
    <dgm:pt modelId="{83B61F89-F340-4AA4-B53D-80508275113C}" type="parTrans" cxnId="{3C59041D-4689-4D97-BBDB-5F0A430B8E48}">
      <dgm:prSet/>
      <dgm:spPr/>
      <dgm:t>
        <a:bodyPr/>
        <a:lstStyle/>
        <a:p>
          <a:endParaRPr lang="ru-RU"/>
        </a:p>
      </dgm:t>
    </dgm:pt>
    <dgm:pt modelId="{DE1E16FE-3F47-4D28-AA99-62F2179455C2}" type="sibTrans" cxnId="{3C59041D-4689-4D97-BBDB-5F0A430B8E48}">
      <dgm:prSet/>
      <dgm:spPr/>
      <dgm:t>
        <a:bodyPr/>
        <a:lstStyle/>
        <a:p>
          <a:endParaRPr lang="ru-RU"/>
        </a:p>
      </dgm:t>
    </dgm:pt>
    <dgm:pt modelId="{3B893AF5-BDC5-4749-8482-5D1BA7255A85}">
      <dgm:prSet/>
      <dgm:spPr/>
      <dgm:t>
        <a:bodyPr/>
        <a:lstStyle/>
        <a:p>
          <a:pPr marL="108000" algn="l"/>
          <a:r>
            <a:rPr lang="ru-RU" smtClean="0"/>
            <a:t>- количество </a:t>
          </a:r>
          <a:r>
            <a:rPr lang="ru-RU" dirty="0" smtClean="0"/>
            <a:t>оборудования</a:t>
          </a:r>
        </a:p>
        <a:p>
          <a:pPr marL="108000" algn="l"/>
          <a:r>
            <a:rPr lang="ru-RU" smtClean="0"/>
            <a:t>- Количество </a:t>
          </a:r>
          <a:r>
            <a:rPr lang="ru-RU" dirty="0" smtClean="0"/>
            <a:t>личного состава</a:t>
          </a:r>
        </a:p>
        <a:p>
          <a:pPr marL="108000" algn="l"/>
          <a:r>
            <a:rPr lang="ru-RU" dirty="0" smtClean="0"/>
            <a:t>- объём информационного обеспечения</a:t>
          </a:r>
        </a:p>
        <a:p>
          <a:pPr marL="108000" algn="l"/>
          <a:r>
            <a:rPr lang="ru-RU" dirty="0" smtClean="0"/>
            <a:t>- объём математического обеспечения</a:t>
          </a:r>
        </a:p>
        <a:p>
          <a:pPr marL="108000" algn="l"/>
          <a:r>
            <a:rPr lang="ru-RU" dirty="0" smtClean="0"/>
            <a:t>- объёмы других видов обеспечения</a:t>
          </a:r>
          <a:endParaRPr lang="ru-RU" dirty="0"/>
        </a:p>
      </dgm:t>
    </dgm:pt>
    <dgm:pt modelId="{6229DA6C-1742-4F09-9022-18C9B7C80A82}" type="parTrans" cxnId="{1482F7DD-14AB-4167-A9F5-AC7A5C84403E}">
      <dgm:prSet/>
      <dgm:spPr/>
      <dgm:t>
        <a:bodyPr/>
        <a:lstStyle/>
        <a:p>
          <a:endParaRPr lang="ru-RU"/>
        </a:p>
      </dgm:t>
    </dgm:pt>
    <dgm:pt modelId="{5E3194E1-97A8-4EFA-A571-B16D6F6BCEB8}" type="sibTrans" cxnId="{1482F7DD-14AB-4167-A9F5-AC7A5C84403E}">
      <dgm:prSet/>
      <dgm:spPr/>
      <dgm:t>
        <a:bodyPr/>
        <a:lstStyle/>
        <a:p>
          <a:endParaRPr lang="ru-RU"/>
        </a:p>
      </dgm:t>
    </dgm:pt>
    <dgm:pt modelId="{3BBBDD18-3E2E-4179-BCF0-AC5189ED351D}">
      <dgm:prSet custT="1"/>
      <dgm:spPr/>
      <dgm:t>
        <a:bodyPr/>
        <a:lstStyle/>
        <a:p>
          <a:pPr marL="108000" algn="l"/>
          <a:r>
            <a:rPr lang="ru-RU" sz="1600" dirty="0" smtClean="0"/>
            <a:t>- затраты на разработку</a:t>
          </a:r>
        </a:p>
        <a:p>
          <a:pPr marL="108000" algn="l"/>
          <a:r>
            <a:rPr lang="ru-RU" sz="1600" dirty="0" smtClean="0"/>
            <a:t>- затраты на приобретение ресурсов</a:t>
          </a:r>
        </a:p>
        <a:p>
          <a:pPr marL="108000" algn="l"/>
          <a:r>
            <a:rPr lang="ru-RU" sz="1600" dirty="0" smtClean="0"/>
            <a:t>- затраты на сопровождение</a:t>
          </a:r>
        </a:p>
        <a:p>
          <a:pPr marL="108000" algn="l"/>
          <a:r>
            <a:rPr lang="ru-RU" sz="1600" dirty="0" smtClean="0"/>
            <a:t>- затраты на эксплуатацию</a:t>
          </a:r>
        </a:p>
        <a:p>
          <a:pPr marL="108000" algn="l"/>
          <a:r>
            <a:rPr lang="ru-RU" sz="1600" dirty="0" smtClean="0"/>
            <a:t>- другие виды затрат</a:t>
          </a:r>
          <a:endParaRPr lang="ru-RU" sz="1600" dirty="0"/>
        </a:p>
      </dgm:t>
    </dgm:pt>
    <dgm:pt modelId="{E960E828-ABA1-4F0B-9EA3-095FC8420CBA}" type="parTrans" cxnId="{2DB498B1-750A-45D3-A46B-04C53579A624}">
      <dgm:prSet/>
      <dgm:spPr/>
      <dgm:t>
        <a:bodyPr/>
        <a:lstStyle/>
        <a:p>
          <a:endParaRPr lang="ru-RU"/>
        </a:p>
      </dgm:t>
    </dgm:pt>
    <dgm:pt modelId="{F8592F79-1CD5-4B8C-AE70-4F9A8A53A86C}" type="sibTrans" cxnId="{2DB498B1-750A-45D3-A46B-04C53579A624}">
      <dgm:prSet/>
      <dgm:spPr/>
      <dgm:t>
        <a:bodyPr/>
        <a:lstStyle/>
        <a:p>
          <a:endParaRPr lang="ru-RU"/>
        </a:p>
      </dgm:t>
    </dgm:pt>
    <dgm:pt modelId="{1310FCDC-2DE4-4D9A-B254-61FFB1962322}" type="pres">
      <dgm:prSet presAssocID="{5D9FC45D-6ED3-4EE4-A029-C1FC8A4D74D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C03A0D4-6376-46F6-A155-D6195C3ED686}" type="pres">
      <dgm:prSet presAssocID="{81D1427E-A998-44AA-8B17-C7C75EC93904}" presName="hierRoot1" presStyleCnt="0">
        <dgm:presLayoutVars>
          <dgm:hierBranch val="init"/>
        </dgm:presLayoutVars>
      </dgm:prSet>
      <dgm:spPr/>
    </dgm:pt>
    <dgm:pt modelId="{BD66D448-B762-47A0-B628-0C6CA12E1461}" type="pres">
      <dgm:prSet presAssocID="{81D1427E-A998-44AA-8B17-C7C75EC93904}" presName="rootComposite1" presStyleCnt="0"/>
      <dgm:spPr/>
    </dgm:pt>
    <dgm:pt modelId="{7947BC2D-F768-43A9-BDFE-41AF300985CC}" type="pres">
      <dgm:prSet presAssocID="{81D1427E-A998-44AA-8B17-C7C75EC93904}" presName="rootText1" presStyleLbl="node0" presStyleIdx="0" presStyleCnt="1" custScaleX="164102" custScaleY="83876" custLinFactNeighborX="-1168" custLinFactNeighborY="-279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2E684DF-B590-4911-9421-50D49ED48DA6}" type="pres">
      <dgm:prSet presAssocID="{81D1427E-A998-44AA-8B17-C7C75EC93904}" presName="rootConnector1" presStyleLbl="node1" presStyleIdx="0" presStyleCnt="0"/>
      <dgm:spPr/>
      <dgm:t>
        <a:bodyPr/>
        <a:lstStyle/>
        <a:p>
          <a:endParaRPr lang="ru-RU"/>
        </a:p>
      </dgm:t>
    </dgm:pt>
    <dgm:pt modelId="{9F930EB1-671D-476E-BAD1-60903632B043}" type="pres">
      <dgm:prSet presAssocID="{81D1427E-A998-44AA-8B17-C7C75EC93904}" presName="hierChild2" presStyleCnt="0"/>
      <dgm:spPr/>
    </dgm:pt>
    <dgm:pt modelId="{0E1E8769-7166-49A3-8A92-5DF7820B74CB}" type="pres">
      <dgm:prSet presAssocID="{206FB8F5-41B2-46F4-AE13-90632E414890}" presName="Name37" presStyleLbl="parChTrans1D2" presStyleIdx="0" presStyleCnt="3"/>
      <dgm:spPr/>
      <dgm:t>
        <a:bodyPr/>
        <a:lstStyle/>
        <a:p>
          <a:endParaRPr lang="ru-RU"/>
        </a:p>
      </dgm:t>
    </dgm:pt>
    <dgm:pt modelId="{463BC8CF-F9B6-458D-B30F-EFF6B084D50B}" type="pres">
      <dgm:prSet presAssocID="{9C2DA279-ED71-462E-A318-84573C5E74E0}" presName="hierRoot2" presStyleCnt="0">
        <dgm:presLayoutVars>
          <dgm:hierBranch val="init"/>
        </dgm:presLayoutVars>
      </dgm:prSet>
      <dgm:spPr/>
    </dgm:pt>
    <dgm:pt modelId="{6875080A-A12C-4BB8-8134-59C7E14E0953}" type="pres">
      <dgm:prSet presAssocID="{9C2DA279-ED71-462E-A318-84573C5E74E0}" presName="rootComposite" presStyleCnt="0"/>
      <dgm:spPr/>
    </dgm:pt>
    <dgm:pt modelId="{45F82A6D-BC3B-40A5-8568-74BC07EAD403}" type="pres">
      <dgm:prSet presAssocID="{9C2DA279-ED71-462E-A318-84573C5E74E0}" presName="rootText" presStyleLbl="node2" presStyleIdx="0" presStyleCnt="3" custScaleX="10706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F03C849-900B-4CEC-A918-1BFB2C0C52A4}" type="pres">
      <dgm:prSet presAssocID="{9C2DA279-ED71-462E-A318-84573C5E74E0}" presName="rootConnector" presStyleLbl="node2" presStyleIdx="0" presStyleCnt="3"/>
      <dgm:spPr/>
      <dgm:t>
        <a:bodyPr/>
        <a:lstStyle/>
        <a:p>
          <a:endParaRPr lang="ru-RU"/>
        </a:p>
      </dgm:t>
    </dgm:pt>
    <dgm:pt modelId="{92905EE8-81E2-4150-A0CD-579E4C5BD242}" type="pres">
      <dgm:prSet presAssocID="{9C2DA279-ED71-462E-A318-84573C5E74E0}" presName="hierChild4" presStyleCnt="0"/>
      <dgm:spPr/>
    </dgm:pt>
    <dgm:pt modelId="{46190E50-DEBE-478F-84F2-46BB7712C4F1}" type="pres">
      <dgm:prSet presAssocID="{83B61F89-F340-4AA4-B53D-80508275113C}" presName="Name37" presStyleLbl="parChTrans1D3" presStyleIdx="0" presStyleCnt="3"/>
      <dgm:spPr/>
      <dgm:t>
        <a:bodyPr/>
        <a:lstStyle/>
        <a:p>
          <a:endParaRPr lang="ru-RU"/>
        </a:p>
      </dgm:t>
    </dgm:pt>
    <dgm:pt modelId="{77C1FB6D-B00B-495D-9B22-7DF8B75666FC}" type="pres">
      <dgm:prSet presAssocID="{C53527E5-DC5A-4395-B534-E02656D8AD7A}" presName="hierRoot2" presStyleCnt="0">
        <dgm:presLayoutVars>
          <dgm:hierBranch val="init"/>
        </dgm:presLayoutVars>
      </dgm:prSet>
      <dgm:spPr/>
    </dgm:pt>
    <dgm:pt modelId="{290B9E9D-F18A-468A-B808-5119DFD63B77}" type="pres">
      <dgm:prSet presAssocID="{C53527E5-DC5A-4395-B534-E02656D8AD7A}" presName="rootComposite" presStyleCnt="0"/>
      <dgm:spPr/>
    </dgm:pt>
    <dgm:pt modelId="{06C8C3E8-E68D-4E16-B634-F05572FA032B}" type="pres">
      <dgm:prSet presAssocID="{C53527E5-DC5A-4395-B534-E02656D8AD7A}" presName="rootText" presStyleLbl="node3" presStyleIdx="0" presStyleCnt="3" custScaleX="106129" custScaleY="35539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B1EBBF1-42BA-4261-BD2E-7FDE84B3E1E0}" type="pres">
      <dgm:prSet presAssocID="{C53527E5-DC5A-4395-B534-E02656D8AD7A}" presName="rootConnector" presStyleLbl="node3" presStyleIdx="0" presStyleCnt="3"/>
      <dgm:spPr/>
      <dgm:t>
        <a:bodyPr/>
        <a:lstStyle/>
        <a:p>
          <a:endParaRPr lang="ru-RU"/>
        </a:p>
      </dgm:t>
    </dgm:pt>
    <dgm:pt modelId="{F53F2FC9-E165-4C91-8149-0E8B92917C43}" type="pres">
      <dgm:prSet presAssocID="{C53527E5-DC5A-4395-B534-E02656D8AD7A}" presName="hierChild4" presStyleCnt="0"/>
      <dgm:spPr/>
    </dgm:pt>
    <dgm:pt modelId="{436C7B80-CF53-4946-9755-B338358094E8}" type="pres">
      <dgm:prSet presAssocID="{C53527E5-DC5A-4395-B534-E02656D8AD7A}" presName="hierChild5" presStyleCnt="0"/>
      <dgm:spPr/>
    </dgm:pt>
    <dgm:pt modelId="{FB6638EE-7361-4DCE-A866-0F9458B4A401}" type="pres">
      <dgm:prSet presAssocID="{9C2DA279-ED71-462E-A318-84573C5E74E0}" presName="hierChild5" presStyleCnt="0"/>
      <dgm:spPr/>
    </dgm:pt>
    <dgm:pt modelId="{690B25DC-3AE2-45CB-AB08-048218665B93}" type="pres">
      <dgm:prSet presAssocID="{F36D19A5-81F1-409E-9D7B-C3F336CB3AEE}" presName="Name37" presStyleLbl="parChTrans1D2" presStyleIdx="1" presStyleCnt="3"/>
      <dgm:spPr/>
      <dgm:t>
        <a:bodyPr/>
        <a:lstStyle/>
        <a:p>
          <a:endParaRPr lang="ru-RU"/>
        </a:p>
      </dgm:t>
    </dgm:pt>
    <dgm:pt modelId="{09AA9FD8-209F-48EF-AE2D-C518EC7D078B}" type="pres">
      <dgm:prSet presAssocID="{330E5E5B-5C7C-4B70-AE17-B7AFC47F5D87}" presName="hierRoot2" presStyleCnt="0">
        <dgm:presLayoutVars>
          <dgm:hierBranch val="init"/>
        </dgm:presLayoutVars>
      </dgm:prSet>
      <dgm:spPr/>
    </dgm:pt>
    <dgm:pt modelId="{0C7F6380-21C0-4508-9921-649B2EB8D6CF}" type="pres">
      <dgm:prSet presAssocID="{330E5E5B-5C7C-4B70-AE17-B7AFC47F5D87}" presName="rootComposite" presStyleCnt="0"/>
      <dgm:spPr/>
    </dgm:pt>
    <dgm:pt modelId="{CBABADAA-DB9E-4DE1-B270-D8D762195779}" type="pres">
      <dgm:prSet presAssocID="{330E5E5B-5C7C-4B70-AE17-B7AFC47F5D87}" presName="rootText" presStyleLbl="node2" presStyleIdx="1" presStyleCnt="3" custScaleX="10765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243E7C8-F773-45A0-B6BA-BE88A7CF985B}" type="pres">
      <dgm:prSet presAssocID="{330E5E5B-5C7C-4B70-AE17-B7AFC47F5D87}" presName="rootConnector" presStyleLbl="node2" presStyleIdx="1" presStyleCnt="3"/>
      <dgm:spPr/>
      <dgm:t>
        <a:bodyPr/>
        <a:lstStyle/>
        <a:p>
          <a:endParaRPr lang="ru-RU"/>
        </a:p>
      </dgm:t>
    </dgm:pt>
    <dgm:pt modelId="{A1FBF22E-E1AB-48E8-9983-E710FCB69391}" type="pres">
      <dgm:prSet presAssocID="{330E5E5B-5C7C-4B70-AE17-B7AFC47F5D87}" presName="hierChild4" presStyleCnt="0"/>
      <dgm:spPr/>
    </dgm:pt>
    <dgm:pt modelId="{72894C18-9FC4-402A-A8EB-5C03393D429E}" type="pres">
      <dgm:prSet presAssocID="{6229DA6C-1742-4F09-9022-18C9B7C80A82}" presName="Name37" presStyleLbl="parChTrans1D3" presStyleIdx="1" presStyleCnt="3"/>
      <dgm:spPr/>
      <dgm:t>
        <a:bodyPr/>
        <a:lstStyle/>
        <a:p>
          <a:endParaRPr lang="ru-RU"/>
        </a:p>
      </dgm:t>
    </dgm:pt>
    <dgm:pt modelId="{541B8022-1309-4BF0-B6F3-F48C6675F20D}" type="pres">
      <dgm:prSet presAssocID="{3B893AF5-BDC5-4749-8482-5D1BA7255A85}" presName="hierRoot2" presStyleCnt="0">
        <dgm:presLayoutVars>
          <dgm:hierBranch val="init"/>
        </dgm:presLayoutVars>
      </dgm:prSet>
      <dgm:spPr/>
    </dgm:pt>
    <dgm:pt modelId="{9A0ACF3E-9D40-4A67-A716-9D046E49C1AB}" type="pres">
      <dgm:prSet presAssocID="{3B893AF5-BDC5-4749-8482-5D1BA7255A85}" presName="rootComposite" presStyleCnt="0"/>
      <dgm:spPr/>
    </dgm:pt>
    <dgm:pt modelId="{B9F1841D-8B1B-46FB-8CE1-B77B4D165D2C}" type="pres">
      <dgm:prSet presAssocID="{3B893AF5-BDC5-4749-8482-5D1BA7255A85}" presName="rootText" presStyleLbl="node3" presStyleIdx="1" presStyleCnt="3" custScaleX="108797" custScaleY="35539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11EC145-4B8F-4DEF-878B-75323058DF9D}" type="pres">
      <dgm:prSet presAssocID="{3B893AF5-BDC5-4749-8482-5D1BA7255A85}" presName="rootConnector" presStyleLbl="node3" presStyleIdx="1" presStyleCnt="3"/>
      <dgm:spPr/>
      <dgm:t>
        <a:bodyPr/>
        <a:lstStyle/>
        <a:p>
          <a:endParaRPr lang="ru-RU"/>
        </a:p>
      </dgm:t>
    </dgm:pt>
    <dgm:pt modelId="{05229361-4132-4F52-90B7-BFE907431741}" type="pres">
      <dgm:prSet presAssocID="{3B893AF5-BDC5-4749-8482-5D1BA7255A85}" presName="hierChild4" presStyleCnt="0"/>
      <dgm:spPr/>
    </dgm:pt>
    <dgm:pt modelId="{B958C65C-35ED-42E7-B8FD-6D5350BBC59B}" type="pres">
      <dgm:prSet presAssocID="{3B893AF5-BDC5-4749-8482-5D1BA7255A85}" presName="hierChild5" presStyleCnt="0"/>
      <dgm:spPr/>
    </dgm:pt>
    <dgm:pt modelId="{AAAFA957-6538-4477-9112-2A8237C79354}" type="pres">
      <dgm:prSet presAssocID="{330E5E5B-5C7C-4B70-AE17-B7AFC47F5D87}" presName="hierChild5" presStyleCnt="0"/>
      <dgm:spPr/>
    </dgm:pt>
    <dgm:pt modelId="{ED9F5437-C4A3-4792-B59E-A0B270AC91BE}" type="pres">
      <dgm:prSet presAssocID="{F24D075B-3257-4CAB-BC38-49996AB29E7A}" presName="Name37" presStyleLbl="parChTrans1D2" presStyleIdx="2" presStyleCnt="3"/>
      <dgm:spPr/>
      <dgm:t>
        <a:bodyPr/>
        <a:lstStyle/>
        <a:p>
          <a:endParaRPr lang="ru-RU"/>
        </a:p>
      </dgm:t>
    </dgm:pt>
    <dgm:pt modelId="{820AA9D4-2EEB-4A82-B6D5-E3611F05031F}" type="pres">
      <dgm:prSet presAssocID="{9ECEAE78-EDE9-4C7A-B491-1CC4FA1F746A}" presName="hierRoot2" presStyleCnt="0">
        <dgm:presLayoutVars>
          <dgm:hierBranch val="init"/>
        </dgm:presLayoutVars>
      </dgm:prSet>
      <dgm:spPr/>
    </dgm:pt>
    <dgm:pt modelId="{CFCFFA10-AC33-467C-8C36-7E51A498596A}" type="pres">
      <dgm:prSet presAssocID="{9ECEAE78-EDE9-4C7A-B491-1CC4FA1F746A}" presName="rootComposite" presStyleCnt="0"/>
      <dgm:spPr/>
    </dgm:pt>
    <dgm:pt modelId="{29B3E342-2231-4C25-A470-C21B474FAAC5}" type="pres">
      <dgm:prSet presAssocID="{9ECEAE78-EDE9-4C7A-B491-1CC4FA1F746A}" presName="rootText" presStyleLbl="node2" presStyleIdx="2" presStyleCnt="3" custScaleX="11081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4F6227-40A6-4A78-972F-33A1A15BCC2E}" type="pres">
      <dgm:prSet presAssocID="{9ECEAE78-EDE9-4C7A-B491-1CC4FA1F746A}" presName="rootConnector" presStyleLbl="node2" presStyleIdx="2" presStyleCnt="3"/>
      <dgm:spPr/>
      <dgm:t>
        <a:bodyPr/>
        <a:lstStyle/>
        <a:p>
          <a:endParaRPr lang="ru-RU"/>
        </a:p>
      </dgm:t>
    </dgm:pt>
    <dgm:pt modelId="{995CABB0-43F9-468D-8DAE-DC4229CDD3DD}" type="pres">
      <dgm:prSet presAssocID="{9ECEAE78-EDE9-4C7A-B491-1CC4FA1F746A}" presName="hierChild4" presStyleCnt="0"/>
      <dgm:spPr/>
    </dgm:pt>
    <dgm:pt modelId="{B2A68610-C7F4-4004-AA81-E1FC32BC25EE}" type="pres">
      <dgm:prSet presAssocID="{E960E828-ABA1-4F0B-9EA3-095FC8420CBA}" presName="Name37" presStyleLbl="parChTrans1D3" presStyleIdx="2" presStyleCnt="3"/>
      <dgm:spPr/>
      <dgm:t>
        <a:bodyPr/>
        <a:lstStyle/>
        <a:p>
          <a:endParaRPr lang="ru-RU"/>
        </a:p>
      </dgm:t>
    </dgm:pt>
    <dgm:pt modelId="{EF928652-94DC-4A74-A851-0CD0ACCB14D8}" type="pres">
      <dgm:prSet presAssocID="{3BBBDD18-3E2E-4179-BCF0-AC5189ED351D}" presName="hierRoot2" presStyleCnt="0">
        <dgm:presLayoutVars>
          <dgm:hierBranch val="init"/>
        </dgm:presLayoutVars>
      </dgm:prSet>
      <dgm:spPr/>
    </dgm:pt>
    <dgm:pt modelId="{76C997FC-1E1C-473D-9A5E-2DB422A86259}" type="pres">
      <dgm:prSet presAssocID="{3BBBDD18-3E2E-4179-BCF0-AC5189ED351D}" presName="rootComposite" presStyleCnt="0"/>
      <dgm:spPr/>
    </dgm:pt>
    <dgm:pt modelId="{43F55B3A-EA89-40B6-977A-AD0860C5A67C}" type="pres">
      <dgm:prSet presAssocID="{3BBBDD18-3E2E-4179-BCF0-AC5189ED351D}" presName="rootText" presStyleLbl="node3" presStyleIdx="2" presStyleCnt="3" custScaleX="106143" custScaleY="3537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8B17760-673F-4493-B892-398E3C397A16}" type="pres">
      <dgm:prSet presAssocID="{3BBBDD18-3E2E-4179-BCF0-AC5189ED351D}" presName="rootConnector" presStyleLbl="node3" presStyleIdx="2" presStyleCnt="3"/>
      <dgm:spPr/>
      <dgm:t>
        <a:bodyPr/>
        <a:lstStyle/>
        <a:p>
          <a:endParaRPr lang="ru-RU"/>
        </a:p>
      </dgm:t>
    </dgm:pt>
    <dgm:pt modelId="{FB2F18B1-F725-4239-9EAD-5EC80D5B70B9}" type="pres">
      <dgm:prSet presAssocID="{3BBBDD18-3E2E-4179-BCF0-AC5189ED351D}" presName="hierChild4" presStyleCnt="0"/>
      <dgm:spPr/>
    </dgm:pt>
    <dgm:pt modelId="{D715750E-E25C-4CC0-BF64-331B5963FA45}" type="pres">
      <dgm:prSet presAssocID="{3BBBDD18-3E2E-4179-BCF0-AC5189ED351D}" presName="hierChild5" presStyleCnt="0"/>
      <dgm:spPr/>
    </dgm:pt>
    <dgm:pt modelId="{C69D0DCF-1945-495F-A3DB-F4627864A4A0}" type="pres">
      <dgm:prSet presAssocID="{9ECEAE78-EDE9-4C7A-B491-1CC4FA1F746A}" presName="hierChild5" presStyleCnt="0"/>
      <dgm:spPr/>
    </dgm:pt>
    <dgm:pt modelId="{FA38E00A-3773-45C2-B9F7-4DE125009FB4}" type="pres">
      <dgm:prSet presAssocID="{81D1427E-A998-44AA-8B17-C7C75EC93904}" presName="hierChild3" presStyleCnt="0"/>
      <dgm:spPr/>
    </dgm:pt>
  </dgm:ptLst>
  <dgm:cxnLst>
    <dgm:cxn modelId="{4D845699-60CC-4AED-B531-FA5288E51A86}" type="presOf" srcId="{9C2DA279-ED71-462E-A318-84573C5E74E0}" destId="{45F82A6D-BC3B-40A5-8568-74BC07EAD403}" srcOrd="0" destOrd="0" presId="urn:microsoft.com/office/officeart/2005/8/layout/orgChart1"/>
    <dgm:cxn modelId="{8D35C6A6-7496-4E0F-8FBA-9392CC1E679D}" srcId="{81D1427E-A998-44AA-8B17-C7C75EC93904}" destId="{9ECEAE78-EDE9-4C7A-B491-1CC4FA1F746A}" srcOrd="2" destOrd="0" parTransId="{F24D075B-3257-4CAB-BC38-49996AB29E7A}" sibTransId="{FD416EA8-2AB8-455B-BDC5-05F73E6B7113}"/>
    <dgm:cxn modelId="{9C1BABB7-EDD4-49D1-AF01-5659174DD134}" type="presOf" srcId="{330E5E5B-5C7C-4B70-AE17-B7AFC47F5D87}" destId="{CBABADAA-DB9E-4DE1-B270-D8D762195779}" srcOrd="0" destOrd="0" presId="urn:microsoft.com/office/officeart/2005/8/layout/orgChart1"/>
    <dgm:cxn modelId="{51609408-BE81-4088-BCAA-CE7EF1C04EF1}" type="presOf" srcId="{5D9FC45D-6ED3-4EE4-A029-C1FC8A4D74DE}" destId="{1310FCDC-2DE4-4D9A-B254-61FFB1962322}" srcOrd="0" destOrd="0" presId="urn:microsoft.com/office/officeart/2005/8/layout/orgChart1"/>
    <dgm:cxn modelId="{653F078D-A19D-453A-A662-6A46969F2064}" type="presOf" srcId="{E960E828-ABA1-4F0B-9EA3-095FC8420CBA}" destId="{B2A68610-C7F4-4004-AA81-E1FC32BC25EE}" srcOrd="0" destOrd="0" presId="urn:microsoft.com/office/officeart/2005/8/layout/orgChart1"/>
    <dgm:cxn modelId="{9B01D6D6-36FD-4071-9473-4179B9F733BC}" type="presOf" srcId="{3BBBDD18-3E2E-4179-BCF0-AC5189ED351D}" destId="{38B17760-673F-4493-B892-398E3C397A16}" srcOrd="1" destOrd="0" presId="urn:microsoft.com/office/officeart/2005/8/layout/orgChart1"/>
    <dgm:cxn modelId="{6578EE68-D1F7-4A77-A6B4-561F56AA800B}" type="presOf" srcId="{206FB8F5-41B2-46F4-AE13-90632E414890}" destId="{0E1E8769-7166-49A3-8A92-5DF7820B74CB}" srcOrd="0" destOrd="0" presId="urn:microsoft.com/office/officeart/2005/8/layout/orgChart1"/>
    <dgm:cxn modelId="{22FCD79B-0CD8-4CD9-9379-53ADCFF3FE1B}" srcId="{81D1427E-A998-44AA-8B17-C7C75EC93904}" destId="{330E5E5B-5C7C-4B70-AE17-B7AFC47F5D87}" srcOrd="1" destOrd="0" parTransId="{F36D19A5-81F1-409E-9D7B-C3F336CB3AEE}" sibTransId="{3BEF380A-D164-499A-B402-4F5E688FF2AC}"/>
    <dgm:cxn modelId="{F1A681C9-B50D-43DF-8BD8-6A895329DC7E}" type="presOf" srcId="{83B61F89-F340-4AA4-B53D-80508275113C}" destId="{46190E50-DEBE-478F-84F2-46BB7712C4F1}" srcOrd="0" destOrd="0" presId="urn:microsoft.com/office/officeart/2005/8/layout/orgChart1"/>
    <dgm:cxn modelId="{2DB498B1-750A-45D3-A46B-04C53579A624}" srcId="{9ECEAE78-EDE9-4C7A-B491-1CC4FA1F746A}" destId="{3BBBDD18-3E2E-4179-BCF0-AC5189ED351D}" srcOrd="0" destOrd="0" parTransId="{E960E828-ABA1-4F0B-9EA3-095FC8420CBA}" sibTransId="{F8592F79-1CD5-4B8C-AE70-4F9A8A53A86C}"/>
    <dgm:cxn modelId="{253BC7F9-1459-4300-979F-233747B49A6B}" type="presOf" srcId="{F36D19A5-81F1-409E-9D7B-C3F336CB3AEE}" destId="{690B25DC-3AE2-45CB-AB08-048218665B93}" srcOrd="0" destOrd="0" presId="urn:microsoft.com/office/officeart/2005/8/layout/orgChart1"/>
    <dgm:cxn modelId="{B529D1D5-9315-4B7A-8205-06F806851C31}" srcId="{81D1427E-A998-44AA-8B17-C7C75EC93904}" destId="{9C2DA279-ED71-462E-A318-84573C5E74E0}" srcOrd="0" destOrd="0" parTransId="{206FB8F5-41B2-46F4-AE13-90632E414890}" sibTransId="{5EC6C5E4-7C90-4F87-9F94-BE6ED8AF1D6B}"/>
    <dgm:cxn modelId="{668C37C2-610E-4AC4-947F-BB548035DD3B}" type="presOf" srcId="{330E5E5B-5C7C-4B70-AE17-B7AFC47F5D87}" destId="{5243E7C8-F773-45A0-B6BA-BE88A7CF985B}" srcOrd="1" destOrd="0" presId="urn:microsoft.com/office/officeart/2005/8/layout/orgChart1"/>
    <dgm:cxn modelId="{8B277CAC-1BE5-44D9-8278-E384CA035DB6}" type="presOf" srcId="{C53527E5-DC5A-4395-B534-E02656D8AD7A}" destId="{4B1EBBF1-42BA-4261-BD2E-7FDE84B3E1E0}" srcOrd="1" destOrd="0" presId="urn:microsoft.com/office/officeart/2005/8/layout/orgChart1"/>
    <dgm:cxn modelId="{19895942-C5D8-448F-98EC-B06AD94D1A7C}" type="presOf" srcId="{3B893AF5-BDC5-4749-8482-5D1BA7255A85}" destId="{611EC145-4B8F-4DEF-878B-75323058DF9D}" srcOrd="1" destOrd="0" presId="urn:microsoft.com/office/officeart/2005/8/layout/orgChart1"/>
    <dgm:cxn modelId="{11436B5D-00AF-42FC-89BE-A963E6C6F73E}" type="presOf" srcId="{81D1427E-A998-44AA-8B17-C7C75EC93904}" destId="{7947BC2D-F768-43A9-BDFE-41AF300985CC}" srcOrd="0" destOrd="0" presId="urn:microsoft.com/office/officeart/2005/8/layout/orgChart1"/>
    <dgm:cxn modelId="{1482F7DD-14AB-4167-A9F5-AC7A5C84403E}" srcId="{330E5E5B-5C7C-4B70-AE17-B7AFC47F5D87}" destId="{3B893AF5-BDC5-4749-8482-5D1BA7255A85}" srcOrd="0" destOrd="0" parTransId="{6229DA6C-1742-4F09-9022-18C9B7C80A82}" sibTransId="{5E3194E1-97A8-4EFA-A571-B16D6F6BCEB8}"/>
    <dgm:cxn modelId="{89A547DB-5F2D-4B6A-99C6-E103D890B631}" type="presOf" srcId="{9C2DA279-ED71-462E-A318-84573C5E74E0}" destId="{1F03C849-900B-4CEC-A918-1BFB2C0C52A4}" srcOrd="1" destOrd="0" presId="urn:microsoft.com/office/officeart/2005/8/layout/orgChart1"/>
    <dgm:cxn modelId="{9522CC3F-7EB6-4E14-9DB6-47DCB049CABA}" type="presOf" srcId="{3B893AF5-BDC5-4749-8482-5D1BA7255A85}" destId="{B9F1841D-8B1B-46FB-8CE1-B77B4D165D2C}" srcOrd="0" destOrd="0" presId="urn:microsoft.com/office/officeart/2005/8/layout/orgChart1"/>
    <dgm:cxn modelId="{B9C2CCDF-501C-47EC-87D3-4D635B1ED4B2}" type="presOf" srcId="{F24D075B-3257-4CAB-BC38-49996AB29E7A}" destId="{ED9F5437-C4A3-4792-B59E-A0B270AC91BE}" srcOrd="0" destOrd="0" presId="urn:microsoft.com/office/officeart/2005/8/layout/orgChart1"/>
    <dgm:cxn modelId="{AB77FAF2-CFBD-48B4-B7A6-F6D759290BD4}" type="presOf" srcId="{81D1427E-A998-44AA-8B17-C7C75EC93904}" destId="{A2E684DF-B590-4911-9421-50D49ED48DA6}" srcOrd="1" destOrd="0" presId="urn:microsoft.com/office/officeart/2005/8/layout/orgChart1"/>
    <dgm:cxn modelId="{0CC8ED94-1634-4E08-AB4C-B3A1E09F57DA}" type="presOf" srcId="{6229DA6C-1742-4F09-9022-18C9B7C80A82}" destId="{72894C18-9FC4-402A-A8EB-5C03393D429E}" srcOrd="0" destOrd="0" presId="urn:microsoft.com/office/officeart/2005/8/layout/orgChart1"/>
    <dgm:cxn modelId="{E61BFFBC-973A-4C0D-AB34-57BF4A75F75D}" type="presOf" srcId="{9ECEAE78-EDE9-4C7A-B491-1CC4FA1F746A}" destId="{8E4F6227-40A6-4A78-972F-33A1A15BCC2E}" srcOrd="1" destOrd="0" presId="urn:microsoft.com/office/officeart/2005/8/layout/orgChart1"/>
    <dgm:cxn modelId="{3C59041D-4689-4D97-BBDB-5F0A430B8E48}" srcId="{9C2DA279-ED71-462E-A318-84573C5E74E0}" destId="{C53527E5-DC5A-4395-B534-E02656D8AD7A}" srcOrd="0" destOrd="0" parTransId="{83B61F89-F340-4AA4-B53D-80508275113C}" sibTransId="{DE1E16FE-3F47-4D28-AA99-62F2179455C2}"/>
    <dgm:cxn modelId="{D642DE3C-11B5-4531-93EB-F731FAFD10CF}" type="presOf" srcId="{C53527E5-DC5A-4395-B534-E02656D8AD7A}" destId="{06C8C3E8-E68D-4E16-B634-F05572FA032B}" srcOrd="0" destOrd="0" presId="urn:microsoft.com/office/officeart/2005/8/layout/orgChart1"/>
    <dgm:cxn modelId="{35492DC5-177F-49AC-A379-0010C11BCAC4}" type="presOf" srcId="{9ECEAE78-EDE9-4C7A-B491-1CC4FA1F746A}" destId="{29B3E342-2231-4C25-A470-C21B474FAAC5}" srcOrd="0" destOrd="0" presId="urn:microsoft.com/office/officeart/2005/8/layout/orgChart1"/>
    <dgm:cxn modelId="{3DF57B27-2B5C-4ACF-8F6E-E3D937CEC8DA}" type="presOf" srcId="{3BBBDD18-3E2E-4179-BCF0-AC5189ED351D}" destId="{43F55B3A-EA89-40B6-977A-AD0860C5A67C}" srcOrd="0" destOrd="0" presId="urn:microsoft.com/office/officeart/2005/8/layout/orgChart1"/>
    <dgm:cxn modelId="{3573BD76-089F-41EE-B96E-C892C26D4753}" srcId="{5D9FC45D-6ED3-4EE4-A029-C1FC8A4D74DE}" destId="{81D1427E-A998-44AA-8B17-C7C75EC93904}" srcOrd="0" destOrd="0" parTransId="{21A08D90-B771-4F24-8645-3943E3EB2FF8}" sibTransId="{9DAD77EB-F301-4BCA-AA33-B649DACED9F6}"/>
    <dgm:cxn modelId="{F25F3276-59E2-4A49-9061-05E9547FE28A}" type="presParOf" srcId="{1310FCDC-2DE4-4D9A-B254-61FFB1962322}" destId="{FC03A0D4-6376-46F6-A155-D6195C3ED686}" srcOrd="0" destOrd="0" presId="urn:microsoft.com/office/officeart/2005/8/layout/orgChart1"/>
    <dgm:cxn modelId="{01F35BD0-4A80-4DE2-813C-5D8D1A2B37C5}" type="presParOf" srcId="{FC03A0D4-6376-46F6-A155-D6195C3ED686}" destId="{BD66D448-B762-47A0-B628-0C6CA12E1461}" srcOrd="0" destOrd="0" presId="urn:microsoft.com/office/officeart/2005/8/layout/orgChart1"/>
    <dgm:cxn modelId="{01A3C61D-276D-4A0A-86AF-98BCC22405EC}" type="presParOf" srcId="{BD66D448-B762-47A0-B628-0C6CA12E1461}" destId="{7947BC2D-F768-43A9-BDFE-41AF300985CC}" srcOrd="0" destOrd="0" presId="urn:microsoft.com/office/officeart/2005/8/layout/orgChart1"/>
    <dgm:cxn modelId="{18A8C4A1-D069-46FC-895F-13B7147A6010}" type="presParOf" srcId="{BD66D448-B762-47A0-B628-0C6CA12E1461}" destId="{A2E684DF-B590-4911-9421-50D49ED48DA6}" srcOrd="1" destOrd="0" presId="urn:microsoft.com/office/officeart/2005/8/layout/orgChart1"/>
    <dgm:cxn modelId="{3E84186B-75BF-4499-B13B-A68257D2634C}" type="presParOf" srcId="{FC03A0D4-6376-46F6-A155-D6195C3ED686}" destId="{9F930EB1-671D-476E-BAD1-60903632B043}" srcOrd="1" destOrd="0" presId="urn:microsoft.com/office/officeart/2005/8/layout/orgChart1"/>
    <dgm:cxn modelId="{7BA7AC98-CAE0-4674-975A-52EF1D55A46F}" type="presParOf" srcId="{9F930EB1-671D-476E-BAD1-60903632B043}" destId="{0E1E8769-7166-49A3-8A92-5DF7820B74CB}" srcOrd="0" destOrd="0" presId="urn:microsoft.com/office/officeart/2005/8/layout/orgChart1"/>
    <dgm:cxn modelId="{66B3F967-CD61-487D-A66A-FE0FDDDEA2E9}" type="presParOf" srcId="{9F930EB1-671D-476E-BAD1-60903632B043}" destId="{463BC8CF-F9B6-458D-B30F-EFF6B084D50B}" srcOrd="1" destOrd="0" presId="urn:microsoft.com/office/officeart/2005/8/layout/orgChart1"/>
    <dgm:cxn modelId="{FC929239-6034-4594-82F6-6E094B5E2A15}" type="presParOf" srcId="{463BC8CF-F9B6-458D-B30F-EFF6B084D50B}" destId="{6875080A-A12C-4BB8-8134-59C7E14E0953}" srcOrd="0" destOrd="0" presId="urn:microsoft.com/office/officeart/2005/8/layout/orgChart1"/>
    <dgm:cxn modelId="{9E8D6324-868A-4B48-A553-054E5431C273}" type="presParOf" srcId="{6875080A-A12C-4BB8-8134-59C7E14E0953}" destId="{45F82A6D-BC3B-40A5-8568-74BC07EAD403}" srcOrd="0" destOrd="0" presId="urn:microsoft.com/office/officeart/2005/8/layout/orgChart1"/>
    <dgm:cxn modelId="{B2D414B5-78A8-439B-A52B-60F7EA4EDEDC}" type="presParOf" srcId="{6875080A-A12C-4BB8-8134-59C7E14E0953}" destId="{1F03C849-900B-4CEC-A918-1BFB2C0C52A4}" srcOrd="1" destOrd="0" presId="urn:microsoft.com/office/officeart/2005/8/layout/orgChart1"/>
    <dgm:cxn modelId="{CFE5902A-F000-456B-8467-180126394382}" type="presParOf" srcId="{463BC8CF-F9B6-458D-B30F-EFF6B084D50B}" destId="{92905EE8-81E2-4150-A0CD-579E4C5BD242}" srcOrd="1" destOrd="0" presId="urn:microsoft.com/office/officeart/2005/8/layout/orgChart1"/>
    <dgm:cxn modelId="{EA9811EC-5D91-4423-BD48-1C39BE876F89}" type="presParOf" srcId="{92905EE8-81E2-4150-A0CD-579E4C5BD242}" destId="{46190E50-DEBE-478F-84F2-46BB7712C4F1}" srcOrd="0" destOrd="0" presId="urn:microsoft.com/office/officeart/2005/8/layout/orgChart1"/>
    <dgm:cxn modelId="{C997D2E2-71F7-4795-AB45-9F51480B053A}" type="presParOf" srcId="{92905EE8-81E2-4150-A0CD-579E4C5BD242}" destId="{77C1FB6D-B00B-495D-9B22-7DF8B75666FC}" srcOrd="1" destOrd="0" presId="urn:microsoft.com/office/officeart/2005/8/layout/orgChart1"/>
    <dgm:cxn modelId="{7100C1C7-5B17-49AA-9EF2-DFC5A0347C96}" type="presParOf" srcId="{77C1FB6D-B00B-495D-9B22-7DF8B75666FC}" destId="{290B9E9D-F18A-468A-B808-5119DFD63B77}" srcOrd="0" destOrd="0" presId="urn:microsoft.com/office/officeart/2005/8/layout/orgChart1"/>
    <dgm:cxn modelId="{8CE83FFE-1209-45DA-89B5-C4525F182486}" type="presParOf" srcId="{290B9E9D-F18A-468A-B808-5119DFD63B77}" destId="{06C8C3E8-E68D-4E16-B634-F05572FA032B}" srcOrd="0" destOrd="0" presId="urn:microsoft.com/office/officeart/2005/8/layout/orgChart1"/>
    <dgm:cxn modelId="{DF382757-38DB-4BCF-BFE5-12B58AB884CD}" type="presParOf" srcId="{290B9E9D-F18A-468A-B808-5119DFD63B77}" destId="{4B1EBBF1-42BA-4261-BD2E-7FDE84B3E1E0}" srcOrd="1" destOrd="0" presId="urn:microsoft.com/office/officeart/2005/8/layout/orgChart1"/>
    <dgm:cxn modelId="{47E85590-5602-499F-AC23-2E5B0F0C147A}" type="presParOf" srcId="{77C1FB6D-B00B-495D-9B22-7DF8B75666FC}" destId="{F53F2FC9-E165-4C91-8149-0E8B92917C43}" srcOrd="1" destOrd="0" presId="urn:microsoft.com/office/officeart/2005/8/layout/orgChart1"/>
    <dgm:cxn modelId="{94CD8343-4128-457F-92E1-1C723ECF2012}" type="presParOf" srcId="{77C1FB6D-B00B-495D-9B22-7DF8B75666FC}" destId="{436C7B80-CF53-4946-9755-B338358094E8}" srcOrd="2" destOrd="0" presId="urn:microsoft.com/office/officeart/2005/8/layout/orgChart1"/>
    <dgm:cxn modelId="{6F59FBEE-443D-4A15-8AE6-2C304F305304}" type="presParOf" srcId="{463BC8CF-F9B6-458D-B30F-EFF6B084D50B}" destId="{FB6638EE-7361-4DCE-A866-0F9458B4A401}" srcOrd="2" destOrd="0" presId="urn:microsoft.com/office/officeart/2005/8/layout/orgChart1"/>
    <dgm:cxn modelId="{370AB326-6BBF-4E31-B81E-744E22A04ADF}" type="presParOf" srcId="{9F930EB1-671D-476E-BAD1-60903632B043}" destId="{690B25DC-3AE2-45CB-AB08-048218665B93}" srcOrd="2" destOrd="0" presId="urn:microsoft.com/office/officeart/2005/8/layout/orgChart1"/>
    <dgm:cxn modelId="{9816D1D6-D9AF-4465-8050-EA2A4C3FDC42}" type="presParOf" srcId="{9F930EB1-671D-476E-BAD1-60903632B043}" destId="{09AA9FD8-209F-48EF-AE2D-C518EC7D078B}" srcOrd="3" destOrd="0" presId="urn:microsoft.com/office/officeart/2005/8/layout/orgChart1"/>
    <dgm:cxn modelId="{301A20A1-A204-4CDC-AFE5-28DAF845C43F}" type="presParOf" srcId="{09AA9FD8-209F-48EF-AE2D-C518EC7D078B}" destId="{0C7F6380-21C0-4508-9921-649B2EB8D6CF}" srcOrd="0" destOrd="0" presId="urn:microsoft.com/office/officeart/2005/8/layout/orgChart1"/>
    <dgm:cxn modelId="{3CF7350B-DCA8-4AA1-BA24-646D636F7112}" type="presParOf" srcId="{0C7F6380-21C0-4508-9921-649B2EB8D6CF}" destId="{CBABADAA-DB9E-4DE1-B270-D8D762195779}" srcOrd="0" destOrd="0" presId="urn:microsoft.com/office/officeart/2005/8/layout/orgChart1"/>
    <dgm:cxn modelId="{14025CCF-0799-4A75-8186-8220927A9F09}" type="presParOf" srcId="{0C7F6380-21C0-4508-9921-649B2EB8D6CF}" destId="{5243E7C8-F773-45A0-B6BA-BE88A7CF985B}" srcOrd="1" destOrd="0" presId="urn:microsoft.com/office/officeart/2005/8/layout/orgChart1"/>
    <dgm:cxn modelId="{8174541C-0C78-477F-83CA-A28CC638EF6E}" type="presParOf" srcId="{09AA9FD8-209F-48EF-AE2D-C518EC7D078B}" destId="{A1FBF22E-E1AB-48E8-9983-E710FCB69391}" srcOrd="1" destOrd="0" presId="urn:microsoft.com/office/officeart/2005/8/layout/orgChart1"/>
    <dgm:cxn modelId="{A18E52B2-EF70-4A97-819B-BD7D3F9FD798}" type="presParOf" srcId="{A1FBF22E-E1AB-48E8-9983-E710FCB69391}" destId="{72894C18-9FC4-402A-A8EB-5C03393D429E}" srcOrd="0" destOrd="0" presId="urn:microsoft.com/office/officeart/2005/8/layout/orgChart1"/>
    <dgm:cxn modelId="{C2366D13-9B6A-47C9-BE9B-E1CF8E04AB5C}" type="presParOf" srcId="{A1FBF22E-E1AB-48E8-9983-E710FCB69391}" destId="{541B8022-1309-4BF0-B6F3-F48C6675F20D}" srcOrd="1" destOrd="0" presId="urn:microsoft.com/office/officeart/2005/8/layout/orgChart1"/>
    <dgm:cxn modelId="{483243C3-C58A-4054-B0E8-CFBCB48B0320}" type="presParOf" srcId="{541B8022-1309-4BF0-B6F3-F48C6675F20D}" destId="{9A0ACF3E-9D40-4A67-A716-9D046E49C1AB}" srcOrd="0" destOrd="0" presId="urn:microsoft.com/office/officeart/2005/8/layout/orgChart1"/>
    <dgm:cxn modelId="{1351FF58-B908-46EF-828A-675A2FD831CC}" type="presParOf" srcId="{9A0ACF3E-9D40-4A67-A716-9D046E49C1AB}" destId="{B9F1841D-8B1B-46FB-8CE1-B77B4D165D2C}" srcOrd="0" destOrd="0" presId="urn:microsoft.com/office/officeart/2005/8/layout/orgChart1"/>
    <dgm:cxn modelId="{882D03EC-626C-4794-A913-14BB5D1717A4}" type="presParOf" srcId="{9A0ACF3E-9D40-4A67-A716-9D046E49C1AB}" destId="{611EC145-4B8F-4DEF-878B-75323058DF9D}" srcOrd="1" destOrd="0" presId="urn:microsoft.com/office/officeart/2005/8/layout/orgChart1"/>
    <dgm:cxn modelId="{E7838ECC-47CA-4E0E-9637-E7C6B3415C3D}" type="presParOf" srcId="{541B8022-1309-4BF0-B6F3-F48C6675F20D}" destId="{05229361-4132-4F52-90B7-BFE907431741}" srcOrd="1" destOrd="0" presId="urn:microsoft.com/office/officeart/2005/8/layout/orgChart1"/>
    <dgm:cxn modelId="{49EC255C-2DC3-4C36-8EE6-C10F54377D17}" type="presParOf" srcId="{541B8022-1309-4BF0-B6F3-F48C6675F20D}" destId="{B958C65C-35ED-42E7-B8FD-6D5350BBC59B}" srcOrd="2" destOrd="0" presId="urn:microsoft.com/office/officeart/2005/8/layout/orgChart1"/>
    <dgm:cxn modelId="{DC7DAE87-23B4-4481-A99A-0E16CE24D627}" type="presParOf" srcId="{09AA9FD8-209F-48EF-AE2D-C518EC7D078B}" destId="{AAAFA957-6538-4477-9112-2A8237C79354}" srcOrd="2" destOrd="0" presId="urn:microsoft.com/office/officeart/2005/8/layout/orgChart1"/>
    <dgm:cxn modelId="{17BE5B39-BCD8-477A-A4DD-3820D3140374}" type="presParOf" srcId="{9F930EB1-671D-476E-BAD1-60903632B043}" destId="{ED9F5437-C4A3-4792-B59E-A0B270AC91BE}" srcOrd="4" destOrd="0" presId="urn:microsoft.com/office/officeart/2005/8/layout/orgChart1"/>
    <dgm:cxn modelId="{BFD621BB-8B50-4599-AF09-05066A24E539}" type="presParOf" srcId="{9F930EB1-671D-476E-BAD1-60903632B043}" destId="{820AA9D4-2EEB-4A82-B6D5-E3611F05031F}" srcOrd="5" destOrd="0" presId="urn:microsoft.com/office/officeart/2005/8/layout/orgChart1"/>
    <dgm:cxn modelId="{BBDF7E8D-448A-4F2B-8FA7-7343FECC113F}" type="presParOf" srcId="{820AA9D4-2EEB-4A82-B6D5-E3611F05031F}" destId="{CFCFFA10-AC33-467C-8C36-7E51A498596A}" srcOrd="0" destOrd="0" presId="urn:microsoft.com/office/officeart/2005/8/layout/orgChart1"/>
    <dgm:cxn modelId="{744511DE-4AF6-4B31-AA00-68B13CCBB105}" type="presParOf" srcId="{CFCFFA10-AC33-467C-8C36-7E51A498596A}" destId="{29B3E342-2231-4C25-A470-C21B474FAAC5}" srcOrd="0" destOrd="0" presId="urn:microsoft.com/office/officeart/2005/8/layout/orgChart1"/>
    <dgm:cxn modelId="{82868223-795D-4928-9E46-A95281C979BE}" type="presParOf" srcId="{CFCFFA10-AC33-467C-8C36-7E51A498596A}" destId="{8E4F6227-40A6-4A78-972F-33A1A15BCC2E}" srcOrd="1" destOrd="0" presId="urn:microsoft.com/office/officeart/2005/8/layout/orgChart1"/>
    <dgm:cxn modelId="{FA3C2456-9CBE-4097-A779-D449644E9358}" type="presParOf" srcId="{820AA9D4-2EEB-4A82-B6D5-E3611F05031F}" destId="{995CABB0-43F9-468D-8DAE-DC4229CDD3DD}" srcOrd="1" destOrd="0" presId="urn:microsoft.com/office/officeart/2005/8/layout/orgChart1"/>
    <dgm:cxn modelId="{7FD98F76-58FF-4B01-99C8-5FC951B49F94}" type="presParOf" srcId="{995CABB0-43F9-468D-8DAE-DC4229CDD3DD}" destId="{B2A68610-C7F4-4004-AA81-E1FC32BC25EE}" srcOrd="0" destOrd="0" presId="urn:microsoft.com/office/officeart/2005/8/layout/orgChart1"/>
    <dgm:cxn modelId="{BDA8F12F-3A57-451D-9E73-FA9500A1B76B}" type="presParOf" srcId="{995CABB0-43F9-468D-8DAE-DC4229CDD3DD}" destId="{EF928652-94DC-4A74-A851-0CD0ACCB14D8}" srcOrd="1" destOrd="0" presId="urn:microsoft.com/office/officeart/2005/8/layout/orgChart1"/>
    <dgm:cxn modelId="{B7DA3CBD-1947-4ED4-B7A5-6568565AA659}" type="presParOf" srcId="{EF928652-94DC-4A74-A851-0CD0ACCB14D8}" destId="{76C997FC-1E1C-473D-9A5E-2DB422A86259}" srcOrd="0" destOrd="0" presId="urn:microsoft.com/office/officeart/2005/8/layout/orgChart1"/>
    <dgm:cxn modelId="{AAF9FFFD-9E29-4244-8B5C-C93624747213}" type="presParOf" srcId="{76C997FC-1E1C-473D-9A5E-2DB422A86259}" destId="{43F55B3A-EA89-40B6-977A-AD0860C5A67C}" srcOrd="0" destOrd="0" presId="urn:microsoft.com/office/officeart/2005/8/layout/orgChart1"/>
    <dgm:cxn modelId="{0B349BE0-9085-47D8-BCC0-7D313D1D9299}" type="presParOf" srcId="{76C997FC-1E1C-473D-9A5E-2DB422A86259}" destId="{38B17760-673F-4493-B892-398E3C397A16}" srcOrd="1" destOrd="0" presId="urn:microsoft.com/office/officeart/2005/8/layout/orgChart1"/>
    <dgm:cxn modelId="{A15119C6-608A-4DDD-89C2-DD2A38649558}" type="presParOf" srcId="{EF928652-94DC-4A74-A851-0CD0ACCB14D8}" destId="{FB2F18B1-F725-4239-9EAD-5EC80D5B70B9}" srcOrd="1" destOrd="0" presId="urn:microsoft.com/office/officeart/2005/8/layout/orgChart1"/>
    <dgm:cxn modelId="{923CBF84-31F3-4FE0-8786-7EFA3D861ED5}" type="presParOf" srcId="{EF928652-94DC-4A74-A851-0CD0ACCB14D8}" destId="{D715750E-E25C-4CC0-BF64-331B5963FA45}" srcOrd="2" destOrd="0" presId="urn:microsoft.com/office/officeart/2005/8/layout/orgChart1"/>
    <dgm:cxn modelId="{C2C36323-9D5C-419B-A79F-E62929C48753}" type="presParOf" srcId="{820AA9D4-2EEB-4A82-B6D5-E3611F05031F}" destId="{C69D0DCF-1945-495F-A3DB-F4627864A4A0}" srcOrd="2" destOrd="0" presId="urn:microsoft.com/office/officeart/2005/8/layout/orgChart1"/>
    <dgm:cxn modelId="{AF7E89F2-EBC9-4379-B86A-968E9F9C93A4}" type="presParOf" srcId="{FC03A0D4-6376-46F6-A155-D6195C3ED686}" destId="{FA38E00A-3773-45C2-B9F7-4DE125009FB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87644BA-70B2-495C-B2D4-F18C1C9FC07D}" type="doc">
      <dgm:prSet loTypeId="urn:microsoft.com/office/officeart/2005/8/layout/orgChart1" loCatId="hierarchy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AC4113F-7AFB-4C47-97FE-6D9C8F150683}">
      <dgm:prSet phldrT="[Текст]" custT="1"/>
      <dgm:spPr/>
      <dgm:t>
        <a:bodyPr/>
        <a:lstStyle/>
        <a:p>
          <a:r>
            <a:rPr lang="ru-RU" sz="1600" b="1" dirty="0" smtClean="0"/>
            <a:t>Виды моделей</a:t>
          </a:r>
          <a:endParaRPr lang="ru-RU" sz="1600" b="1" dirty="0"/>
        </a:p>
      </dgm:t>
    </dgm:pt>
    <dgm:pt modelId="{361D8E8F-A349-4BBF-AF05-C7CE166DE748}" type="parTrans" cxnId="{EDB49959-7C88-4E48-B7C6-EF3EC5477BBD}">
      <dgm:prSet/>
      <dgm:spPr/>
      <dgm:t>
        <a:bodyPr/>
        <a:lstStyle/>
        <a:p>
          <a:endParaRPr lang="ru-RU"/>
        </a:p>
      </dgm:t>
    </dgm:pt>
    <dgm:pt modelId="{F0F8B772-0200-4A60-A9AF-5E77F51F245D}" type="sibTrans" cxnId="{EDB49959-7C88-4E48-B7C6-EF3EC5477BBD}">
      <dgm:prSet/>
      <dgm:spPr/>
      <dgm:t>
        <a:bodyPr/>
        <a:lstStyle/>
        <a:p>
          <a:endParaRPr lang="ru-RU"/>
        </a:p>
      </dgm:t>
    </dgm:pt>
    <dgm:pt modelId="{0624F74D-6D97-4284-ABFF-88D9F4B57948}">
      <dgm:prSet phldrT="[Текст]" custT="1"/>
      <dgm:spPr/>
      <dgm:t>
        <a:bodyPr/>
        <a:lstStyle/>
        <a:p>
          <a:r>
            <a:rPr lang="ru-RU" sz="1400" b="1" dirty="0" smtClean="0"/>
            <a:t>Физические</a:t>
          </a:r>
          <a:endParaRPr lang="ru-RU" sz="1400" b="1" dirty="0"/>
        </a:p>
      </dgm:t>
    </dgm:pt>
    <dgm:pt modelId="{F93D5F2F-1C99-4E7A-B336-B8E0AC55989F}" type="parTrans" cxnId="{B2E5BBBA-E0F2-4D6C-A8B8-427636C434E6}">
      <dgm:prSet/>
      <dgm:spPr/>
      <dgm:t>
        <a:bodyPr/>
        <a:lstStyle/>
        <a:p>
          <a:endParaRPr lang="ru-RU"/>
        </a:p>
      </dgm:t>
    </dgm:pt>
    <dgm:pt modelId="{45464FA1-6162-4827-BC34-92FB1D42F591}" type="sibTrans" cxnId="{B2E5BBBA-E0F2-4D6C-A8B8-427636C434E6}">
      <dgm:prSet/>
      <dgm:spPr/>
      <dgm:t>
        <a:bodyPr/>
        <a:lstStyle/>
        <a:p>
          <a:endParaRPr lang="ru-RU"/>
        </a:p>
      </dgm:t>
    </dgm:pt>
    <dgm:pt modelId="{B48E52D1-051F-49EC-9285-23D8E6774641}">
      <dgm:prSet phldrT="[Текст]" custT="1"/>
      <dgm:spPr/>
      <dgm:t>
        <a:bodyPr/>
        <a:lstStyle/>
        <a:p>
          <a:r>
            <a:rPr lang="ru-RU" sz="1400" b="1" dirty="0" smtClean="0"/>
            <a:t>Математические</a:t>
          </a:r>
          <a:endParaRPr lang="ru-RU" sz="1400" b="1" dirty="0"/>
        </a:p>
      </dgm:t>
    </dgm:pt>
    <dgm:pt modelId="{44186DF9-E1A6-4F70-976F-1FF6FFD396D3}" type="parTrans" cxnId="{47785EEA-5F61-4CF8-9BBC-E3D9C1D2FCC9}">
      <dgm:prSet/>
      <dgm:spPr/>
      <dgm:t>
        <a:bodyPr/>
        <a:lstStyle/>
        <a:p>
          <a:endParaRPr lang="ru-RU"/>
        </a:p>
      </dgm:t>
    </dgm:pt>
    <dgm:pt modelId="{9DF9535F-7801-4A73-B995-EA4153A09E03}" type="sibTrans" cxnId="{47785EEA-5F61-4CF8-9BBC-E3D9C1D2FCC9}">
      <dgm:prSet/>
      <dgm:spPr/>
      <dgm:t>
        <a:bodyPr/>
        <a:lstStyle/>
        <a:p>
          <a:endParaRPr lang="ru-RU"/>
        </a:p>
      </dgm:t>
    </dgm:pt>
    <dgm:pt modelId="{E50CEB36-2FC4-436B-A39D-81759E41F96D}">
      <dgm:prSet/>
      <dgm:spPr/>
      <dgm:t>
        <a:bodyPr/>
        <a:lstStyle/>
        <a:p>
          <a:r>
            <a:rPr lang="ru-RU" dirty="0" smtClean="0"/>
            <a:t>Натурные</a:t>
          </a:r>
          <a:endParaRPr lang="ru-RU" dirty="0"/>
        </a:p>
      </dgm:t>
    </dgm:pt>
    <dgm:pt modelId="{440A7D00-831B-4F32-8DD4-2365560C7CCD}" type="parTrans" cxnId="{48903CC6-4ED7-4FE1-BDFA-034280FFD28F}">
      <dgm:prSet/>
      <dgm:spPr/>
      <dgm:t>
        <a:bodyPr/>
        <a:lstStyle/>
        <a:p>
          <a:endParaRPr lang="ru-RU"/>
        </a:p>
      </dgm:t>
    </dgm:pt>
    <dgm:pt modelId="{2F61DFE6-4881-4F3A-9E71-C918F499ECC6}" type="sibTrans" cxnId="{48903CC6-4ED7-4FE1-BDFA-034280FFD28F}">
      <dgm:prSet/>
      <dgm:spPr/>
      <dgm:t>
        <a:bodyPr/>
        <a:lstStyle/>
        <a:p>
          <a:endParaRPr lang="ru-RU"/>
        </a:p>
      </dgm:t>
    </dgm:pt>
    <dgm:pt modelId="{A5EE2A1A-FD1A-46BB-BB6F-9AC6C851B86B}">
      <dgm:prSet/>
      <dgm:spPr/>
      <dgm:t>
        <a:bodyPr/>
        <a:lstStyle/>
        <a:p>
          <a:r>
            <a:rPr lang="ru-RU" dirty="0" err="1" smtClean="0"/>
            <a:t>Квазинатурные</a:t>
          </a:r>
          <a:endParaRPr lang="ru-RU" dirty="0"/>
        </a:p>
      </dgm:t>
    </dgm:pt>
    <dgm:pt modelId="{EF48F3A3-5394-4DAE-8A12-5C56FA1F446F}" type="parTrans" cxnId="{B50E804A-B0B4-470A-8EF5-EC55C30D903F}">
      <dgm:prSet/>
      <dgm:spPr/>
      <dgm:t>
        <a:bodyPr/>
        <a:lstStyle/>
        <a:p>
          <a:endParaRPr lang="ru-RU"/>
        </a:p>
      </dgm:t>
    </dgm:pt>
    <dgm:pt modelId="{15731EFA-E8E7-4FDF-8FA1-28FABC3804D7}" type="sibTrans" cxnId="{B50E804A-B0B4-470A-8EF5-EC55C30D903F}">
      <dgm:prSet/>
      <dgm:spPr/>
      <dgm:t>
        <a:bodyPr/>
        <a:lstStyle/>
        <a:p>
          <a:endParaRPr lang="ru-RU"/>
        </a:p>
      </dgm:t>
    </dgm:pt>
    <dgm:pt modelId="{8FF3DA3B-AA88-43FA-964A-B9352CE250B3}">
      <dgm:prSet/>
      <dgm:spPr/>
      <dgm:t>
        <a:bodyPr/>
        <a:lstStyle/>
        <a:p>
          <a:r>
            <a:rPr lang="ru-RU" dirty="0" smtClean="0"/>
            <a:t>Масштабные</a:t>
          </a:r>
          <a:endParaRPr lang="ru-RU" dirty="0"/>
        </a:p>
      </dgm:t>
    </dgm:pt>
    <dgm:pt modelId="{C8A5296D-5A84-4BB9-9029-D4154AB591BA}" type="parTrans" cxnId="{2028E8E4-D9D1-4FCC-9E4D-0419135A0968}">
      <dgm:prSet/>
      <dgm:spPr/>
      <dgm:t>
        <a:bodyPr/>
        <a:lstStyle/>
        <a:p>
          <a:endParaRPr lang="ru-RU"/>
        </a:p>
      </dgm:t>
    </dgm:pt>
    <dgm:pt modelId="{851F618D-177A-47EA-B6E7-7C142CF816FE}" type="sibTrans" cxnId="{2028E8E4-D9D1-4FCC-9E4D-0419135A0968}">
      <dgm:prSet/>
      <dgm:spPr/>
      <dgm:t>
        <a:bodyPr/>
        <a:lstStyle/>
        <a:p>
          <a:endParaRPr lang="ru-RU"/>
        </a:p>
      </dgm:t>
    </dgm:pt>
    <dgm:pt modelId="{00E04882-4A47-4636-985E-730C8A9BC8B6}">
      <dgm:prSet/>
      <dgm:spPr/>
      <dgm:t>
        <a:bodyPr/>
        <a:lstStyle/>
        <a:p>
          <a:r>
            <a:rPr lang="ru-RU" dirty="0" smtClean="0"/>
            <a:t>Аналоговые</a:t>
          </a:r>
          <a:endParaRPr lang="ru-RU" dirty="0"/>
        </a:p>
      </dgm:t>
    </dgm:pt>
    <dgm:pt modelId="{DB0A4FE8-F821-4292-BB82-80A89F4E13B9}" type="parTrans" cxnId="{6727293E-C004-4676-B946-4FDF590BD743}">
      <dgm:prSet/>
      <dgm:spPr/>
      <dgm:t>
        <a:bodyPr/>
        <a:lstStyle/>
        <a:p>
          <a:endParaRPr lang="ru-RU"/>
        </a:p>
      </dgm:t>
    </dgm:pt>
    <dgm:pt modelId="{400ABE8F-8806-47D0-9FD6-459C3F9B0430}" type="sibTrans" cxnId="{6727293E-C004-4676-B946-4FDF590BD743}">
      <dgm:prSet/>
      <dgm:spPr/>
      <dgm:t>
        <a:bodyPr/>
        <a:lstStyle/>
        <a:p>
          <a:endParaRPr lang="ru-RU"/>
        </a:p>
      </dgm:t>
    </dgm:pt>
    <dgm:pt modelId="{6783EBCA-9A28-4E24-9E6A-7F0C4B979CF5}">
      <dgm:prSet/>
      <dgm:spPr/>
      <dgm:t>
        <a:bodyPr/>
        <a:lstStyle/>
        <a:p>
          <a:r>
            <a:rPr lang="ru-RU" dirty="0" smtClean="0"/>
            <a:t>Детерминированные</a:t>
          </a:r>
          <a:endParaRPr lang="ru-RU" dirty="0"/>
        </a:p>
      </dgm:t>
    </dgm:pt>
    <dgm:pt modelId="{0DC8B131-FE9C-4863-ABBF-1420CA2D1FDA}" type="parTrans" cxnId="{6B9DF97D-8F77-4224-8292-23BC8FABA049}">
      <dgm:prSet/>
      <dgm:spPr/>
      <dgm:t>
        <a:bodyPr/>
        <a:lstStyle/>
        <a:p>
          <a:endParaRPr lang="ru-RU"/>
        </a:p>
      </dgm:t>
    </dgm:pt>
    <dgm:pt modelId="{67BA02DF-053E-49E4-927B-DD904C567E40}" type="sibTrans" cxnId="{6B9DF97D-8F77-4224-8292-23BC8FABA049}">
      <dgm:prSet/>
      <dgm:spPr/>
      <dgm:t>
        <a:bodyPr/>
        <a:lstStyle/>
        <a:p>
          <a:endParaRPr lang="ru-RU"/>
        </a:p>
      </dgm:t>
    </dgm:pt>
    <dgm:pt modelId="{5DF934FB-0DD4-4AE7-A16B-C040328D732C}">
      <dgm:prSet/>
      <dgm:spPr/>
      <dgm:t>
        <a:bodyPr/>
        <a:lstStyle/>
        <a:p>
          <a:r>
            <a:rPr lang="ru-RU" dirty="0" smtClean="0"/>
            <a:t>Стохастические</a:t>
          </a:r>
          <a:endParaRPr lang="ru-RU" dirty="0"/>
        </a:p>
      </dgm:t>
    </dgm:pt>
    <dgm:pt modelId="{FB3F7916-EED2-4CF0-AF13-C846C86E735F}" type="parTrans" cxnId="{BE1C3561-F853-42F3-811B-507BA82A2590}">
      <dgm:prSet/>
      <dgm:spPr/>
      <dgm:t>
        <a:bodyPr/>
        <a:lstStyle/>
        <a:p>
          <a:endParaRPr lang="ru-RU"/>
        </a:p>
      </dgm:t>
    </dgm:pt>
    <dgm:pt modelId="{E9FE5127-A473-44D0-9694-FB63658519F0}" type="sibTrans" cxnId="{BE1C3561-F853-42F3-811B-507BA82A2590}">
      <dgm:prSet/>
      <dgm:spPr/>
      <dgm:t>
        <a:bodyPr/>
        <a:lstStyle/>
        <a:p>
          <a:endParaRPr lang="ru-RU"/>
        </a:p>
      </dgm:t>
    </dgm:pt>
    <dgm:pt modelId="{ECCED3E9-17E5-4FD9-9673-30B02E0D31FB}">
      <dgm:prSet/>
      <dgm:spPr/>
      <dgm:t>
        <a:bodyPr/>
        <a:lstStyle/>
        <a:p>
          <a:r>
            <a:rPr lang="ru-RU" dirty="0" smtClean="0"/>
            <a:t>Аналитические</a:t>
          </a:r>
          <a:endParaRPr lang="ru-RU" dirty="0"/>
        </a:p>
      </dgm:t>
    </dgm:pt>
    <dgm:pt modelId="{83343D13-EF71-41A4-9378-25E21B28B4BC}" type="parTrans" cxnId="{E31C994B-96A5-4177-A591-EF1698CB32EF}">
      <dgm:prSet/>
      <dgm:spPr/>
      <dgm:t>
        <a:bodyPr/>
        <a:lstStyle/>
        <a:p>
          <a:endParaRPr lang="ru-RU"/>
        </a:p>
      </dgm:t>
    </dgm:pt>
    <dgm:pt modelId="{008C0E72-D34A-4BAB-BB0A-A98798F6CC98}" type="sibTrans" cxnId="{E31C994B-96A5-4177-A591-EF1698CB32EF}">
      <dgm:prSet/>
      <dgm:spPr/>
      <dgm:t>
        <a:bodyPr/>
        <a:lstStyle/>
        <a:p>
          <a:endParaRPr lang="ru-RU"/>
        </a:p>
      </dgm:t>
    </dgm:pt>
    <dgm:pt modelId="{11D6371C-FE71-4E98-97F8-C5FCB9AA04E7}">
      <dgm:prSet/>
      <dgm:spPr/>
      <dgm:t>
        <a:bodyPr/>
        <a:lstStyle/>
        <a:p>
          <a:r>
            <a:rPr lang="ru-RU" dirty="0" smtClean="0"/>
            <a:t>Численные</a:t>
          </a:r>
          <a:endParaRPr lang="ru-RU" dirty="0"/>
        </a:p>
      </dgm:t>
    </dgm:pt>
    <dgm:pt modelId="{DBA3BB16-80BA-4B99-9D26-FBB0019EFC18}" type="parTrans" cxnId="{56D297EF-8E62-43EF-A046-F960EE3BA30E}">
      <dgm:prSet/>
      <dgm:spPr/>
      <dgm:t>
        <a:bodyPr/>
        <a:lstStyle/>
        <a:p>
          <a:endParaRPr lang="ru-RU"/>
        </a:p>
      </dgm:t>
    </dgm:pt>
    <dgm:pt modelId="{C9EDE5CB-C303-4AEE-9988-2A8295685A65}" type="sibTrans" cxnId="{56D297EF-8E62-43EF-A046-F960EE3BA30E}">
      <dgm:prSet/>
      <dgm:spPr/>
      <dgm:t>
        <a:bodyPr/>
        <a:lstStyle/>
        <a:p>
          <a:endParaRPr lang="ru-RU"/>
        </a:p>
      </dgm:t>
    </dgm:pt>
    <dgm:pt modelId="{B308BF60-F308-45A3-8935-BFB4BD5E7089}">
      <dgm:prSet/>
      <dgm:spPr/>
      <dgm:t>
        <a:bodyPr/>
        <a:lstStyle/>
        <a:p>
          <a:r>
            <a:rPr lang="ru-RU" dirty="0" smtClean="0"/>
            <a:t>Имитационные</a:t>
          </a:r>
          <a:endParaRPr lang="ru-RU" dirty="0"/>
        </a:p>
      </dgm:t>
    </dgm:pt>
    <dgm:pt modelId="{B0A0B028-0CB5-4C7B-AA9F-96E25942951D}" type="parTrans" cxnId="{26E8005B-A41B-4088-A603-A59F4D6139D4}">
      <dgm:prSet/>
      <dgm:spPr/>
      <dgm:t>
        <a:bodyPr/>
        <a:lstStyle/>
        <a:p>
          <a:endParaRPr lang="ru-RU"/>
        </a:p>
      </dgm:t>
    </dgm:pt>
    <dgm:pt modelId="{1D5DAAE4-EE5C-4ECA-BCE9-DBD6EE551E02}" type="sibTrans" cxnId="{26E8005B-A41B-4088-A603-A59F4D6139D4}">
      <dgm:prSet/>
      <dgm:spPr/>
      <dgm:t>
        <a:bodyPr/>
        <a:lstStyle/>
        <a:p>
          <a:endParaRPr lang="ru-RU"/>
        </a:p>
      </dgm:t>
    </dgm:pt>
    <dgm:pt modelId="{45AC33B3-CE90-4AC0-BEE3-A9B8480F6317}">
      <dgm:prSet/>
      <dgm:spPr/>
      <dgm:t>
        <a:bodyPr/>
        <a:lstStyle/>
        <a:p>
          <a:r>
            <a:rPr lang="ru-RU" dirty="0" smtClean="0"/>
            <a:t>Аналитические</a:t>
          </a:r>
          <a:endParaRPr lang="ru-RU" dirty="0"/>
        </a:p>
      </dgm:t>
    </dgm:pt>
    <dgm:pt modelId="{A2CD3652-B556-47B1-A9B7-D029AE65AFE2}" type="parTrans" cxnId="{37775D4F-794D-4289-8637-5CD8A1DF3399}">
      <dgm:prSet/>
      <dgm:spPr/>
      <dgm:t>
        <a:bodyPr/>
        <a:lstStyle/>
        <a:p>
          <a:endParaRPr lang="ru-RU"/>
        </a:p>
      </dgm:t>
    </dgm:pt>
    <dgm:pt modelId="{7E340F42-D408-4079-BCF9-727D4C566687}" type="sibTrans" cxnId="{37775D4F-794D-4289-8637-5CD8A1DF3399}">
      <dgm:prSet/>
      <dgm:spPr/>
      <dgm:t>
        <a:bodyPr/>
        <a:lstStyle/>
        <a:p>
          <a:endParaRPr lang="ru-RU"/>
        </a:p>
      </dgm:t>
    </dgm:pt>
    <dgm:pt modelId="{2994EFC0-18C2-4766-B9CF-818217C0CC30}">
      <dgm:prSet/>
      <dgm:spPr/>
      <dgm:t>
        <a:bodyPr/>
        <a:lstStyle/>
        <a:p>
          <a:r>
            <a:rPr lang="ru-RU" dirty="0" smtClean="0"/>
            <a:t>Численные</a:t>
          </a:r>
          <a:endParaRPr lang="ru-RU" dirty="0"/>
        </a:p>
      </dgm:t>
    </dgm:pt>
    <dgm:pt modelId="{9B338AAC-E4EC-41DE-A59D-BC8E5A230295}" type="parTrans" cxnId="{D48FDEB7-32C8-451F-8B4E-4577D821EDF9}">
      <dgm:prSet/>
      <dgm:spPr/>
      <dgm:t>
        <a:bodyPr/>
        <a:lstStyle/>
        <a:p>
          <a:endParaRPr lang="ru-RU"/>
        </a:p>
      </dgm:t>
    </dgm:pt>
    <dgm:pt modelId="{F73B5091-5CB1-44A0-817E-0640A9E674C5}" type="sibTrans" cxnId="{D48FDEB7-32C8-451F-8B4E-4577D821EDF9}">
      <dgm:prSet/>
      <dgm:spPr/>
      <dgm:t>
        <a:bodyPr/>
        <a:lstStyle/>
        <a:p>
          <a:endParaRPr lang="ru-RU"/>
        </a:p>
      </dgm:t>
    </dgm:pt>
    <dgm:pt modelId="{4EA75B32-2E44-4D4F-B785-D398F04D7303}">
      <dgm:prSet/>
      <dgm:spPr/>
      <dgm:t>
        <a:bodyPr/>
        <a:lstStyle/>
        <a:p>
          <a:r>
            <a:rPr lang="ru-RU" dirty="0" smtClean="0"/>
            <a:t>Имитационные</a:t>
          </a:r>
          <a:endParaRPr lang="ru-RU" dirty="0"/>
        </a:p>
      </dgm:t>
    </dgm:pt>
    <dgm:pt modelId="{D0002185-DE48-4F7D-8639-A61E94EA96F8}" type="parTrans" cxnId="{8D93D699-F39E-4506-BC0C-00C52C560A9A}">
      <dgm:prSet/>
      <dgm:spPr/>
      <dgm:t>
        <a:bodyPr/>
        <a:lstStyle/>
        <a:p>
          <a:endParaRPr lang="ru-RU"/>
        </a:p>
      </dgm:t>
    </dgm:pt>
    <dgm:pt modelId="{28B3CCCD-DEC6-470F-B520-5BCE9471B7B6}" type="sibTrans" cxnId="{8D93D699-F39E-4506-BC0C-00C52C560A9A}">
      <dgm:prSet/>
      <dgm:spPr/>
      <dgm:t>
        <a:bodyPr/>
        <a:lstStyle/>
        <a:p>
          <a:endParaRPr lang="ru-RU"/>
        </a:p>
      </dgm:t>
    </dgm:pt>
    <dgm:pt modelId="{02635831-52A2-4049-97B5-051DDB5BA1B9}" type="pres">
      <dgm:prSet presAssocID="{087644BA-70B2-495C-B2D4-F18C1C9FC07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A0C0CEE-697E-4666-8E50-54C785D2A9C8}" type="pres">
      <dgm:prSet presAssocID="{7AC4113F-7AFB-4C47-97FE-6D9C8F150683}" presName="hierRoot1" presStyleCnt="0">
        <dgm:presLayoutVars>
          <dgm:hierBranch val="init"/>
        </dgm:presLayoutVars>
      </dgm:prSet>
      <dgm:spPr/>
    </dgm:pt>
    <dgm:pt modelId="{779C3556-91B0-473E-8A75-185E6B2E5C06}" type="pres">
      <dgm:prSet presAssocID="{7AC4113F-7AFB-4C47-97FE-6D9C8F150683}" presName="rootComposite1" presStyleCnt="0"/>
      <dgm:spPr/>
    </dgm:pt>
    <dgm:pt modelId="{C64B573A-2751-4C4E-BDE0-07FC6B38DC88}" type="pres">
      <dgm:prSet presAssocID="{7AC4113F-7AFB-4C47-97FE-6D9C8F150683}" presName="rootText1" presStyleLbl="node0" presStyleIdx="0" presStyleCnt="1" custScaleX="1483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2D7F679-05DE-4898-8191-BE6220CD5491}" type="pres">
      <dgm:prSet presAssocID="{7AC4113F-7AFB-4C47-97FE-6D9C8F150683}" presName="rootConnector1" presStyleLbl="node1" presStyleIdx="0" presStyleCnt="0"/>
      <dgm:spPr/>
      <dgm:t>
        <a:bodyPr/>
        <a:lstStyle/>
        <a:p>
          <a:endParaRPr lang="ru-RU"/>
        </a:p>
      </dgm:t>
    </dgm:pt>
    <dgm:pt modelId="{B67493B8-9A5F-41D3-AA36-997E92A66111}" type="pres">
      <dgm:prSet presAssocID="{7AC4113F-7AFB-4C47-97FE-6D9C8F150683}" presName="hierChild2" presStyleCnt="0"/>
      <dgm:spPr/>
    </dgm:pt>
    <dgm:pt modelId="{E460FAA8-EA54-4BBF-9324-DB5FFDC4C4B0}" type="pres">
      <dgm:prSet presAssocID="{F93D5F2F-1C99-4E7A-B336-B8E0AC55989F}" presName="Name37" presStyleLbl="parChTrans1D2" presStyleIdx="0" presStyleCnt="2"/>
      <dgm:spPr/>
      <dgm:t>
        <a:bodyPr/>
        <a:lstStyle/>
        <a:p>
          <a:endParaRPr lang="ru-RU"/>
        </a:p>
      </dgm:t>
    </dgm:pt>
    <dgm:pt modelId="{68E3CAA0-20E5-4313-8CB2-0CFC5722AE15}" type="pres">
      <dgm:prSet presAssocID="{0624F74D-6D97-4284-ABFF-88D9F4B57948}" presName="hierRoot2" presStyleCnt="0">
        <dgm:presLayoutVars>
          <dgm:hierBranch val="init"/>
        </dgm:presLayoutVars>
      </dgm:prSet>
      <dgm:spPr/>
    </dgm:pt>
    <dgm:pt modelId="{FD0E728F-66FE-44BE-B1C9-7F33DEABE24D}" type="pres">
      <dgm:prSet presAssocID="{0624F74D-6D97-4284-ABFF-88D9F4B57948}" presName="rootComposite" presStyleCnt="0"/>
      <dgm:spPr/>
    </dgm:pt>
    <dgm:pt modelId="{3141B20D-E0E8-4D3A-AA32-0DDEF455DA19}" type="pres">
      <dgm:prSet presAssocID="{0624F74D-6D97-4284-ABFF-88D9F4B57948}" presName="rootText" presStyleLbl="node2" presStyleIdx="0" presStyleCnt="2" custScaleX="14485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7767BB-02E2-4341-B85D-28D968E4E189}" type="pres">
      <dgm:prSet presAssocID="{0624F74D-6D97-4284-ABFF-88D9F4B57948}" presName="rootConnector" presStyleLbl="node2" presStyleIdx="0" presStyleCnt="2"/>
      <dgm:spPr/>
      <dgm:t>
        <a:bodyPr/>
        <a:lstStyle/>
        <a:p>
          <a:endParaRPr lang="ru-RU"/>
        </a:p>
      </dgm:t>
    </dgm:pt>
    <dgm:pt modelId="{76EC3A53-FB40-4CAD-B19B-227514DA39CA}" type="pres">
      <dgm:prSet presAssocID="{0624F74D-6D97-4284-ABFF-88D9F4B57948}" presName="hierChild4" presStyleCnt="0"/>
      <dgm:spPr/>
    </dgm:pt>
    <dgm:pt modelId="{083F9924-9E86-40FF-96C7-23FE2A9B65E4}" type="pres">
      <dgm:prSet presAssocID="{440A7D00-831B-4F32-8DD4-2365560C7CCD}" presName="Name37" presStyleLbl="parChTrans1D3" presStyleIdx="0" presStyleCnt="6"/>
      <dgm:spPr/>
      <dgm:t>
        <a:bodyPr/>
        <a:lstStyle/>
        <a:p>
          <a:endParaRPr lang="ru-RU"/>
        </a:p>
      </dgm:t>
    </dgm:pt>
    <dgm:pt modelId="{D11838AB-38FE-4FEB-9013-D7EE730B5CAC}" type="pres">
      <dgm:prSet presAssocID="{E50CEB36-2FC4-436B-A39D-81759E41F96D}" presName="hierRoot2" presStyleCnt="0">
        <dgm:presLayoutVars>
          <dgm:hierBranch val="init"/>
        </dgm:presLayoutVars>
      </dgm:prSet>
      <dgm:spPr/>
    </dgm:pt>
    <dgm:pt modelId="{A02EC0B2-67FB-4A99-A549-0DE6E1F284CA}" type="pres">
      <dgm:prSet presAssocID="{E50CEB36-2FC4-436B-A39D-81759E41F96D}" presName="rootComposite" presStyleCnt="0"/>
      <dgm:spPr/>
    </dgm:pt>
    <dgm:pt modelId="{553C5762-F0A1-4F1E-9064-0A100E38DDA9}" type="pres">
      <dgm:prSet presAssocID="{E50CEB36-2FC4-436B-A39D-81759E41F96D}" presName="rootText" presStyleLbl="node3" presStyleIdx="0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34DF086-FEF2-4939-857E-DFF1B5A34BDD}" type="pres">
      <dgm:prSet presAssocID="{E50CEB36-2FC4-436B-A39D-81759E41F96D}" presName="rootConnector" presStyleLbl="node3" presStyleIdx="0" presStyleCnt="6"/>
      <dgm:spPr/>
      <dgm:t>
        <a:bodyPr/>
        <a:lstStyle/>
        <a:p>
          <a:endParaRPr lang="ru-RU"/>
        </a:p>
      </dgm:t>
    </dgm:pt>
    <dgm:pt modelId="{3A5E3D7C-EDCA-4FBF-A385-89118127F109}" type="pres">
      <dgm:prSet presAssocID="{E50CEB36-2FC4-436B-A39D-81759E41F96D}" presName="hierChild4" presStyleCnt="0"/>
      <dgm:spPr/>
    </dgm:pt>
    <dgm:pt modelId="{2B8DF09B-A26F-4E48-B81B-CE35E1827112}" type="pres">
      <dgm:prSet presAssocID="{E50CEB36-2FC4-436B-A39D-81759E41F96D}" presName="hierChild5" presStyleCnt="0"/>
      <dgm:spPr/>
    </dgm:pt>
    <dgm:pt modelId="{0BC62397-27C9-4693-819B-836513499AC5}" type="pres">
      <dgm:prSet presAssocID="{EF48F3A3-5394-4DAE-8A12-5C56FA1F446F}" presName="Name37" presStyleLbl="parChTrans1D3" presStyleIdx="1" presStyleCnt="6"/>
      <dgm:spPr/>
      <dgm:t>
        <a:bodyPr/>
        <a:lstStyle/>
        <a:p>
          <a:endParaRPr lang="ru-RU"/>
        </a:p>
      </dgm:t>
    </dgm:pt>
    <dgm:pt modelId="{9CE674BA-33BD-4BE4-9644-277018D7A030}" type="pres">
      <dgm:prSet presAssocID="{A5EE2A1A-FD1A-46BB-BB6F-9AC6C851B86B}" presName="hierRoot2" presStyleCnt="0">
        <dgm:presLayoutVars>
          <dgm:hierBranch val="init"/>
        </dgm:presLayoutVars>
      </dgm:prSet>
      <dgm:spPr/>
    </dgm:pt>
    <dgm:pt modelId="{30B5CF51-EB4B-4D7F-A6A7-C75A74303BD9}" type="pres">
      <dgm:prSet presAssocID="{A5EE2A1A-FD1A-46BB-BB6F-9AC6C851B86B}" presName="rootComposite" presStyleCnt="0"/>
      <dgm:spPr/>
    </dgm:pt>
    <dgm:pt modelId="{8802C21F-9210-437F-AD83-9760DFA03B9D}" type="pres">
      <dgm:prSet presAssocID="{A5EE2A1A-FD1A-46BB-BB6F-9AC6C851B86B}" presName="rootText" presStyleLbl="node3" presStyleIdx="1" presStyleCnt="6" custScaleX="11668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8F8F7F5-2303-4F17-91AD-D477BB0084E0}" type="pres">
      <dgm:prSet presAssocID="{A5EE2A1A-FD1A-46BB-BB6F-9AC6C851B86B}" presName="rootConnector" presStyleLbl="node3" presStyleIdx="1" presStyleCnt="6"/>
      <dgm:spPr/>
      <dgm:t>
        <a:bodyPr/>
        <a:lstStyle/>
        <a:p>
          <a:endParaRPr lang="ru-RU"/>
        </a:p>
      </dgm:t>
    </dgm:pt>
    <dgm:pt modelId="{CCDE743E-E0C3-4C23-8D0F-158C5827A693}" type="pres">
      <dgm:prSet presAssocID="{A5EE2A1A-FD1A-46BB-BB6F-9AC6C851B86B}" presName="hierChild4" presStyleCnt="0"/>
      <dgm:spPr/>
    </dgm:pt>
    <dgm:pt modelId="{75FB811E-E497-409B-85F3-B4B30AA911CB}" type="pres">
      <dgm:prSet presAssocID="{A5EE2A1A-FD1A-46BB-BB6F-9AC6C851B86B}" presName="hierChild5" presStyleCnt="0"/>
      <dgm:spPr/>
    </dgm:pt>
    <dgm:pt modelId="{72CA807A-722B-424E-A22A-70EC5F605CC4}" type="pres">
      <dgm:prSet presAssocID="{C8A5296D-5A84-4BB9-9029-D4154AB591BA}" presName="Name37" presStyleLbl="parChTrans1D3" presStyleIdx="2" presStyleCnt="6"/>
      <dgm:spPr/>
      <dgm:t>
        <a:bodyPr/>
        <a:lstStyle/>
        <a:p>
          <a:endParaRPr lang="ru-RU"/>
        </a:p>
      </dgm:t>
    </dgm:pt>
    <dgm:pt modelId="{1D676AD5-A027-427B-8998-DDF7406A108F}" type="pres">
      <dgm:prSet presAssocID="{8FF3DA3B-AA88-43FA-964A-B9352CE250B3}" presName="hierRoot2" presStyleCnt="0">
        <dgm:presLayoutVars>
          <dgm:hierBranch val="init"/>
        </dgm:presLayoutVars>
      </dgm:prSet>
      <dgm:spPr/>
    </dgm:pt>
    <dgm:pt modelId="{50BE6738-9144-46CD-8004-71AF1BDB4325}" type="pres">
      <dgm:prSet presAssocID="{8FF3DA3B-AA88-43FA-964A-B9352CE250B3}" presName="rootComposite" presStyleCnt="0"/>
      <dgm:spPr/>
    </dgm:pt>
    <dgm:pt modelId="{0D3AE714-8951-426E-9D29-FC4A3188D22F}" type="pres">
      <dgm:prSet presAssocID="{8FF3DA3B-AA88-43FA-964A-B9352CE250B3}" presName="rootText" presStyleLbl="node3" presStyleIdx="2" presStyleCnt="6" custScaleX="11668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91E382-ECFF-4A76-AEBD-2F8C4F3EB93E}" type="pres">
      <dgm:prSet presAssocID="{8FF3DA3B-AA88-43FA-964A-B9352CE250B3}" presName="rootConnector" presStyleLbl="node3" presStyleIdx="2" presStyleCnt="6"/>
      <dgm:spPr/>
      <dgm:t>
        <a:bodyPr/>
        <a:lstStyle/>
        <a:p>
          <a:endParaRPr lang="ru-RU"/>
        </a:p>
      </dgm:t>
    </dgm:pt>
    <dgm:pt modelId="{66D34655-C12B-43DE-A045-59D35917C290}" type="pres">
      <dgm:prSet presAssocID="{8FF3DA3B-AA88-43FA-964A-B9352CE250B3}" presName="hierChild4" presStyleCnt="0"/>
      <dgm:spPr/>
    </dgm:pt>
    <dgm:pt modelId="{3268D39B-59E0-49B5-B17B-78874F95858B}" type="pres">
      <dgm:prSet presAssocID="{8FF3DA3B-AA88-43FA-964A-B9352CE250B3}" presName="hierChild5" presStyleCnt="0"/>
      <dgm:spPr/>
    </dgm:pt>
    <dgm:pt modelId="{2B3CBB09-5214-4EB3-8D78-5DD314788241}" type="pres">
      <dgm:prSet presAssocID="{DB0A4FE8-F821-4292-BB82-80A89F4E13B9}" presName="Name37" presStyleLbl="parChTrans1D3" presStyleIdx="3" presStyleCnt="6"/>
      <dgm:spPr/>
      <dgm:t>
        <a:bodyPr/>
        <a:lstStyle/>
        <a:p>
          <a:endParaRPr lang="ru-RU"/>
        </a:p>
      </dgm:t>
    </dgm:pt>
    <dgm:pt modelId="{8A21064B-47AD-465B-931D-A3B48652A5C2}" type="pres">
      <dgm:prSet presAssocID="{00E04882-4A47-4636-985E-730C8A9BC8B6}" presName="hierRoot2" presStyleCnt="0">
        <dgm:presLayoutVars>
          <dgm:hierBranch val="init"/>
        </dgm:presLayoutVars>
      </dgm:prSet>
      <dgm:spPr/>
    </dgm:pt>
    <dgm:pt modelId="{655E56C3-59F1-4A66-B6F2-39125747196C}" type="pres">
      <dgm:prSet presAssocID="{00E04882-4A47-4636-985E-730C8A9BC8B6}" presName="rootComposite" presStyleCnt="0"/>
      <dgm:spPr/>
    </dgm:pt>
    <dgm:pt modelId="{FA869F13-168B-4B33-AB9D-94B8EC4C81D2}" type="pres">
      <dgm:prSet presAssocID="{00E04882-4A47-4636-985E-730C8A9BC8B6}" presName="rootText" presStyleLbl="node3" presStyleIdx="3" presStyleCnt="6" custScaleX="11668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D64B0F8-C7BF-4674-B146-6F79ED5E9A7D}" type="pres">
      <dgm:prSet presAssocID="{00E04882-4A47-4636-985E-730C8A9BC8B6}" presName="rootConnector" presStyleLbl="node3" presStyleIdx="3" presStyleCnt="6"/>
      <dgm:spPr/>
      <dgm:t>
        <a:bodyPr/>
        <a:lstStyle/>
        <a:p>
          <a:endParaRPr lang="ru-RU"/>
        </a:p>
      </dgm:t>
    </dgm:pt>
    <dgm:pt modelId="{E3487AC3-414C-460C-8B8E-977F4EC227C8}" type="pres">
      <dgm:prSet presAssocID="{00E04882-4A47-4636-985E-730C8A9BC8B6}" presName="hierChild4" presStyleCnt="0"/>
      <dgm:spPr/>
    </dgm:pt>
    <dgm:pt modelId="{6B00447B-A1EC-4D7E-9E23-B2375A46BA3D}" type="pres">
      <dgm:prSet presAssocID="{00E04882-4A47-4636-985E-730C8A9BC8B6}" presName="hierChild5" presStyleCnt="0"/>
      <dgm:spPr/>
    </dgm:pt>
    <dgm:pt modelId="{3545F252-91EE-48A3-9FAF-6D854273B8BE}" type="pres">
      <dgm:prSet presAssocID="{0624F74D-6D97-4284-ABFF-88D9F4B57948}" presName="hierChild5" presStyleCnt="0"/>
      <dgm:spPr/>
    </dgm:pt>
    <dgm:pt modelId="{95B2C675-C5EA-4AD9-8480-33D3485B6AE3}" type="pres">
      <dgm:prSet presAssocID="{44186DF9-E1A6-4F70-976F-1FF6FFD396D3}" presName="Name37" presStyleLbl="parChTrans1D2" presStyleIdx="1" presStyleCnt="2"/>
      <dgm:spPr/>
      <dgm:t>
        <a:bodyPr/>
        <a:lstStyle/>
        <a:p>
          <a:endParaRPr lang="ru-RU"/>
        </a:p>
      </dgm:t>
    </dgm:pt>
    <dgm:pt modelId="{1CB7571C-1095-4D4E-A33E-8617827B5DEC}" type="pres">
      <dgm:prSet presAssocID="{B48E52D1-051F-49EC-9285-23D8E6774641}" presName="hierRoot2" presStyleCnt="0">
        <dgm:presLayoutVars>
          <dgm:hierBranch val="init"/>
        </dgm:presLayoutVars>
      </dgm:prSet>
      <dgm:spPr/>
    </dgm:pt>
    <dgm:pt modelId="{BE694280-1313-4B0F-81C7-4D0039A7F55C}" type="pres">
      <dgm:prSet presAssocID="{B48E52D1-051F-49EC-9285-23D8E6774641}" presName="rootComposite" presStyleCnt="0"/>
      <dgm:spPr/>
    </dgm:pt>
    <dgm:pt modelId="{A1AC656A-393F-40B4-9A20-BD66ECD2FD23}" type="pres">
      <dgm:prSet presAssocID="{B48E52D1-051F-49EC-9285-23D8E6774641}" presName="rootText" presStyleLbl="node2" presStyleIdx="1" presStyleCnt="2" custScaleX="1555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786A97-1C94-49E7-9676-F96D7D77A858}" type="pres">
      <dgm:prSet presAssocID="{B48E52D1-051F-49EC-9285-23D8E6774641}" presName="rootConnector" presStyleLbl="node2" presStyleIdx="1" presStyleCnt="2"/>
      <dgm:spPr/>
      <dgm:t>
        <a:bodyPr/>
        <a:lstStyle/>
        <a:p>
          <a:endParaRPr lang="ru-RU"/>
        </a:p>
      </dgm:t>
    </dgm:pt>
    <dgm:pt modelId="{BFCCD866-2653-471C-B2E7-C60237061643}" type="pres">
      <dgm:prSet presAssocID="{B48E52D1-051F-49EC-9285-23D8E6774641}" presName="hierChild4" presStyleCnt="0"/>
      <dgm:spPr/>
    </dgm:pt>
    <dgm:pt modelId="{EDC2228D-42F4-472E-B30E-A596439EA5A1}" type="pres">
      <dgm:prSet presAssocID="{0DC8B131-FE9C-4863-ABBF-1420CA2D1FDA}" presName="Name37" presStyleLbl="parChTrans1D3" presStyleIdx="4" presStyleCnt="6"/>
      <dgm:spPr/>
      <dgm:t>
        <a:bodyPr/>
        <a:lstStyle/>
        <a:p>
          <a:endParaRPr lang="ru-RU"/>
        </a:p>
      </dgm:t>
    </dgm:pt>
    <dgm:pt modelId="{FC51A901-D071-4071-A72B-D0A6512FC361}" type="pres">
      <dgm:prSet presAssocID="{6783EBCA-9A28-4E24-9E6A-7F0C4B979CF5}" presName="hierRoot2" presStyleCnt="0">
        <dgm:presLayoutVars>
          <dgm:hierBranch val="init"/>
        </dgm:presLayoutVars>
      </dgm:prSet>
      <dgm:spPr/>
    </dgm:pt>
    <dgm:pt modelId="{9BA86CCC-9ED7-45DB-9809-C733658BEEA1}" type="pres">
      <dgm:prSet presAssocID="{6783EBCA-9A28-4E24-9E6A-7F0C4B979CF5}" presName="rootComposite" presStyleCnt="0"/>
      <dgm:spPr/>
    </dgm:pt>
    <dgm:pt modelId="{4EC93C00-A017-4A3A-9589-F36F4F6C3219}" type="pres">
      <dgm:prSet presAssocID="{6783EBCA-9A28-4E24-9E6A-7F0C4B979CF5}" presName="rootText" presStyleLbl="node3" presStyleIdx="4" presStyleCnt="6" custScaleX="14512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C3628B-85BC-413B-B341-81B7ED26D065}" type="pres">
      <dgm:prSet presAssocID="{6783EBCA-9A28-4E24-9E6A-7F0C4B979CF5}" presName="rootConnector" presStyleLbl="node3" presStyleIdx="4" presStyleCnt="6"/>
      <dgm:spPr/>
      <dgm:t>
        <a:bodyPr/>
        <a:lstStyle/>
        <a:p>
          <a:endParaRPr lang="ru-RU"/>
        </a:p>
      </dgm:t>
    </dgm:pt>
    <dgm:pt modelId="{20316415-942E-4926-A068-BB0DAD9D5B70}" type="pres">
      <dgm:prSet presAssocID="{6783EBCA-9A28-4E24-9E6A-7F0C4B979CF5}" presName="hierChild4" presStyleCnt="0"/>
      <dgm:spPr/>
    </dgm:pt>
    <dgm:pt modelId="{BACDB6BB-1461-4573-905D-4167315FA5CC}" type="pres">
      <dgm:prSet presAssocID="{83343D13-EF71-41A4-9378-25E21B28B4BC}" presName="Name37" presStyleLbl="parChTrans1D4" presStyleIdx="0" presStyleCnt="6"/>
      <dgm:spPr/>
      <dgm:t>
        <a:bodyPr/>
        <a:lstStyle/>
        <a:p>
          <a:endParaRPr lang="ru-RU"/>
        </a:p>
      </dgm:t>
    </dgm:pt>
    <dgm:pt modelId="{F351877F-4A16-4702-A141-18A1D54811BA}" type="pres">
      <dgm:prSet presAssocID="{ECCED3E9-17E5-4FD9-9673-30B02E0D31FB}" presName="hierRoot2" presStyleCnt="0">
        <dgm:presLayoutVars>
          <dgm:hierBranch val="init"/>
        </dgm:presLayoutVars>
      </dgm:prSet>
      <dgm:spPr/>
    </dgm:pt>
    <dgm:pt modelId="{BE57443D-F2C7-4D86-A1F0-EBCD309DEA7F}" type="pres">
      <dgm:prSet presAssocID="{ECCED3E9-17E5-4FD9-9673-30B02E0D31FB}" presName="rootComposite" presStyleCnt="0"/>
      <dgm:spPr/>
    </dgm:pt>
    <dgm:pt modelId="{E8D88E64-D648-49DE-AE99-94426B252DB6}" type="pres">
      <dgm:prSet presAssocID="{ECCED3E9-17E5-4FD9-9673-30B02E0D31FB}" presName="rootText" presStyleLbl="node4" presStyleIdx="0" presStyleCnt="6" custScaleX="11638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724724-9E6E-40DF-A800-5A51A35AB355}" type="pres">
      <dgm:prSet presAssocID="{ECCED3E9-17E5-4FD9-9673-30B02E0D31FB}" presName="rootConnector" presStyleLbl="node4" presStyleIdx="0" presStyleCnt="6"/>
      <dgm:spPr/>
      <dgm:t>
        <a:bodyPr/>
        <a:lstStyle/>
        <a:p>
          <a:endParaRPr lang="ru-RU"/>
        </a:p>
      </dgm:t>
    </dgm:pt>
    <dgm:pt modelId="{47ADC75B-D0C6-460B-9581-A042C443CFD9}" type="pres">
      <dgm:prSet presAssocID="{ECCED3E9-17E5-4FD9-9673-30B02E0D31FB}" presName="hierChild4" presStyleCnt="0"/>
      <dgm:spPr/>
    </dgm:pt>
    <dgm:pt modelId="{5FDCBA31-459F-4D5E-9306-BA0D8A7BEEAF}" type="pres">
      <dgm:prSet presAssocID="{ECCED3E9-17E5-4FD9-9673-30B02E0D31FB}" presName="hierChild5" presStyleCnt="0"/>
      <dgm:spPr/>
    </dgm:pt>
    <dgm:pt modelId="{35FC62BA-4C85-4925-B004-717C00545AD6}" type="pres">
      <dgm:prSet presAssocID="{DBA3BB16-80BA-4B99-9D26-FBB0019EFC18}" presName="Name37" presStyleLbl="parChTrans1D4" presStyleIdx="1" presStyleCnt="6"/>
      <dgm:spPr/>
      <dgm:t>
        <a:bodyPr/>
        <a:lstStyle/>
        <a:p>
          <a:endParaRPr lang="ru-RU"/>
        </a:p>
      </dgm:t>
    </dgm:pt>
    <dgm:pt modelId="{5E7C97A6-06C8-4E80-A946-4B7D65A915D7}" type="pres">
      <dgm:prSet presAssocID="{11D6371C-FE71-4E98-97F8-C5FCB9AA04E7}" presName="hierRoot2" presStyleCnt="0">
        <dgm:presLayoutVars>
          <dgm:hierBranch val="init"/>
        </dgm:presLayoutVars>
      </dgm:prSet>
      <dgm:spPr/>
    </dgm:pt>
    <dgm:pt modelId="{315A39F7-39FE-487E-AA61-8C54A746B963}" type="pres">
      <dgm:prSet presAssocID="{11D6371C-FE71-4E98-97F8-C5FCB9AA04E7}" presName="rootComposite" presStyleCnt="0"/>
      <dgm:spPr/>
    </dgm:pt>
    <dgm:pt modelId="{984BBC39-91E2-4927-B218-27134D756BBD}" type="pres">
      <dgm:prSet presAssocID="{11D6371C-FE71-4E98-97F8-C5FCB9AA04E7}" presName="rootText" presStyleLbl="node4" presStyleIdx="1" presStyleCnt="6" custScaleX="11638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B446AA-2A63-43F8-AE41-F168A5C48FCA}" type="pres">
      <dgm:prSet presAssocID="{11D6371C-FE71-4E98-97F8-C5FCB9AA04E7}" presName="rootConnector" presStyleLbl="node4" presStyleIdx="1" presStyleCnt="6"/>
      <dgm:spPr/>
      <dgm:t>
        <a:bodyPr/>
        <a:lstStyle/>
        <a:p>
          <a:endParaRPr lang="ru-RU"/>
        </a:p>
      </dgm:t>
    </dgm:pt>
    <dgm:pt modelId="{A4EB2961-1190-4BA1-8E8B-8E66909D1BD0}" type="pres">
      <dgm:prSet presAssocID="{11D6371C-FE71-4E98-97F8-C5FCB9AA04E7}" presName="hierChild4" presStyleCnt="0"/>
      <dgm:spPr/>
    </dgm:pt>
    <dgm:pt modelId="{B64A9E13-DF21-40B2-9ECE-A47EF5AE138F}" type="pres">
      <dgm:prSet presAssocID="{11D6371C-FE71-4E98-97F8-C5FCB9AA04E7}" presName="hierChild5" presStyleCnt="0"/>
      <dgm:spPr/>
    </dgm:pt>
    <dgm:pt modelId="{9F159E0F-EDCD-4EED-9B5C-E5A88B2EEAEB}" type="pres">
      <dgm:prSet presAssocID="{B0A0B028-0CB5-4C7B-AA9F-96E25942951D}" presName="Name37" presStyleLbl="parChTrans1D4" presStyleIdx="2" presStyleCnt="6"/>
      <dgm:spPr/>
      <dgm:t>
        <a:bodyPr/>
        <a:lstStyle/>
        <a:p>
          <a:endParaRPr lang="ru-RU"/>
        </a:p>
      </dgm:t>
    </dgm:pt>
    <dgm:pt modelId="{5AA72D81-710B-4A98-80A2-ABF985CD5C41}" type="pres">
      <dgm:prSet presAssocID="{B308BF60-F308-45A3-8935-BFB4BD5E7089}" presName="hierRoot2" presStyleCnt="0">
        <dgm:presLayoutVars>
          <dgm:hierBranch val="init"/>
        </dgm:presLayoutVars>
      </dgm:prSet>
      <dgm:spPr/>
    </dgm:pt>
    <dgm:pt modelId="{FF7E2014-8D66-4435-80A2-64CB6E30B510}" type="pres">
      <dgm:prSet presAssocID="{B308BF60-F308-45A3-8935-BFB4BD5E7089}" presName="rootComposite" presStyleCnt="0"/>
      <dgm:spPr/>
    </dgm:pt>
    <dgm:pt modelId="{8D5B7F55-363D-4878-AACF-79D950859ED7}" type="pres">
      <dgm:prSet presAssocID="{B308BF60-F308-45A3-8935-BFB4BD5E7089}" presName="rootText" presStyleLbl="node4" presStyleIdx="2" presStyleCnt="6" custScaleX="11638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D44DF22-E439-4758-810F-7E1C6C581BBC}" type="pres">
      <dgm:prSet presAssocID="{B308BF60-F308-45A3-8935-BFB4BD5E7089}" presName="rootConnector" presStyleLbl="node4" presStyleIdx="2" presStyleCnt="6"/>
      <dgm:spPr/>
      <dgm:t>
        <a:bodyPr/>
        <a:lstStyle/>
        <a:p>
          <a:endParaRPr lang="ru-RU"/>
        </a:p>
      </dgm:t>
    </dgm:pt>
    <dgm:pt modelId="{EA704A67-A2D7-40BA-9C36-C01EF0EC341D}" type="pres">
      <dgm:prSet presAssocID="{B308BF60-F308-45A3-8935-BFB4BD5E7089}" presName="hierChild4" presStyleCnt="0"/>
      <dgm:spPr/>
    </dgm:pt>
    <dgm:pt modelId="{7DC31B3B-1845-48DE-AA45-697D33E0A100}" type="pres">
      <dgm:prSet presAssocID="{B308BF60-F308-45A3-8935-BFB4BD5E7089}" presName="hierChild5" presStyleCnt="0"/>
      <dgm:spPr/>
    </dgm:pt>
    <dgm:pt modelId="{255F53A2-B2BF-4FA8-B009-2E0D15440CD1}" type="pres">
      <dgm:prSet presAssocID="{6783EBCA-9A28-4E24-9E6A-7F0C4B979CF5}" presName="hierChild5" presStyleCnt="0"/>
      <dgm:spPr/>
    </dgm:pt>
    <dgm:pt modelId="{F2D17FDD-CBE4-4F17-9346-F4EDC3C50EBF}" type="pres">
      <dgm:prSet presAssocID="{FB3F7916-EED2-4CF0-AF13-C846C86E735F}" presName="Name37" presStyleLbl="parChTrans1D3" presStyleIdx="5" presStyleCnt="6"/>
      <dgm:spPr/>
      <dgm:t>
        <a:bodyPr/>
        <a:lstStyle/>
        <a:p>
          <a:endParaRPr lang="ru-RU"/>
        </a:p>
      </dgm:t>
    </dgm:pt>
    <dgm:pt modelId="{0C7E9F07-197A-4FBB-BF43-0582114F3D74}" type="pres">
      <dgm:prSet presAssocID="{5DF934FB-0DD4-4AE7-A16B-C040328D732C}" presName="hierRoot2" presStyleCnt="0">
        <dgm:presLayoutVars>
          <dgm:hierBranch val="init"/>
        </dgm:presLayoutVars>
      </dgm:prSet>
      <dgm:spPr/>
    </dgm:pt>
    <dgm:pt modelId="{C8EA23F9-0A96-42B1-8CBF-EEE9D2F39015}" type="pres">
      <dgm:prSet presAssocID="{5DF934FB-0DD4-4AE7-A16B-C040328D732C}" presName="rootComposite" presStyleCnt="0"/>
      <dgm:spPr/>
    </dgm:pt>
    <dgm:pt modelId="{872AF62C-BEB2-4159-80B1-BB7DF1586BD9}" type="pres">
      <dgm:prSet presAssocID="{5DF934FB-0DD4-4AE7-A16B-C040328D732C}" presName="rootText" presStyleLbl="node3" presStyleIdx="5" presStyleCnt="6" custScaleX="1377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1B5C2D5-2147-4243-8A71-64A40A7F3B2C}" type="pres">
      <dgm:prSet presAssocID="{5DF934FB-0DD4-4AE7-A16B-C040328D732C}" presName="rootConnector" presStyleLbl="node3" presStyleIdx="5" presStyleCnt="6"/>
      <dgm:spPr/>
      <dgm:t>
        <a:bodyPr/>
        <a:lstStyle/>
        <a:p>
          <a:endParaRPr lang="ru-RU"/>
        </a:p>
      </dgm:t>
    </dgm:pt>
    <dgm:pt modelId="{F8FF3D20-9F22-4917-A378-08036D7B14BE}" type="pres">
      <dgm:prSet presAssocID="{5DF934FB-0DD4-4AE7-A16B-C040328D732C}" presName="hierChild4" presStyleCnt="0"/>
      <dgm:spPr/>
    </dgm:pt>
    <dgm:pt modelId="{20A97DB5-F685-484D-82B4-44525BB9071D}" type="pres">
      <dgm:prSet presAssocID="{A2CD3652-B556-47B1-A9B7-D029AE65AFE2}" presName="Name37" presStyleLbl="parChTrans1D4" presStyleIdx="3" presStyleCnt="6"/>
      <dgm:spPr/>
      <dgm:t>
        <a:bodyPr/>
        <a:lstStyle/>
        <a:p>
          <a:endParaRPr lang="ru-RU"/>
        </a:p>
      </dgm:t>
    </dgm:pt>
    <dgm:pt modelId="{2F671297-80AB-4353-8989-9EF38C92E698}" type="pres">
      <dgm:prSet presAssocID="{45AC33B3-CE90-4AC0-BEE3-A9B8480F6317}" presName="hierRoot2" presStyleCnt="0">
        <dgm:presLayoutVars>
          <dgm:hierBranch val="init"/>
        </dgm:presLayoutVars>
      </dgm:prSet>
      <dgm:spPr/>
    </dgm:pt>
    <dgm:pt modelId="{742480EE-F877-47B6-ADA6-A61560062EC4}" type="pres">
      <dgm:prSet presAssocID="{45AC33B3-CE90-4AC0-BEE3-A9B8480F6317}" presName="rootComposite" presStyleCnt="0"/>
      <dgm:spPr/>
    </dgm:pt>
    <dgm:pt modelId="{0A2237A5-8533-4FED-8D47-96D8BD9C67D7}" type="pres">
      <dgm:prSet presAssocID="{45AC33B3-CE90-4AC0-BEE3-A9B8480F6317}" presName="rootText" presStyleLbl="node4" presStyleIdx="3" presStyleCnt="6" custScaleX="11990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3AE3919-C148-42BA-A440-70C0CE65C0B3}" type="pres">
      <dgm:prSet presAssocID="{45AC33B3-CE90-4AC0-BEE3-A9B8480F6317}" presName="rootConnector" presStyleLbl="node4" presStyleIdx="3" presStyleCnt="6"/>
      <dgm:spPr/>
      <dgm:t>
        <a:bodyPr/>
        <a:lstStyle/>
        <a:p>
          <a:endParaRPr lang="ru-RU"/>
        </a:p>
      </dgm:t>
    </dgm:pt>
    <dgm:pt modelId="{7E3E0420-EBF1-4BA9-8708-E76E0EF51C51}" type="pres">
      <dgm:prSet presAssocID="{45AC33B3-CE90-4AC0-BEE3-A9B8480F6317}" presName="hierChild4" presStyleCnt="0"/>
      <dgm:spPr/>
    </dgm:pt>
    <dgm:pt modelId="{6F4CE83B-FB08-4767-AD30-DF6CA4E2EEC0}" type="pres">
      <dgm:prSet presAssocID="{45AC33B3-CE90-4AC0-BEE3-A9B8480F6317}" presName="hierChild5" presStyleCnt="0"/>
      <dgm:spPr/>
    </dgm:pt>
    <dgm:pt modelId="{5D552225-3B91-4EE0-B28A-96C1DE139AAA}" type="pres">
      <dgm:prSet presAssocID="{9B338AAC-E4EC-41DE-A59D-BC8E5A230295}" presName="Name37" presStyleLbl="parChTrans1D4" presStyleIdx="4" presStyleCnt="6"/>
      <dgm:spPr/>
      <dgm:t>
        <a:bodyPr/>
        <a:lstStyle/>
        <a:p>
          <a:endParaRPr lang="ru-RU"/>
        </a:p>
      </dgm:t>
    </dgm:pt>
    <dgm:pt modelId="{F27EA4C5-13D5-4183-A1F9-2ED55F5CDC53}" type="pres">
      <dgm:prSet presAssocID="{2994EFC0-18C2-4766-B9CF-818217C0CC30}" presName="hierRoot2" presStyleCnt="0">
        <dgm:presLayoutVars>
          <dgm:hierBranch val="init"/>
        </dgm:presLayoutVars>
      </dgm:prSet>
      <dgm:spPr/>
    </dgm:pt>
    <dgm:pt modelId="{E7A3731F-2832-4E48-8E37-854064B677FC}" type="pres">
      <dgm:prSet presAssocID="{2994EFC0-18C2-4766-B9CF-818217C0CC30}" presName="rootComposite" presStyleCnt="0"/>
      <dgm:spPr/>
    </dgm:pt>
    <dgm:pt modelId="{36B1E854-D6BD-4FEA-97F8-4C0BEBC97FB8}" type="pres">
      <dgm:prSet presAssocID="{2994EFC0-18C2-4766-B9CF-818217C0CC30}" presName="rootText" presStyleLbl="node4" presStyleIdx="4" presStyleCnt="6" custScaleX="1179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07ACAB9-4BC9-48BF-B44C-6555515FAFB9}" type="pres">
      <dgm:prSet presAssocID="{2994EFC0-18C2-4766-B9CF-818217C0CC30}" presName="rootConnector" presStyleLbl="node4" presStyleIdx="4" presStyleCnt="6"/>
      <dgm:spPr/>
      <dgm:t>
        <a:bodyPr/>
        <a:lstStyle/>
        <a:p>
          <a:endParaRPr lang="ru-RU"/>
        </a:p>
      </dgm:t>
    </dgm:pt>
    <dgm:pt modelId="{37653538-851C-40C2-927A-C8BA93C5038A}" type="pres">
      <dgm:prSet presAssocID="{2994EFC0-18C2-4766-B9CF-818217C0CC30}" presName="hierChild4" presStyleCnt="0"/>
      <dgm:spPr/>
    </dgm:pt>
    <dgm:pt modelId="{CA38F790-F8F0-41F5-BCE5-E01A58103E53}" type="pres">
      <dgm:prSet presAssocID="{2994EFC0-18C2-4766-B9CF-818217C0CC30}" presName="hierChild5" presStyleCnt="0"/>
      <dgm:spPr/>
    </dgm:pt>
    <dgm:pt modelId="{7D2510DB-E5DF-4AB6-B398-38304EEFD99F}" type="pres">
      <dgm:prSet presAssocID="{D0002185-DE48-4F7D-8639-A61E94EA96F8}" presName="Name37" presStyleLbl="parChTrans1D4" presStyleIdx="5" presStyleCnt="6"/>
      <dgm:spPr/>
      <dgm:t>
        <a:bodyPr/>
        <a:lstStyle/>
        <a:p>
          <a:endParaRPr lang="ru-RU"/>
        </a:p>
      </dgm:t>
    </dgm:pt>
    <dgm:pt modelId="{139470DD-9342-41B5-AF15-4834C06384FB}" type="pres">
      <dgm:prSet presAssocID="{4EA75B32-2E44-4D4F-B785-D398F04D7303}" presName="hierRoot2" presStyleCnt="0">
        <dgm:presLayoutVars>
          <dgm:hierBranch val="init"/>
        </dgm:presLayoutVars>
      </dgm:prSet>
      <dgm:spPr/>
    </dgm:pt>
    <dgm:pt modelId="{E2F4519E-55F8-4B82-B480-54BE1949BFE2}" type="pres">
      <dgm:prSet presAssocID="{4EA75B32-2E44-4D4F-B785-D398F04D7303}" presName="rootComposite" presStyleCnt="0"/>
      <dgm:spPr/>
    </dgm:pt>
    <dgm:pt modelId="{C554BFE0-BB55-49BC-B66E-6882B84D3D9E}" type="pres">
      <dgm:prSet presAssocID="{4EA75B32-2E44-4D4F-B785-D398F04D7303}" presName="rootText" presStyleLbl="node4" presStyleIdx="5" presStyleCnt="6" custScaleX="11466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8163D8-51FA-406E-AEDF-3738A27BE4EC}" type="pres">
      <dgm:prSet presAssocID="{4EA75B32-2E44-4D4F-B785-D398F04D7303}" presName="rootConnector" presStyleLbl="node4" presStyleIdx="5" presStyleCnt="6"/>
      <dgm:spPr/>
      <dgm:t>
        <a:bodyPr/>
        <a:lstStyle/>
        <a:p>
          <a:endParaRPr lang="ru-RU"/>
        </a:p>
      </dgm:t>
    </dgm:pt>
    <dgm:pt modelId="{1293E718-9E1E-46F4-97C9-6F870D21C8A7}" type="pres">
      <dgm:prSet presAssocID="{4EA75B32-2E44-4D4F-B785-D398F04D7303}" presName="hierChild4" presStyleCnt="0"/>
      <dgm:spPr/>
    </dgm:pt>
    <dgm:pt modelId="{29F55AAF-E924-4CC5-AC3D-976AEBC0FBE7}" type="pres">
      <dgm:prSet presAssocID="{4EA75B32-2E44-4D4F-B785-D398F04D7303}" presName="hierChild5" presStyleCnt="0"/>
      <dgm:spPr/>
    </dgm:pt>
    <dgm:pt modelId="{A346C31D-B066-4E52-BD92-8E9C9F043F98}" type="pres">
      <dgm:prSet presAssocID="{5DF934FB-0DD4-4AE7-A16B-C040328D732C}" presName="hierChild5" presStyleCnt="0"/>
      <dgm:spPr/>
    </dgm:pt>
    <dgm:pt modelId="{C8EFA4AD-6157-4BE5-9854-4BEBF86EE439}" type="pres">
      <dgm:prSet presAssocID="{B48E52D1-051F-49EC-9285-23D8E6774641}" presName="hierChild5" presStyleCnt="0"/>
      <dgm:spPr/>
    </dgm:pt>
    <dgm:pt modelId="{8B05EBD4-4D85-481D-AC54-775132B4BD1B}" type="pres">
      <dgm:prSet presAssocID="{7AC4113F-7AFB-4C47-97FE-6D9C8F150683}" presName="hierChild3" presStyleCnt="0"/>
      <dgm:spPr/>
    </dgm:pt>
  </dgm:ptLst>
  <dgm:cxnLst>
    <dgm:cxn modelId="{BD66DFF0-94EB-4764-B837-57A45587BD5B}" type="presOf" srcId="{11D6371C-FE71-4E98-97F8-C5FCB9AA04E7}" destId="{984BBC39-91E2-4927-B218-27134D756BBD}" srcOrd="0" destOrd="0" presId="urn:microsoft.com/office/officeart/2005/8/layout/orgChart1"/>
    <dgm:cxn modelId="{3612D0F6-5574-4012-9392-B6EA1810C2DC}" type="presOf" srcId="{7AC4113F-7AFB-4C47-97FE-6D9C8F150683}" destId="{C64B573A-2751-4C4E-BDE0-07FC6B38DC88}" srcOrd="0" destOrd="0" presId="urn:microsoft.com/office/officeart/2005/8/layout/orgChart1"/>
    <dgm:cxn modelId="{8A901219-FA40-4C5E-BB71-77C44362E904}" type="presOf" srcId="{2994EFC0-18C2-4766-B9CF-818217C0CC30}" destId="{607ACAB9-4BC9-48BF-B44C-6555515FAFB9}" srcOrd="1" destOrd="0" presId="urn:microsoft.com/office/officeart/2005/8/layout/orgChart1"/>
    <dgm:cxn modelId="{56D297EF-8E62-43EF-A046-F960EE3BA30E}" srcId="{6783EBCA-9A28-4E24-9E6A-7F0C4B979CF5}" destId="{11D6371C-FE71-4E98-97F8-C5FCB9AA04E7}" srcOrd="1" destOrd="0" parTransId="{DBA3BB16-80BA-4B99-9D26-FBB0019EFC18}" sibTransId="{C9EDE5CB-C303-4AEE-9988-2A8295685A65}"/>
    <dgm:cxn modelId="{102ACC4A-9C61-4C7F-B6D7-CE25144C5932}" type="presOf" srcId="{0DC8B131-FE9C-4863-ABBF-1420CA2D1FDA}" destId="{EDC2228D-42F4-472E-B30E-A596439EA5A1}" srcOrd="0" destOrd="0" presId="urn:microsoft.com/office/officeart/2005/8/layout/orgChart1"/>
    <dgm:cxn modelId="{080C25AD-84E7-4F99-82B7-75EF7FC34B90}" type="presOf" srcId="{EF48F3A3-5394-4DAE-8A12-5C56FA1F446F}" destId="{0BC62397-27C9-4693-819B-836513499AC5}" srcOrd="0" destOrd="0" presId="urn:microsoft.com/office/officeart/2005/8/layout/orgChart1"/>
    <dgm:cxn modelId="{0BA6E780-897A-4634-852D-1D102E15D4A1}" type="presOf" srcId="{0624F74D-6D97-4284-ABFF-88D9F4B57948}" destId="{3141B20D-E0E8-4D3A-AA32-0DDEF455DA19}" srcOrd="0" destOrd="0" presId="urn:microsoft.com/office/officeart/2005/8/layout/orgChart1"/>
    <dgm:cxn modelId="{7A7CBF98-1C57-4EEC-8661-0353B3525F5B}" type="presOf" srcId="{B308BF60-F308-45A3-8935-BFB4BD5E7089}" destId="{5D44DF22-E439-4758-810F-7E1C6C581BBC}" srcOrd="1" destOrd="0" presId="urn:microsoft.com/office/officeart/2005/8/layout/orgChart1"/>
    <dgm:cxn modelId="{1C1094B4-76F6-4388-8066-8968AC24F799}" type="presOf" srcId="{DBA3BB16-80BA-4B99-9D26-FBB0019EFC18}" destId="{35FC62BA-4C85-4925-B004-717C00545AD6}" srcOrd="0" destOrd="0" presId="urn:microsoft.com/office/officeart/2005/8/layout/orgChart1"/>
    <dgm:cxn modelId="{DF49B85D-71EA-4DCF-8E2D-53B04E9A8D83}" type="presOf" srcId="{6783EBCA-9A28-4E24-9E6A-7F0C4B979CF5}" destId="{4EC93C00-A017-4A3A-9589-F36F4F6C3219}" srcOrd="0" destOrd="0" presId="urn:microsoft.com/office/officeart/2005/8/layout/orgChart1"/>
    <dgm:cxn modelId="{26E8005B-A41B-4088-A603-A59F4D6139D4}" srcId="{6783EBCA-9A28-4E24-9E6A-7F0C4B979CF5}" destId="{B308BF60-F308-45A3-8935-BFB4BD5E7089}" srcOrd="2" destOrd="0" parTransId="{B0A0B028-0CB5-4C7B-AA9F-96E25942951D}" sibTransId="{1D5DAAE4-EE5C-4ECA-BCE9-DBD6EE551E02}"/>
    <dgm:cxn modelId="{A51E7CFF-61F9-4A52-AA32-607089C927F5}" type="presOf" srcId="{F93D5F2F-1C99-4E7A-B336-B8E0AC55989F}" destId="{E460FAA8-EA54-4BBF-9324-DB5FFDC4C4B0}" srcOrd="0" destOrd="0" presId="urn:microsoft.com/office/officeart/2005/8/layout/orgChart1"/>
    <dgm:cxn modelId="{EDB49959-7C88-4E48-B7C6-EF3EC5477BBD}" srcId="{087644BA-70B2-495C-B2D4-F18C1C9FC07D}" destId="{7AC4113F-7AFB-4C47-97FE-6D9C8F150683}" srcOrd="0" destOrd="0" parTransId="{361D8E8F-A349-4BBF-AF05-C7CE166DE748}" sibTransId="{F0F8B772-0200-4A60-A9AF-5E77F51F245D}"/>
    <dgm:cxn modelId="{9A86CA67-D1D2-4BAC-A8B6-96238DD1CFD2}" type="presOf" srcId="{B48E52D1-051F-49EC-9285-23D8E6774641}" destId="{A1AC656A-393F-40B4-9A20-BD66ECD2FD23}" srcOrd="0" destOrd="0" presId="urn:microsoft.com/office/officeart/2005/8/layout/orgChart1"/>
    <dgm:cxn modelId="{9A3C8190-C6C6-409C-9D19-B3C793BB3237}" type="presOf" srcId="{C8A5296D-5A84-4BB9-9029-D4154AB591BA}" destId="{72CA807A-722B-424E-A22A-70EC5F605CC4}" srcOrd="0" destOrd="0" presId="urn:microsoft.com/office/officeart/2005/8/layout/orgChart1"/>
    <dgm:cxn modelId="{26B3866B-54E7-4FED-8078-68190D41EC79}" type="presOf" srcId="{11D6371C-FE71-4E98-97F8-C5FCB9AA04E7}" destId="{F4B446AA-2A63-43F8-AE41-F168A5C48FCA}" srcOrd="1" destOrd="0" presId="urn:microsoft.com/office/officeart/2005/8/layout/orgChart1"/>
    <dgm:cxn modelId="{78B0C7E2-B71F-4942-B4B2-DE3F13412AA9}" type="presOf" srcId="{E50CEB36-2FC4-436B-A39D-81759E41F96D}" destId="{A34DF086-FEF2-4939-857E-DFF1B5A34BDD}" srcOrd="1" destOrd="0" presId="urn:microsoft.com/office/officeart/2005/8/layout/orgChart1"/>
    <dgm:cxn modelId="{B50E804A-B0B4-470A-8EF5-EC55C30D903F}" srcId="{0624F74D-6D97-4284-ABFF-88D9F4B57948}" destId="{A5EE2A1A-FD1A-46BB-BB6F-9AC6C851B86B}" srcOrd="1" destOrd="0" parTransId="{EF48F3A3-5394-4DAE-8A12-5C56FA1F446F}" sibTransId="{15731EFA-E8E7-4FDF-8FA1-28FABC3804D7}"/>
    <dgm:cxn modelId="{55584E02-79FB-45AE-B778-73C2D6FC4925}" type="presOf" srcId="{8FF3DA3B-AA88-43FA-964A-B9352CE250B3}" destId="{4591E382-ECFF-4A76-AEBD-2F8C4F3EB93E}" srcOrd="1" destOrd="0" presId="urn:microsoft.com/office/officeart/2005/8/layout/orgChart1"/>
    <dgm:cxn modelId="{6C41C530-572F-4679-B852-EBBB422A315F}" type="presOf" srcId="{B308BF60-F308-45A3-8935-BFB4BD5E7089}" destId="{8D5B7F55-363D-4878-AACF-79D950859ED7}" srcOrd="0" destOrd="0" presId="urn:microsoft.com/office/officeart/2005/8/layout/orgChart1"/>
    <dgm:cxn modelId="{D48FDEB7-32C8-451F-8B4E-4577D821EDF9}" srcId="{5DF934FB-0DD4-4AE7-A16B-C040328D732C}" destId="{2994EFC0-18C2-4766-B9CF-818217C0CC30}" srcOrd="1" destOrd="0" parTransId="{9B338AAC-E4EC-41DE-A59D-BC8E5A230295}" sibTransId="{F73B5091-5CB1-44A0-817E-0640A9E674C5}"/>
    <dgm:cxn modelId="{E31C994B-96A5-4177-A591-EF1698CB32EF}" srcId="{6783EBCA-9A28-4E24-9E6A-7F0C4B979CF5}" destId="{ECCED3E9-17E5-4FD9-9673-30B02E0D31FB}" srcOrd="0" destOrd="0" parTransId="{83343D13-EF71-41A4-9378-25E21B28B4BC}" sibTransId="{008C0E72-D34A-4BAB-BB0A-A98798F6CC98}"/>
    <dgm:cxn modelId="{6B9DF97D-8F77-4224-8292-23BC8FABA049}" srcId="{B48E52D1-051F-49EC-9285-23D8E6774641}" destId="{6783EBCA-9A28-4E24-9E6A-7F0C4B979CF5}" srcOrd="0" destOrd="0" parTransId="{0DC8B131-FE9C-4863-ABBF-1420CA2D1FDA}" sibTransId="{67BA02DF-053E-49E4-927B-DD904C567E40}"/>
    <dgm:cxn modelId="{D25287E5-F282-45F0-B600-14E6E31A3A87}" type="presOf" srcId="{45AC33B3-CE90-4AC0-BEE3-A9B8480F6317}" destId="{A3AE3919-C148-42BA-A440-70C0CE65C0B3}" srcOrd="1" destOrd="0" presId="urn:microsoft.com/office/officeart/2005/8/layout/orgChart1"/>
    <dgm:cxn modelId="{4BDFEEBB-E761-4F64-BB2D-FF083FCB2D13}" type="presOf" srcId="{E50CEB36-2FC4-436B-A39D-81759E41F96D}" destId="{553C5762-F0A1-4F1E-9064-0A100E38DDA9}" srcOrd="0" destOrd="0" presId="urn:microsoft.com/office/officeart/2005/8/layout/orgChart1"/>
    <dgm:cxn modelId="{6727293E-C004-4676-B946-4FDF590BD743}" srcId="{0624F74D-6D97-4284-ABFF-88D9F4B57948}" destId="{00E04882-4A47-4636-985E-730C8A9BC8B6}" srcOrd="3" destOrd="0" parTransId="{DB0A4FE8-F821-4292-BB82-80A89F4E13B9}" sibTransId="{400ABE8F-8806-47D0-9FD6-459C3F9B0430}"/>
    <dgm:cxn modelId="{70DC918C-6839-4BDA-ACF2-75A9BEF7F4EC}" type="presOf" srcId="{44186DF9-E1A6-4F70-976F-1FF6FFD396D3}" destId="{95B2C675-C5EA-4AD9-8480-33D3485B6AE3}" srcOrd="0" destOrd="0" presId="urn:microsoft.com/office/officeart/2005/8/layout/orgChart1"/>
    <dgm:cxn modelId="{BEF4DD41-8E8B-4CAA-8AA1-A8FD2D914777}" type="presOf" srcId="{0624F74D-6D97-4284-ABFF-88D9F4B57948}" destId="{FF7767BB-02E2-4341-B85D-28D968E4E189}" srcOrd="1" destOrd="0" presId="urn:microsoft.com/office/officeart/2005/8/layout/orgChart1"/>
    <dgm:cxn modelId="{62DD6639-624D-4556-BF53-EB25B3DEAA23}" type="presOf" srcId="{2994EFC0-18C2-4766-B9CF-818217C0CC30}" destId="{36B1E854-D6BD-4FEA-97F8-4C0BEBC97FB8}" srcOrd="0" destOrd="0" presId="urn:microsoft.com/office/officeart/2005/8/layout/orgChart1"/>
    <dgm:cxn modelId="{31F2B8E9-35A1-48EC-884E-B9B6BCCA9626}" type="presOf" srcId="{ECCED3E9-17E5-4FD9-9673-30B02E0D31FB}" destId="{82724724-9E6E-40DF-A800-5A51A35AB355}" srcOrd="1" destOrd="0" presId="urn:microsoft.com/office/officeart/2005/8/layout/orgChart1"/>
    <dgm:cxn modelId="{D5BEE9A6-F8DA-4BD0-A83A-D469950F672C}" type="presOf" srcId="{4EA75B32-2E44-4D4F-B785-D398F04D7303}" destId="{C554BFE0-BB55-49BC-B66E-6882B84D3D9E}" srcOrd="0" destOrd="0" presId="urn:microsoft.com/office/officeart/2005/8/layout/orgChart1"/>
    <dgm:cxn modelId="{D25FEADB-EB56-4574-B6EC-99B2EEFD1949}" type="presOf" srcId="{00E04882-4A47-4636-985E-730C8A9BC8B6}" destId="{ED64B0F8-C7BF-4674-B146-6F79ED5E9A7D}" srcOrd="1" destOrd="0" presId="urn:microsoft.com/office/officeart/2005/8/layout/orgChart1"/>
    <dgm:cxn modelId="{79F54AA2-7F24-427F-B9EC-EE8A88792F9C}" type="presOf" srcId="{DB0A4FE8-F821-4292-BB82-80A89F4E13B9}" destId="{2B3CBB09-5214-4EB3-8D78-5DD314788241}" srcOrd="0" destOrd="0" presId="urn:microsoft.com/office/officeart/2005/8/layout/orgChart1"/>
    <dgm:cxn modelId="{2028E8E4-D9D1-4FCC-9E4D-0419135A0968}" srcId="{0624F74D-6D97-4284-ABFF-88D9F4B57948}" destId="{8FF3DA3B-AA88-43FA-964A-B9352CE250B3}" srcOrd="2" destOrd="0" parTransId="{C8A5296D-5A84-4BB9-9029-D4154AB591BA}" sibTransId="{851F618D-177A-47EA-B6E7-7C142CF816FE}"/>
    <dgm:cxn modelId="{B9AA53CA-302B-467E-908B-9F4B607710FE}" type="presOf" srcId="{4EA75B32-2E44-4D4F-B785-D398F04D7303}" destId="{4A8163D8-51FA-406E-AEDF-3738A27BE4EC}" srcOrd="1" destOrd="0" presId="urn:microsoft.com/office/officeart/2005/8/layout/orgChart1"/>
    <dgm:cxn modelId="{E70DA804-367F-47C4-B51D-224A919F86A4}" type="presOf" srcId="{00E04882-4A47-4636-985E-730C8A9BC8B6}" destId="{FA869F13-168B-4B33-AB9D-94B8EC4C81D2}" srcOrd="0" destOrd="0" presId="urn:microsoft.com/office/officeart/2005/8/layout/orgChart1"/>
    <dgm:cxn modelId="{37775D4F-794D-4289-8637-5CD8A1DF3399}" srcId="{5DF934FB-0DD4-4AE7-A16B-C040328D732C}" destId="{45AC33B3-CE90-4AC0-BEE3-A9B8480F6317}" srcOrd="0" destOrd="0" parTransId="{A2CD3652-B556-47B1-A9B7-D029AE65AFE2}" sibTransId="{7E340F42-D408-4079-BCF9-727D4C566687}"/>
    <dgm:cxn modelId="{63075E63-B834-4436-BFC9-5F68D794E207}" type="presOf" srcId="{9B338AAC-E4EC-41DE-A59D-BC8E5A230295}" destId="{5D552225-3B91-4EE0-B28A-96C1DE139AAA}" srcOrd="0" destOrd="0" presId="urn:microsoft.com/office/officeart/2005/8/layout/orgChart1"/>
    <dgm:cxn modelId="{5F46779C-DE0E-4C0B-B960-C34350E99FC9}" type="presOf" srcId="{A2CD3652-B556-47B1-A9B7-D029AE65AFE2}" destId="{20A97DB5-F685-484D-82B4-44525BB9071D}" srcOrd="0" destOrd="0" presId="urn:microsoft.com/office/officeart/2005/8/layout/orgChart1"/>
    <dgm:cxn modelId="{8A0E5E4D-C7B5-4152-A546-0D3CB1AD586F}" type="presOf" srcId="{5DF934FB-0DD4-4AE7-A16B-C040328D732C}" destId="{872AF62C-BEB2-4159-80B1-BB7DF1586BD9}" srcOrd="0" destOrd="0" presId="urn:microsoft.com/office/officeart/2005/8/layout/orgChart1"/>
    <dgm:cxn modelId="{322EBE45-FA9F-4152-A705-EA35B2B48F40}" type="presOf" srcId="{ECCED3E9-17E5-4FD9-9673-30B02E0D31FB}" destId="{E8D88E64-D648-49DE-AE99-94426B252DB6}" srcOrd="0" destOrd="0" presId="urn:microsoft.com/office/officeart/2005/8/layout/orgChart1"/>
    <dgm:cxn modelId="{70AA059E-C722-4CC4-8AC5-B506A3463E2D}" type="presOf" srcId="{45AC33B3-CE90-4AC0-BEE3-A9B8480F6317}" destId="{0A2237A5-8533-4FED-8D47-96D8BD9C67D7}" srcOrd="0" destOrd="0" presId="urn:microsoft.com/office/officeart/2005/8/layout/orgChart1"/>
    <dgm:cxn modelId="{8D93D699-F39E-4506-BC0C-00C52C560A9A}" srcId="{5DF934FB-0DD4-4AE7-A16B-C040328D732C}" destId="{4EA75B32-2E44-4D4F-B785-D398F04D7303}" srcOrd="2" destOrd="0" parTransId="{D0002185-DE48-4F7D-8639-A61E94EA96F8}" sibTransId="{28B3CCCD-DEC6-470F-B520-5BCE9471B7B6}"/>
    <dgm:cxn modelId="{0546C6B6-322C-4F0C-9DFD-253382AEFB3B}" type="presOf" srcId="{A5EE2A1A-FD1A-46BB-BB6F-9AC6C851B86B}" destId="{8802C21F-9210-437F-AD83-9760DFA03B9D}" srcOrd="0" destOrd="0" presId="urn:microsoft.com/office/officeart/2005/8/layout/orgChart1"/>
    <dgm:cxn modelId="{79BAFE56-F07B-4C64-B77E-4617E88BF0F7}" type="presOf" srcId="{B48E52D1-051F-49EC-9285-23D8E6774641}" destId="{43786A97-1C94-49E7-9676-F96D7D77A858}" srcOrd="1" destOrd="0" presId="urn:microsoft.com/office/officeart/2005/8/layout/orgChart1"/>
    <dgm:cxn modelId="{9CB16670-2A06-4FD8-B13A-3C705D51E4EC}" type="presOf" srcId="{FB3F7916-EED2-4CF0-AF13-C846C86E735F}" destId="{F2D17FDD-CBE4-4F17-9346-F4EDC3C50EBF}" srcOrd="0" destOrd="0" presId="urn:microsoft.com/office/officeart/2005/8/layout/orgChart1"/>
    <dgm:cxn modelId="{A7DB9077-DE89-4BF3-8E9C-3163DEE493E9}" type="presOf" srcId="{D0002185-DE48-4F7D-8639-A61E94EA96F8}" destId="{7D2510DB-E5DF-4AB6-B398-38304EEFD99F}" srcOrd="0" destOrd="0" presId="urn:microsoft.com/office/officeart/2005/8/layout/orgChart1"/>
    <dgm:cxn modelId="{DBA49A9F-8A79-45E8-952E-7E2678BC5BBF}" type="presOf" srcId="{83343D13-EF71-41A4-9378-25E21B28B4BC}" destId="{BACDB6BB-1461-4573-905D-4167315FA5CC}" srcOrd="0" destOrd="0" presId="urn:microsoft.com/office/officeart/2005/8/layout/orgChart1"/>
    <dgm:cxn modelId="{4E57407C-E16E-4F9F-9032-B10A4EBB8F47}" type="presOf" srcId="{087644BA-70B2-495C-B2D4-F18C1C9FC07D}" destId="{02635831-52A2-4049-97B5-051DDB5BA1B9}" srcOrd="0" destOrd="0" presId="urn:microsoft.com/office/officeart/2005/8/layout/orgChart1"/>
    <dgm:cxn modelId="{47785EEA-5F61-4CF8-9BBC-E3D9C1D2FCC9}" srcId="{7AC4113F-7AFB-4C47-97FE-6D9C8F150683}" destId="{B48E52D1-051F-49EC-9285-23D8E6774641}" srcOrd="1" destOrd="0" parTransId="{44186DF9-E1A6-4F70-976F-1FF6FFD396D3}" sibTransId="{9DF9535F-7801-4A73-B995-EA4153A09E03}"/>
    <dgm:cxn modelId="{6E85B163-1B3B-4B23-8F22-45D9CC371122}" type="presOf" srcId="{440A7D00-831B-4F32-8DD4-2365560C7CCD}" destId="{083F9924-9E86-40FF-96C7-23FE2A9B65E4}" srcOrd="0" destOrd="0" presId="urn:microsoft.com/office/officeart/2005/8/layout/orgChart1"/>
    <dgm:cxn modelId="{07BFCB10-4CA5-4513-A477-004057EFEA9C}" type="presOf" srcId="{5DF934FB-0DD4-4AE7-A16B-C040328D732C}" destId="{F1B5C2D5-2147-4243-8A71-64A40A7F3B2C}" srcOrd="1" destOrd="0" presId="urn:microsoft.com/office/officeart/2005/8/layout/orgChart1"/>
    <dgm:cxn modelId="{5DB313B1-6DFE-4F80-AAB4-9D6F1FA6AB97}" type="presOf" srcId="{7AC4113F-7AFB-4C47-97FE-6D9C8F150683}" destId="{F2D7F679-05DE-4898-8191-BE6220CD5491}" srcOrd="1" destOrd="0" presId="urn:microsoft.com/office/officeart/2005/8/layout/orgChart1"/>
    <dgm:cxn modelId="{F92D7862-6C8B-4B83-8049-831BD104DF49}" type="presOf" srcId="{6783EBCA-9A28-4E24-9E6A-7F0C4B979CF5}" destId="{CDC3628B-85BC-413B-B341-81B7ED26D065}" srcOrd="1" destOrd="0" presId="urn:microsoft.com/office/officeart/2005/8/layout/orgChart1"/>
    <dgm:cxn modelId="{B2E5BBBA-E0F2-4D6C-A8B8-427636C434E6}" srcId="{7AC4113F-7AFB-4C47-97FE-6D9C8F150683}" destId="{0624F74D-6D97-4284-ABFF-88D9F4B57948}" srcOrd="0" destOrd="0" parTransId="{F93D5F2F-1C99-4E7A-B336-B8E0AC55989F}" sibTransId="{45464FA1-6162-4827-BC34-92FB1D42F591}"/>
    <dgm:cxn modelId="{48903CC6-4ED7-4FE1-BDFA-034280FFD28F}" srcId="{0624F74D-6D97-4284-ABFF-88D9F4B57948}" destId="{E50CEB36-2FC4-436B-A39D-81759E41F96D}" srcOrd="0" destOrd="0" parTransId="{440A7D00-831B-4F32-8DD4-2365560C7CCD}" sibTransId="{2F61DFE6-4881-4F3A-9E71-C918F499ECC6}"/>
    <dgm:cxn modelId="{D9269617-C7B0-46E2-96F7-931ABF05DC7C}" type="presOf" srcId="{B0A0B028-0CB5-4C7B-AA9F-96E25942951D}" destId="{9F159E0F-EDCD-4EED-9B5C-E5A88B2EEAEB}" srcOrd="0" destOrd="0" presId="urn:microsoft.com/office/officeart/2005/8/layout/orgChart1"/>
    <dgm:cxn modelId="{2690430B-0C64-437E-A11E-4EB65A55B0ED}" type="presOf" srcId="{A5EE2A1A-FD1A-46BB-BB6F-9AC6C851B86B}" destId="{D8F8F7F5-2303-4F17-91AD-D477BB0084E0}" srcOrd="1" destOrd="0" presId="urn:microsoft.com/office/officeart/2005/8/layout/orgChart1"/>
    <dgm:cxn modelId="{BE1C3561-F853-42F3-811B-507BA82A2590}" srcId="{B48E52D1-051F-49EC-9285-23D8E6774641}" destId="{5DF934FB-0DD4-4AE7-A16B-C040328D732C}" srcOrd="1" destOrd="0" parTransId="{FB3F7916-EED2-4CF0-AF13-C846C86E735F}" sibTransId="{E9FE5127-A473-44D0-9694-FB63658519F0}"/>
    <dgm:cxn modelId="{08BA7B3A-EF81-491A-99C5-1F31788EF5E2}" type="presOf" srcId="{8FF3DA3B-AA88-43FA-964A-B9352CE250B3}" destId="{0D3AE714-8951-426E-9D29-FC4A3188D22F}" srcOrd="0" destOrd="0" presId="urn:microsoft.com/office/officeart/2005/8/layout/orgChart1"/>
    <dgm:cxn modelId="{E223A38F-2618-47E9-B65F-A35E310D33FB}" type="presParOf" srcId="{02635831-52A2-4049-97B5-051DDB5BA1B9}" destId="{1A0C0CEE-697E-4666-8E50-54C785D2A9C8}" srcOrd="0" destOrd="0" presId="urn:microsoft.com/office/officeart/2005/8/layout/orgChart1"/>
    <dgm:cxn modelId="{044BC1E5-7D4C-422B-BE76-F3B3F976ECCE}" type="presParOf" srcId="{1A0C0CEE-697E-4666-8E50-54C785D2A9C8}" destId="{779C3556-91B0-473E-8A75-185E6B2E5C06}" srcOrd="0" destOrd="0" presId="urn:microsoft.com/office/officeart/2005/8/layout/orgChart1"/>
    <dgm:cxn modelId="{95781F85-9D32-4BDC-8D97-36FA02104780}" type="presParOf" srcId="{779C3556-91B0-473E-8A75-185E6B2E5C06}" destId="{C64B573A-2751-4C4E-BDE0-07FC6B38DC88}" srcOrd="0" destOrd="0" presId="urn:microsoft.com/office/officeart/2005/8/layout/orgChart1"/>
    <dgm:cxn modelId="{B4576B22-1A56-4C56-9BD6-E12EE978121C}" type="presParOf" srcId="{779C3556-91B0-473E-8A75-185E6B2E5C06}" destId="{F2D7F679-05DE-4898-8191-BE6220CD5491}" srcOrd="1" destOrd="0" presId="urn:microsoft.com/office/officeart/2005/8/layout/orgChart1"/>
    <dgm:cxn modelId="{20197071-9463-4130-BBF7-0777FC3118EF}" type="presParOf" srcId="{1A0C0CEE-697E-4666-8E50-54C785D2A9C8}" destId="{B67493B8-9A5F-41D3-AA36-997E92A66111}" srcOrd="1" destOrd="0" presId="urn:microsoft.com/office/officeart/2005/8/layout/orgChart1"/>
    <dgm:cxn modelId="{108691CB-4427-4DC8-AA96-E55FBEFC2DB7}" type="presParOf" srcId="{B67493B8-9A5F-41D3-AA36-997E92A66111}" destId="{E460FAA8-EA54-4BBF-9324-DB5FFDC4C4B0}" srcOrd="0" destOrd="0" presId="urn:microsoft.com/office/officeart/2005/8/layout/orgChart1"/>
    <dgm:cxn modelId="{E230EC3E-482B-42F5-81C3-3A74FDE6BCFC}" type="presParOf" srcId="{B67493B8-9A5F-41D3-AA36-997E92A66111}" destId="{68E3CAA0-20E5-4313-8CB2-0CFC5722AE15}" srcOrd="1" destOrd="0" presId="urn:microsoft.com/office/officeart/2005/8/layout/orgChart1"/>
    <dgm:cxn modelId="{8012BEFD-5FF7-49E5-A52A-DFFD2E9277F3}" type="presParOf" srcId="{68E3CAA0-20E5-4313-8CB2-0CFC5722AE15}" destId="{FD0E728F-66FE-44BE-B1C9-7F33DEABE24D}" srcOrd="0" destOrd="0" presId="urn:microsoft.com/office/officeart/2005/8/layout/orgChart1"/>
    <dgm:cxn modelId="{D8F70B4B-8F60-4F43-87F9-8605E5D0A543}" type="presParOf" srcId="{FD0E728F-66FE-44BE-B1C9-7F33DEABE24D}" destId="{3141B20D-E0E8-4D3A-AA32-0DDEF455DA19}" srcOrd="0" destOrd="0" presId="urn:microsoft.com/office/officeart/2005/8/layout/orgChart1"/>
    <dgm:cxn modelId="{6E69AF56-3709-4CB5-8D57-BC52153390BA}" type="presParOf" srcId="{FD0E728F-66FE-44BE-B1C9-7F33DEABE24D}" destId="{FF7767BB-02E2-4341-B85D-28D968E4E189}" srcOrd="1" destOrd="0" presId="urn:microsoft.com/office/officeart/2005/8/layout/orgChart1"/>
    <dgm:cxn modelId="{F6483FE6-D37E-4261-AD45-56A7F8E2E5FC}" type="presParOf" srcId="{68E3CAA0-20E5-4313-8CB2-0CFC5722AE15}" destId="{76EC3A53-FB40-4CAD-B19B-227514DA39CA}" srcOrd="1" destOrd="0" presId="urn:microsoft.com/office/officeart/2005/8/layout/orgChart1"/>
    <dgm:cxn modelId="{BB78C750-6EAB-46F4-9F19-96C7F02552D0}" type="presParOf" srcId="{76EC3A53-FB40-4CAD-B19B-227514DA39CA}" destId="{083F9924-9E86-40FF-96C7-23FE2A9B65E4}" srcOrd="0" destOrd="0" presId="urn:microsoft.com/office/officeart/2005/8/layout/orgChart1"/>
    <dgm:cxn modelId="{A8209CDE-4719-4FD5-93A0-E64D239D0CF4}" type="presParOf" srcId="{76EC3A53-FB40-4CAD-B19B-227514DA39CA}" destId="{D11838AB-38FE-4FEB-9013-D7EE730B5CAC}" srcOrd="1" destOrd="0" presId="urn:microsoft.com/office/officeart/2005/8/layout/orgChart1"/>
    <dgm:cxn modelId="{1663687D-FBCA-4F78-B4F9-F8F8D38AB988}" type="presParOf" srcId="{D11838AB-38FE-4FEB-9013-D7EE730B5CAC}" destId="{A02EC0B2-67FB-4A99-A549-0DE6E1F284CA}" srcOrd="0" destOrd="0" presId="urn:microsoft.com/office/officeart/2005/8/layout/orgChart1"/>
    <dgm:cxn modelId="{817280DC-38D2-4D7E-BFFE-8618F0FAD4D2}" type="presParOf" srcId="{A02EC0B2-67FB-4A99-A549-0DE6E1F284CA}" destId="{553C5762-F0A1-4F1E-9064-0A100E38DDA9}" srcOrd="0" destOrd="0" presId="urn:microsoft.com/office/officeart/2005/8/layout/orgChart1"/>
    <dgm:cxn modelId="{FC59445C-2ACC-4DD8-BDBF-10FC054BACBC}" type="presParOf" srcId="{A02EC0B2-67FB-4A99-A549-0DE6E1F284CA}" destId="{A34DF086-FEF2-4939-857E-DFF1B5A34BDD}" srcOrd="1" destOrd="0" presId="urn:microsoft.com/office/officeart/2005/8/layout/orgChart1"/>
    <dgm:cxn modelId="{DA492889-4751-43C0-BEBC-D299CA1C28E7}" type="presParOf" srcId="{D11838AB-38FE-4FEB-9013-D7EE730B5CAC}" destId="{3A5E3D7C-EDCA-4FBF-A385-89118127F109}" srcOrd="1" destOrd="0" presId="urn:microsoft.com/office/officeart/2005/8/layout/orgChart1"/>
    <dgm:cxn modelId="{34D5B408-3EFA-4352-9A35-ACB62E997015}" type="presParOf" srcId="{D11838AB-38FE-4FEB-9013-D7EE730B5CAC}" destId="{2B8DF09B-A26F-4E48-B81B-CE35E1827112}" srcOrd="2" destOrd="0" presId="urn:microsoft.com/office/officeart/2005/8/layout/orgChart1"/>
    <dgm:cxn modelId="{C0B99E2F-0F4B-4C03-99B1-AAC529A8E928}" type="presParOf" srcId="{76EC3A53-FB40-4CAD-B19B-227514DA39CA}" destId="{0BC62397-27C9-4693-819B-836513499AC5}" srcOrd="2" destOrd="0" presId="urn:microsoft.com/office/officeart/2005/8/layout/orgChart1"/>
    <dgm:cxn modelId="{7316C406-49DD-4143-B61E-8E2BA18D3D21}" type="presParOf" srcId="{76EC3A53-FB40-4CAD-B19B-227514DA39CA}" destId="{9CE674BA-33BD-4BE4-9644-277018D7A030}" srcOrd="3" destOrd="0" presId="urn:microsoft.com/office/officeart/2005/8/layout/orgChart1"/>
    <dgm:cxn modelId="{3F90FE83-0377-4CA7-8FCD-B2FDDDE3027B}" type="presParOf" srcId="{9CE674BA-33BD-4BE4-9644-277018D7A030}" destId="{30B5CF51-EB4B-4D7F-A6A7-C75A74303BD9}" srcOrd="0" destOrd="0" presId="urn:microsoft.com/office/officeart/2005/8/layout/orgChart1"/>
    <dgm:cxn modelId="{3E40E2ED-EC7E-4D35-B909-B059D69E3352}" type="presParOf" srcId="{30B5CF51-EB4B-4D7F-A6A7-C75A74303BD9}" destId="{8802C21F-9210-437F-AD83-9760DFA03B9D}" srcOrd="0" destOrd="0" presId="urn:microsoft.com/office/officeart/2005/8/layout/orgChart1"/>
    <dgm:cxn modelId="{BA110C82-EBEC-4224-83CA-AD8790BEDF43}" type="presParOf" srcId="{30B5CF51-EB4B-4D7F-A6A7-C75A74303BD9}" destId="{D8F8F7F5-2303-4F17-91AD-D477BB0084E0}" srcOrd="1" destOrd="0" presId="urn:microsoft.com/office/officeart/2005/8/layout/orgChart1"/>
    <dgm:cxn modelId="{AD5C4403-5666-4C32-BFB3-56364BAF02B2}" type="presParOf" srcId="{9CE674BA-33BD-4BE4-9644-277018D7A030}" destId="{CCDE743E-E0C3-4C23-8D0F-158C5827A693}" srcOrd="1" destOrd="0" presId="urn:microsoft.com/office/officeart/2005/8/layout/orgChart1"/>
    <dgm:cxn modelId="{52D48E42-B5E8-49DA-ACF0-1F12C6D1C999}" type="presParOf" srcId="{9CE674BA-33BD-4BE4-9644-277018D7A030}" destId="{75FB811E-E497-409B-85F3-B4B30AA911CB}" srcOrd="2" destOrd="0" presId="urn:microsoft.com/office/officeart/2005/8/layout/orgChart1"/>
    <dgm:cxn modelId="{ECBCDD30-352F-4D54-995D-005AE7ADE0FF}" type="presParOf" srcId="{76EC3A53-FB40-4CAD-B19B-227514DA39CA}" destId="{72CA807A-722B-424E-A22A-70EC5F605CC4}" srcOrd="4" destOrd="0" presId="urn:microsoft.com/office/officeart/2005/8/layout/orgChart1"/>
    <dgm:cxn modelId="{7876C506-7C24-4638-A782-9D9615E868D4}" type="presParOf" srcId="{76EC3A53-FB40-4CAD-B19B-227514DA39CA}" destId="{1D676AD5-A027-427B-8998-DDF7406A108F}" srcOrd="5" destOrd="0" presId="urn:microsoft.com/office/officeart/2005/8/layout/orgChart1"/>
    <dgm:cxn modelId="{2BC7379C-E2BA-4108-8157-EAC75A54BAE1}" type="presParOf" srcId="{1D676AD5-A027-427B-8998-DDF7406A108F}" destId="{50BE6738-9144-46CD-8004-71AF1BDB4325}" srcOrd="0" destOrd="0" presId="urn:microsoft.com/office/officeart/2005/8/layout/orgChart1"/>
    <dgm:cxn modelId="{1D80622D-46F4-447A-B3AD-5C444B971E4D}" type="presParOf" srcId="{50BE6738-9144-46CD-8004-71AF1BDB4325}" destId="{0D3AE714-8951-426E-9D29-FC4A3188D22F}" srcOrd="0" destOrd="0" presId="urn:microsoft.com/office/officeart/2005/8/layout/orgChart1"/>
    <dgm:cxn modelId="{B3EFA24E-0249-4969-9649-29C86E25C624}" type="presParOf" srcId="{50BE6738-9144-46CD-8004-71AF1BDB4325}" destId="{4591E382-ECFF-4A76-AEBD-2F8C4F3EB93E}" srcOrd="1" destOrd="0" presId="urn:microsoft.com/office/officeart/2005/8/layout/orgChart1"/>
    <dgm:cxn modelId="{E62A9129-E896-421F-A26C-B14BE5FD5B99}" type="presParOf" srcId="{1D676AD5-A027-427B-8998-DDF7406A108F}" destId="{66D34655-C12B-43DE-A045-59D35917C290}" srcOrd="1" destOrd="0" presId="urn:microsoft.com/office/officeart/2005/8/layout/orgChart1"/>
    <dgm:cxn modelId="{B20742CF-C4E6-40B9-8FEA-1F88C0A4C27E}" type="presParOf" srcId="{1D676AD5-A027-427B-8998-DDF7406A108F}" destId="{3268D39B-59E0-49B5-B17B-78874F95858B}" srcOrd="2" destOrd="0" presId="urn:microsoft.com/office/officeart/2005/8/layout/orgChart1"/>
    <dgm:cxn modelId="{648BA585-D94F-41BD-929E-0655AA9D2361}" type="presParOf" srcId="{76EC3A53-FB40-4CAD-B19B-227514DA39CA}" destId="{2B3CBB09-5214-4EB3-8D78-5DD314788241}" srcOrd="6" destOrd="0" presId="urn:microsoft.com/office/officeart/2005/8/layout/orgChart1"/>
    <dgm:cxn modelId="{AED0951F-2958-4632-BA04-A0F2E052BBD7}" type="presParOf" srcId="{76EC3A53-FB40-4CAD-B19B-227514DA39CA}" destId="{8A21064B-47AD-465B-931D-A3B48652A5C2}" srcOrd="7" destOrd="0" presId="urn:microsoft.com/office/officeart/2005/8/layout/orgChart1"/>
    <dgm:cxn modelId="{DE03B5F2-9EA2-45B0-8F80-EBC7AE63A2FB}" type="presParOf" srcId="{8A21064B-47AD-465B-931D-A3B48652A5C2}" destId="{655E56C3-59F1-4A66-B6F2-39125747196C}" srcOrd="0" destOrd="0" presId="urn:microsoft.com/office/officeart/2005/8/layout/orgChart1"/>
    <dgm:cxn modelId="{96498BB7-121B-4019-AF7C-B6D50F98844E}" type="presParOf" srcId="{655E56C3-59F1-4A66-B6F2-39125747196C}" destId="{FA869F13-168B-4B33-AB9D-94B8EC4C81D2}" srcOrd="0" destOrd="0" presId="urn:microsoft.com/office/officeart/2005/8/layout/orgChart1"/>
    <dgm:cxn modelId="{084DCB67-06A0-4892-80BA-A939CA4B102E}" type="presParOf" srcId="{655E56C3-59F1-4A66-B6F2-39125747196C}" destId="{ED64B0F8-C7BF-4674-B146-6F79ED5E9A7D}" srcOrd="1" destOrd="0" presId="urn:microsoft.com/office/officeart/2005/8/layout/orgChart1"/>
    <dgm:cxn modelId="{BE6BB252-D9D8-4D3A-AF3C-2A944CF063D0}" type="presParOf" srcId="{8A21064B-47AD-465B-931D-A3B48652A5C2}" destId="{E3487AC3-414C-460C-8B8E-977F4EC227C8}" srcOrd="1" destOrd="0" presId="urn:microsoft.com/office/officeart/2005/8/layout/orgChart1"/>
    <dgm:cxn modelId="{D9130883-DEC8-4261-B01A-8854EE78E787}" type="presParOf" srcId="{8A21064B-47AD-465B-931D-A3B48652A5C2}" destId="{6B00447B-A1EC-4D7E-9E23-B2375A46BA3D}" srcOrd="2" destOrd="0" presId="urn:microsoft.com/office/officeart/2005/8/layout/orgChart1"/>
    <dgm:cxn modelId="{7BAA917F-0911-49AB-956A-0C26829F6DCA}" type="presParOf" srcId="{68E3CAA0-20E5-4313-8CB2-0CFC5722AE15}" destId="{3545F252-91EE-48A3-9FAF-6D854273B8BE}" srcOrd="2" destOrd="0" presId="urn:microsoft.com/office/officeart/2005/8/layout/orgChart1"/>
    <dgm:cxn modelId="{72E3DAF5-D343-45ED-8874-11EE003926D3}" type="presParOf" srcId="{B67493B8-9A5F-41D3-AA36-997E92A66111}" destId="{95B2C675-C5EA-4AD9-8480-33D3485B6AE3}" srcOrd="2" destOrd="0" presId="urn:microsoft.com/office/officeart/2005/8/layout/orgChart1"/>
    <dgm:cxn modelId="{4BDEFD05-C972-4FAD-869B-9A7701914D53}" type="presParOf" srcId="{B67493B8-9A5F-41D3-AA36-997E92A66111}" destId="{1CB7571C-1095-4D4E-A33E-8617827B5DEC}" srcOrd="3" destOrd="0" presId="urn:microsoft.com/office/officeart/2005/8/layout/orgChart1"/>
    <dgm:cxn modelId="{3B86FA1C-9F68-44B9-BF68-A55228DC840C}" type="presParOf" srcId="{1CB7571C-1095-4D4E-A33E-8617827B5DEC}" destId="{BE694280-1313-4B0F-81C7-4D0039A7F55C}" srcOrd="0" destOrd="0" presId="urn:microsoft.com/office/officeart/2005/8/layout/orgChart1"/>
    <dgm:cxn modelId="{AAB6CBA7-2EB9-48E4-9532-4D3B715AD52C}" type="presParOf" srcId="{BE694280-1313-4B0F-81C7-4D0039A7F55C}" destId="{A1AC656A-393F-40B4-9A20-BD66ECD2FD23}" srcOrd="0" destOrd="0" presId="urn:microsoft.com/office/officeart/2005/8/layout/orgChart1"/>
    <dgm:cxn modelId="{47A3CD32-2FE7-4457-BD20-3CE61CFD8FB4}" type="presParOf" srcId="{BE694280-1313-4B0F-81C7-4D0039A7F55C}" destId="{43786A97-1C94-49E7-9676-F96D7D77A858}" srcOrd="1" destOrd="0" presId="urn:microsoft.com/office/officeart/2005/8/layout/orgChart1"/>
    <dgm:cxn modelId="{5269D4DE-A16A-42E5-97F2-439F4DFFEA03}" type="presParOf" srcId="{1CB7571C-1095-4D4E-A33E-8617827B5DEC}" destId="{BFCCD866-2653-471C-B2E7-C60237061643}" srcOrd="1" destOrd="0" presId="urn:microsoft.com/office/officeart/2005/8/layout/orgChart1"/>
    <dgm:cxn modelId="{ACC516C0-C41C-4D9A-9E72-81A54B07829F}" type="presParOf" srcId="{BFCCD866-2653-471C-B2E7-C60237061643}" destId="{EDC2228D-42F4-472E-B30E-A596439EA5A1}" srcOrd="0" destOrd="0" presId="urn:microsoft.com/office/officeart/2005/8/layout/orgChart1"/>
    <dgm:cxn modelId="{2DF37C89-3674-4134-8196-81B2D3D10EFF}" type="presParOf" srcId="{BFCCD866-2653-471C-B2E7-C60237061643}" destId="{FC51A901-D071-4071-A72B-D0A6512FC361}" srcOrd="1" destOrd="0" presId="urn:microsoft.com/office/officeart/2005/8/layout/orgChart1"/>
    <dgm:cxn modelId="{07F9A57D-FC75-43E3-B36B-CAE425219257}" type="presParOf" srcId="{FC51A901-D071-4071-A72B-D0A6512FC361}" destId="{9BA86CCC-9ED7-45DB-9809-C733658BEEA1}" srcOrd="0" destOrd="0" presId="urn:microsoft.com/office/officeart/2005/8/layout/orgChart1"/>
    <dgm:cxn modelId="{8B0B506B-2F5D-4D81-94A1-24CA2813C322}" type="presParOf" srcId="{9BA86CCC-9ED7-45DB-9809-C733658BEEA1}" destId="{4EC93C00-A017-4A3A-9589-F36F4F6C3219}" srcOrd="0" destOrd="0" presId="urn:microsoft.com/office/officeart/2005/8/layout/orgChart1"/>
    <dgm:cxn modelId="{470AEEE2-01B1-4A53-83FE-97CC56C146BF}" type="presParOf" srcId="{9BA86CCC-9ED7-45DB-9809-C733658BEEA1}" destId="{CDC3628B-85BC-413B-B341-81B7ED26D065}" srcOrd="1" destOrd="0" presId="urn:microsoft.com/office/officeart/2005/8/layout/orgChart1"/>
    <dgm:cxn modelId="{AD9C7A4C-435C-4F7A-8269-2F49C9C61367}" type="presParOf" srcId="{FC51A901-D071-4071-A72B-D0A6512FC361}" destId="{20316415-942E-4926-A068-BB0DAD9D5B70}" srcOrd="1" destOrd="0" presId="urn:microsoft.com/office/officeart/2005/8/layout/orgChart1"/>
    <dgm:cxn modelId="{E49DB41C-642D-43E4-8108-2BB6F21C72E0}" type="presParOf" srcId="{20316415-942E-4926-A068-BB0DAD9D5B70}" destId="{BACDB6BB-1461-4573-905D-4167315FA5CC}" srcOrd="0" destOrd="0" presId="urn:microsoft.com/office/officeart/2005/8/layout/orgChart1"/>
    <dgm:cxn modelId="{A5DBC694-945B-4859-94BE-2771D48363B6}" type="presParOf" srcId="{20316415-942E-4926-A068-BB0DAD9D5B70}" destId="{F351877F-4A16-4702-A141-18A1D54811BA}" srcOrd="1" destOrd="0" presId="urn:microsoft.com/office/officeart/2005/8/layout/orgChart1"/>
    <dgm:cxn modelId="{F2807961-FC54-4E14-8243-A7D693D3469F}" type="presParOf" srcId="{F351877F-4A16-4702-A141-18A1D54811BA}" destId="{BE57443D-F2C7-4D86-A1F0-EBCD309DEA7F}" srcOrd="0" destOrd="0" presId="urn:microsoft.com/office/officeart/2005/8/layout/orgChart1"/>
    <dgm:cxn modelId="{679E1718-9A56-4ED0-8F73-A9870B1C1E06}" type="presParOf" srcId="{BE57443D-F2C7-4D86-A1F0-EBCD309DEA7F}" destId="{E8D88E64-D648-49DE-AE99-94426B252DB6}" srcOrd="0" destOrd="0" presId="urn:microsoft.com/office/officeart/2005/8/layout/orgChart1"/>
    <dgm:cxn modelId="{28C8270F-81FE-4B94-8DC2-CFC0F5853E99}" type="presParOf" srcId="{BE57443D-F2C7-4D86-A1F0-EBCD309DEA7F}" destId="{82724724-9E6E-40DF-A800-5A51A35AB355}" srcOrd="1" destOrd="0" presId="urn:microsoft.com/office/officeart/2005/8/layout/orgChart1"/>
    <dgm:cxn modelId="{91607CE7-4B33-4563-B462-7BC94ED6A849}" type="presParOf" srcId="{F351877F-4A16-4702-A141-18A1D54811BA}" destId="{47ADC75B-D0C6-460B-9581-A042C443CFD9}" srcOrd="1" destOrd="0" presId="urn:microsoft.com/office/officeart/2005/8/layout/orgChart1"/>
    <dgm:cxn modelId="{1DF9B469-9973-4EFC-BDD7-8A73202E6709}" type="presParOf" srcId="{F351877F-4A16-4702-A141-18A1D54811BA}" destId="{5FDCBA31-459F-4D5E-9306-BA0D8A7BEEAF}" srcOrd="2" destOrd="0" presId="urn:microsoft.com/office/officeart/2005/8/layout/orgChart1"/>
    <dgm:cxn modelId="{C5EA4DEF-BA00-4D0F-86E2-F3B6C3574C73}" type="presParOf" srcId="{20316415-942E-4926-A068-BB0DAD9D5B70}" destId="{35FC62BA-4C85-4925-B004-717C00545AD6}" srcOrd="2" destOrd="0" presId="urn:microsoft.com/office/officeart/2005/8/layout/orgChart1"/>
    <dgm:cxn modelId="{F6922057-06C5-41FA-885D-5510019551C1}" type="presParOf" srcId="{20316415-942E-4926-A068-BB0DAD9D5B70}" destId="{5E7C97A6-06C8-4E80-A946-4B7D65A915D7}" srcOrd="3" destOrd="0" presId="urn:microsoft.com/office/officeart/2005/8/layout/orgChart1"/>
    <dgm:cxn modelId="{1CEA8538-120F-4F12-A8A5-840464BF4080}" type="presParOf" srcId="{5E7C97A6-06C8-4E80-A946-4B7D65A915D7}" destId="{315A39F7-39FE-487E-AA61-8C54A746B963}" srcOrd="0" destOrd="0" presId="urn:microsoft.com/office/officeart/2005/8/layout/orgChart1"/>
    <dgm:cxn modelId="{3DD99153-E67C-4C4C-B13C-B2F80230C398}" type="presParOf" srcId="{315A39F7-39FE-487E-AA61-8C54A746B963}" destId="{984BBC39-91E2-4927-B218-27134D756BBD}" srcOrd="0" destOrd="0" presId="urn:microsoft.com/office/officeart/2005/8/layout/orgChart1"/>
    <dgm:cxn modelId="{8EFCC156-0C68-40EA-BA18-2CAB9270ACCF}" type="presParOf" srcId="{315A39F7-39FE-487E-AA61-8C54A746B963}" destId="{F4B446AA-2A63-43F8-AE41-F168A5C48FCA}" srcOrd="1" destOrd="0" presId="urn:microsoft.com/office/officeart/2005/8/layout/orgChart1"/>
    <dgm:cxn modelId="{E585B300-3FAA-40B7-B745-512AA9936A38}" type="presParOf" srcId="{5E7C97A6-06C8-4E80-A946-4B7D65A915D7}" destId="{A4EB2961-1190-4BA1-8E8B-8E66909D1BD0}" srcOrd="1" destOrd="0" presId="urn:microsoft.com/office/officeart/2005/8/layout/orgChart1"/>
    <dgm:cxn modelId="{6316CD84-35E8-41C1-A4F4-C39AEF0D379A}" type="presParOf" srcId="{5E7C97A6-06C8-4E80-A946-4B7D65A915D7}" destId="{B64A9E13-DF21-40B2-9ECE-A47EF5AE138F}" srcOrd="2" destOrd="0" presId="urn:microsoft.com/office/officeart/2005/8/layout/orgChart1"/>
    <dgm:cxn modelId="{8B7639D0-6900-4EF9-A1BC-4D34E8F1BE1D}" type="presParOf" srcId="{20316415-942E-4926-A068-BB0DAD9D5B70}" destId="{9F159E0F-EDCD-4EED-9B5C-E5A88B2EEAEB}" srcOrd="4" destOrd="0" presId="urn:microsoft.com/office/officeart/2005/8/layout/orgChart1"/>
    <dgm:cxn modelId="{AE11F533-6460-47B2-A59F-FCB0A3F8DE63}" type="presParOf" srcId="{20316415-942E-4926-A068-BB0DAD9D5B70}" destId="{5AA72D81-710B-4A98-80A2-ABF985CD5C41}" srcOrd="5" destOrd="0" presId="urn:microsoft.com/office/officeart/2005/8/layout/orgChart1"/>
    <dgm:cxn modelId="{369D20ED-287E-477E-A6C5-957F73B97397}" type="presParOf" srcId="{5AA72D81-710B-4A98-80A2-ABF985CD5C41}" destId="{FF7E2014-8D66-4435-80A2-64CB6E30B510}" srcOrd="0" destOrd="0" presId="urn:microsoft.com/office/officeart/2005/8/layout/orgChart1"/>
    <dgm:cxn modelId="{F64A0597-878D-476F-AF65-3F705B71A014}" type="presParOf" srcId="{FF7E2014-8D66-4435-80A2-64CB6E30B510}" destId="{8D5B7F55-363D-4878-AACF-79D950859ED7}" srcOrd="0" destOrd="0" presId="urn:microsoft.com/office/officeart/2005/8/layout/orgChart1"/>
    <dgm:cxn modelId="{E587063F-6510-495C-A379-D394BD321070}" type="presParOf" srcId="{FF7E2014-8D66-4435-80A2-64CB6E30B510}" destId="{5D44DF22-E439-4758-810F-7E1C6C581BBC}" srcOrd="1" destOrd="0" presId="urn:microsoft.com/office/officeart/2005/8/layout/orgChart1"/>
    <dgm:cxn modelId="{0198B13D-9D19-4343-B72F-23089845CE2D}" type="presParOf" srcId="{5AA72D81-710B-4A98-80A2-ABF985CD5C41}" destId="{EA704A67-A2D7-40BA-9C36-C01EF0EC341D}" srcOrd="1" destOrd="0" presId="urn:microsoft.com/office/officeart/2005/8/layout/orgChart1"/>
    <dgm:cxn modelId="{FA321C43-8322-48CC-B70D-3DB79737C501}" type="presParOf" srcId="{5AA72D81-710B-4A98-80A2-ABF985CD5C41}" destId="{7DC31B3B-1845-48DE-AA45-697D33E0A100}" srcOrd="2" destOrd="0" presId="urn:microsoft.com/office/officeart/2005/8/layout/orgChart1"/>
    <dgm:cxn modelId="{4FA19203-C74B-496C-B2BD-708AB3063D23}" type="presParOf" srcId="{FC51A901-D071-4071-A72B-D0A6512FC361}" destId="{255F53A2-B2BF-4FA8-B009-2E0D15440CD1}" srcOrd="2" destOrd="0" presId="urn:microsoft.com/office/officeart/2005/8/layout/orgChart1"/>
    <dgm:cxn modelId="{D1009959-9A92-412E-8B86-48FE7E291F41}" type="presParOf" srcId="{BFCCD866-2653-471C-B2E7-C60237061643}" destId="{F2D17FDD-CBE4-4F17-9346-F4EDC3C50EBF}" srcOrd="2" destOrd="0" presId="urn:microsoft.com/office/officeart/2005/8/layout/orgChart1"/>
    <dgm:cxn modelId="{C619B7CC-0C17-4EC1-AB3B-3691774E4DB7}" type="presParOf" srcId="{BFCCD866-2653-471C-B2E7-C60237061643}" destId="{0C7E9F07-197A-4FBB-BF43-0582114F3D74}" srcOrd="3" destOrd="0" presId="urn:microsoft.com/office/officeart/2005/8/layout/orgChart1"/>
    <dgm:cxn modelId="{F8D0ECAB-0630-4B3D-AA92-37D8B79D13C6}" type="presParOf" srcId="{0C7E9F07-197A-4FBB-BF43-0582114F3D74}" destId="{C8EA23F9-0A96-42B1-8CBF-EEE9D2F39015}" srcOrd="0" destOrd="0" presId="urn:microsoft.com/office/officeart/2005/8/layout/orgChart1"/>
    <dgm:cxn modelId="{79641FDD-342B-4E42-83B7-B4943087D665}" type="presParOf" srcId="{C8EA23F9-0A96-42B1-8CBF-EEE9D2F39015}" destId="{872AF62C-BEB2-4159-80B1-BB7DF1586BD9}" srcOrd="0" destOrd="0" presId="urn:microsoft.com/office/officeart/2005/8/layout/orgChart1"/>
    <dgm:cxn modelId="{D7B67FCC-DFEA-44F6-9D1D-114B443F6C50}" type="presParOf" srcId="{C8EA23F9-0A96-42B1-8CBF-EEE9D2F39015}" destId="{F1B5C2D5-2147-4243-8A71-64A40A7F3B2C}" srcOrd="1" destOrd="0" presId="urn:microsoft.com/office/officeart/2005/8/layout/orgChart1"/>
    <dgm:cxn modelId="{F92565E2-5D32-4DD0-B122-66CC553EADF8}" type="presParOf" srcId="{0C7E9F07-197A-4FBB-BF43-0582114F3D74}" destId="{F8FF3D20-9F22-4917-A378-08036D7B14BE}" srcOrd="1" destOrd="0" presId="urn:microsoft.com/office/officeart/2005/8/layout/orgChart1"/>
    <dgm:cxn modelId="{0A588B96-EACF-4BFF-B6D5-8FDDDE224606}" type="presParOf" srcId="{F8FF3D20-9F22-4917-A378-08036D7B14BE}" destId="{20A97DB5-F685-484D-82B4-44525BB9071D}" srcOrd="0" destOrd="0" presId="urn:microsoft.com/office/officeart/2005/8/layout/orgChart1"/>
    <dgm:cxn modelId="{5AC913DC-0AA6-45C1-BD61-CF169B38FF98}" type="presParOf" srcId="{F8FF3D20-9F22-4917-A378-08036D7B14BE}" destId="{2F671297-80AB-4353-8989-9EF38C92E698}" srcOrd="1" destOrd="0" presId="urn:microsoft.com/office/officeart/2005/8/layout/orgChart1"/>
    <dgm:cxn modelId="{01E0CC40-3947-4245-8973-AC19D30236C5}" type="presParOf" srcId="{2F671297-80AB-4353-8989-9EF38C92E698}" destId="{742480EE-F877-47B6-ADA6-A61560062EC4}" srcOrd="0" destOrd="0" presId="urn:microsoft.com/office/officeart/2005/8/layout/orgChart1"/>
    <dgm:cxn modelId="{F052AA00-9D17-4E9A-9A66-722558C2F0AA}" type="presParOf" srcId="{742480EE-F877-47B6-ADA6-A61560062EC4}" destId="{0A2237A5-8533-4FED-8D47-96D8BD9C67D7}" srcOrd="0" destOrd="0" presId="urn:microsoft.com/office/officeart/2005/8/layout/orgChart1"/>
    <dgm:cxn modelId="{1BB3ECB6-685E-4F24-9658-3ABF6FE81601}" type="presParOf" srcId="{742480EE-F877-47B6-ADA6-A61560062EC4}" destId="{A3AE3919-C148-42BA-A440-70C0CE65C0B3}" srcOrd="1" destOrd="0" presId="urn:microsoft.com/office/officeart/2005/8/layout/orgChart1"/>
    <dgm:cxn modelId="{FF8B10EB-17DC-4561-BE62-F03D2BA65445}" type="presParOf" srcId="{2F671297-80AB-4353-8989-9EF38C92E698}" destId="{7E3E0420-EBF1-4BA9-8708-E76E0EF51C51}" srcOrd="1" destOrd="0" presId="urn:microsoft.com/office/officeart/2005/8/layout/orgChart1"/>
    <dgm:cxn modelId="{57AA86BE-ACD1-46FD-B8F3-B89AAA7F9EE0}" type="presParOf" srcId="{2F671297-80AB-4353-8989-9EF38C92E698}" destId="{6F4CE83B-FB08-4767-AD30-DF6CA4E2EEC0}" srcOrd="2" destOrd="0" presId="urn:microsoft.com/office/officeart/2005/8/layout/orgChart1"/>
    <dgm:cxn modelId="{42FBF819-A3C4-4F22-9FC7-729B7F0EFBEF}" type="presParOf" srcId="{F8FF3D20-9F22-4917-A378-08036D7B14BE}" destId="{5D552225-3B91-4EE0-B28A-96C1DE139AAA}" srcOrd="2" destOrd="0" presId="urn:microsoft.com/office/officeart/2005/8/layout/orgChart1"/>
    <dgm:cxn modelId="{F46CA52B-8548-471E-85DB-DF9A9B936F8E}" type="presParOf" srcId="{F8FF3D20-9F22-4917-A378-08036D7B14BE}" destId="{F27EA4C5-13D5-4183-A1F9-2ED55F5CDC53}" srcOrd="3" destOrd="0" presId="urn:microsoft.com/office/officeart/2005/8/layout/orgChart1"/>
    <dgm:cxn modelId="{DA5AD200-E4E1-42B3-859F-9293BB134478}" type="presParOf" srcId="{F27EA4C5-13D5-4183-A1F9-2ED55F5CDC53}" destId="{E7A3731F-2832-4E48-8E37-854064B677FC}" srcOrd="0" destOrd="0" presId="urn:microsoft.com/office/officeart/2005/8/layout/orgChart1"/>
    <dgm:cxn modelId="{F8B9A6B0-2EE8-4147-8DD2-8DC1FA840136}" type="presParOf" srcId="{E7A3731F-2832-4E48-8E37-854064B677FC}" destId="{36B1E854-D6BD-4FEA-97F8-4C0BEBC97FB8}" srcOrd="0" destOrd="0" presId="urn:microsoft.com/office/officeart/2005/8/layout/orgChart1"/>
    <dgm:cxn modelId="{DF5B9D16-57AA-44A0-8FE1-D816ADF799A8}" type="presParOf" srcId="{E7A3731F-2832-4E48-8E37-854064B677FC}" destId="{607ACAB9-4BC9-48BF-B44C-6555515FAFB9}" srcOrd="1" destOrd="0" presId="urn:microsoft.com/office/officeart/2005/8/layout/orgChart1"/>
    <dgm:cxn modelId="{61B313F9-AF67-4447-B36B-803AF6A38438}" type="presParOf" srcId="{F27EA4C5-13D5-4183-A1F9-2ED55F5CDC53}" destId="{37653538-851C-40C2-927A-C8BA93C5038A}" srcOrd="1" destOrd="0" presId="urn:microsoft.com/office/officeart/2005/8/layout/orgChart1"/>
    <dgm:cxn modelId="{CA983380-9577-4907-A6C5-E3B8D220748D}" type="presParOf" srcId="{F27EA4C5-13D5-4183-A1F9-2ED55F5CDC53}" destId="{CA38F790-F8F0-41F5-BCE5-E01A58103E53}" srcOrd="2" destOrd="0" presId="urn:microsoft.com/office/officeart/2005/8/layout/orgChart1"/>
    <dgm:cxn modelId="{96B67088-2138-4886-9169-768B29EA7A8F}" type="presParOf" srcId="{F8FF3D20-9F22-4917-A378-08036D7B14BE}" destId="{7D2510DB-E5DF-4AB6-B398-38304EEFD99F}" srcOrd="4" destOrd="0" presId="urn:microsoft.com/office/officeart/2005/8/layout/orgChart1"/>
    <dgm:cxn modelId="{4309083A-CF2E-4F2A-9FCF-5302B8E13EF3}" type="presParOf" srcId="{F8FF3D20-9F22-4917-A378-08036D7B14BE}" destId="{139470DD-9342-41B5-AF15-4834C06384FB}" srcOrd="5" destOrd="0" presId="urn:microsoft.com/office/officeart/2005/8/layout/orgChart1"/>
    <dgm:cxn modelId="{0B89A216-EE22-45DE-9181-587DC3A2E8B1}" type="presParOf" srcId="{139470DD-9342-41B5-AF15-4834C06384FB}" destId="{E2F4519E-55F8-4B82-B480-54BE1949BFE2}" srcOrd="0" destOrd="0" presId="urn:microsoft.com/office/officeart/2005/8/layout/orgChart1"/>
    <dgm:cxn modelId="{402C7C58-B8AC-4602-913C-0D3F5C7793B0}" type="presParOf" srcId="{E2F4519E-55F8-4B82-B480-54BE1949BFE2}" destId="{C554BFE0-BB55-49BC-B66E-6882B84D3D9E}" srcOrd="0" destOrd="0" presId="urn:microsoft.com/office/officeart/2005/8/layout/orgChart1"/>
    <dgm:cxn modelId="{9458910B-9992-4059-B46E-EAFCF45A33A3}" type="presParOf" srcId="{E2F4519E-55F8-4B82-B480-54BE1949BFE2}" destId="{4A8163D8-51FA-406E-AEDF-3738A27BE4EC}" srcOrd="1" destOrd="0" presId="urn:microsoft.com/office/officeart/2005/8/layout/orgChart1"/>
    <dgm:cxn modelId="{68739AE1-1D16-4DC0-B0F1-5588BEC55A76}" type="presParOf" srcId="{139470DD-9342-41B5-AF15-4834C06384FB}" destId="{1293E718-9E1E-46F4-97C9-6F870D21C8A7}" srcOrd="1" destOrd="0" presId="urn:microsoft.com/office/officeart/2005/8/layout/orgChart1"/>
    <dgm:cxn modelId="{6F349E2E-4C88-4A39-8A90-6D61D14B1754}" type="presParOf" srcId="{139470DD-9342-41B5-AF15-4834C06384FB}" destId="{29F55AAF-E924-4CC5-AC3D-976AEBC0FBE7}" srcOrd="2" destOrd="0" presId="urn:microsoft.com/office/officeart/2005/8/layout/orgChart1"/>
    <dgm:cxn modelId="{087E025F-3F59-4B57-9094-C4C924090918}" type="presParOf" srcId="{0C7E9F07-197A-4FBB-BF43-0582114F3D74}" destId="{A346C31D-B066-4E52-BD92-8E9C9F043F98}" srcOrd="2" destOrd="0" presId="urn:microsoft.com/office/officeart/2005/8/layout/orgChart1"/>
    <dgm:cxn modelId="{5B58A123-C2B8-4177-855A-78CCB8D579FC}" type="presParOf" srcId="{1CB7571C-1095-4D4E-A33E-8617827B5DEC}" destId="{C8EFA4AD-6157-4BE5-9854-4BEBF86EE439}" srcOrd="2" destOrd="0" presId="urn:microsoft.com/office/officeart/2005/8/layout/orgChart1"/>
    <dgm:cxn modelId="{115ECE45-EEF0-4A7F-9445-B2B996D740A6}" type="presParOf" srcId="{1A0C0CEE-697E-4666-8E50-54C785D2A9C8}" destId="{8B05EBD4-4D85-481D-AC54-775132B4BD1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E5E1E0-8D02-487B-9CA7-7C2356C856CA}">
      <dsp:nvSpPr>
        <dsp:cNvPr id="0" name=""/>
        <dsp:cNvSpPr/>
      </dsp:nvSpPr>
      <dsp:spPr>
        <a:xfrm>
          <a:off x="3428333" y="1756007"/>
          <a:ext cx="217434" cy="16959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5991"/>
              </a:lnTo>
              <a:lnTo>
                <a:pt x="217434" y="16959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F2A198-D377-4359-B9C9-A6ACEC6C7DC0}">
      <dsp:nvSpPr>
        <dsp:cNvPr id="0" name=""/>
        <dsp:cNvSpPr/>
      </dsp:nvSpPr>
      <dsp:spPr>
        <a:xfrm>
          <a:off x="3428333" y="1756007"/>
          <a:ext cx="217434" cy="6668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6800"/>
              </a:lnTo>
              <a:lnTo>
                <a:pt x="217434" y="66680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B8E342-053E-4179-9A02-C83E18BF2B14}">
      <dsp:nvSpPr>
        <dsp:cNvPr id="0" name=""/>
        <dsp:cNvSpPr/>
      </dsp:nvSpPr>
      <dsp:spPr>
        <a:xfrm>
          <a:off x="3131172" y="726816"/>
          <a:ext cx="876987" cy="3044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2204"/>
              </a:lnTo>
              <a:lnTo>
                <a:pt x="876987" y="152204"/>
              </a:lnTo>
              <a:lnTo>
                <a:pt x="876987" y="30440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A6F35E-A1AF-4F44-8AE8-4DB34BCC9651}">
      <dsp:nvSpPr>
        <dsp:cNvPr id="0" name=""/>
        <dsp:cNvSpPr/>
      </dsp:nvSpPr>
      <dsp:spPr>
        <a:xfrm>
          <a:off x="1674359" y="1756007"/>
          <a:ext cx="217434" cy="16959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5991"/>
              </a:lnTo>
              <a:lnTo>
                <a:pt x="217434" y="16959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FBCB54-6F76-48D8-9AA2-8D4875FF3FD7}">
      <dsp:nvSpPr>
        <dsp:cNvPr id="0" name=""/>
        <dsp:cNvSpPr/>
      </dsp:nvSpPr>
      <dsp:spPr>
        <a:xfrm>
          <a:off x="1674359" y="1756007"/>
          <a:ext cx="217434" cy="6668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6800"/>
              </a:lnTo>
              <a:lnTo>
                <a:pt x="217434" y="66680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48226B-13A7-4109-A58A-5BE38EE73FFA}">
      <dsp:nvSpPr>
        <dsp:cNvPr id="0" name=""/>
        <dsp:cNvSpPr/>
      </dsp:nvSpPr>
      <dsp:spPr>
        <a:xfrm>
          <a:off x="2254185" y="726816"/>
          <a:ext cx="876987" cy="304408"/>
        </a:xfrm>
        <a:custGeom>
          <a:avLst/>
          <a:gdLst/>
          <a:ahLst/>
          <a:cxnLst/>
          <a:rect l="0" t="0" r="0" b="0"/>
          <a:pathLst>
            <a:path>
              <a:moveTo>
                <a:pt x="876987" y="0"/>
              </a:moveTo>
              <a:lnTo>
                <a:pt x="876987" y="152204"/>
              </a:lnTo>
              <a:lnTo>
                <a:pt x="0" y="152204"/>
              </a:lnTo>
              <a:lnTo>
                <a:pt x="0" y="30440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13F7EC-9508-44FA-A34A-47528A4F8347}">
      <dsp:nvSpPr>
        <dsp:cNvPr id="0" name=""/>
        <dsp:cNvSpPr/>
      </dsp:nvSpPr>
      <dsp:spPr>
        <a:xfrm>
          <a:off x="2406389" y="2033"/>
          <a:ext cx="1449565" cy="7247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Проектные процедуры</a:t>
          </a:r>
          <a:endParaRPr lang="ru-RU" sz="1600" kern="1200" dirty="0"/>
        </a:p>
      </dsp:txBody>
      <dsp:txXfrm>
        <a:off x="2406389" y="2033"/>
        <a:ext cx="1449565" cy="724782"/>
      </dsp:txXfrm>
    </dsp:sp>
    <dsp:sp modelId="{A338BE6C-E584-4DB4-BA2E-73F0DE3F4905}">
      <dsp:nvSpPr>
        <dsp:cNvPr id="0" name=""/>
        <dsp:cNvSpPr/>
      </dsp:nvSpPr>
      <dsp:spPr>
        <a:xfrm>
          <a:off x="1529402" y="1031224"/>
          <a:ext cx="1449565" cy="7247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Процедуры анализа</a:t>
          </a:r>
          <a:endParaRPr lang="ru-RU" sz="1600" kern="1200" dirty="0"/>
        </a:p>
      </dsp:txBody>
      <dsp:txXfrm>
        <a:off x="1529402" y="1031224"/>
        <a:ext cx="1449565" cy="724782"/>
      </dsp:txXfrm>
    </dsp:sp>
    <dsp:sp modelId="{4691F7A4-CCD1-49B3-BAD7-DF8ECA4126EE}">
      <dsp:nvSpPr>
        <dsp:cNvPr id="0" name=""/>
        <dsp:cNvSpPr/>
      </dsp:nvSpPr>
      <dsp:spPr>
        <a:xfrm>
          <a:off x="1891793" y="2060416"/>
          <a:ext cx="1449565" cy="7247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одновариантный</a:t>
          </a:r>
          <a:endParaRPr lang="ru-RU" sz="1200" kern="1200" dirty="0"/>
        </a:p>
      </dsp:txBody>
      <dsp:txXfrm>
        <a:off x="1891793" y="2060416"/>
        <a:ext cx="1449565" cy="724782"/>
      </dsp:txXfrm>
    </dsp:sp>
    <dsp:sp modelId="{25EC4A76-32C8-43D2-934E-477C8DC055C0}">
      <dsp:nvSpPr>
        <dsp:cNvPr id="0" name=""/>
        <dsp:cNvSpPr/>
      </dsp:nvSpPr>
      <dsp:spPr>
        <a:xfrm>
          <a:off x="1891793" y="3089607"/>
          <a:ext cx="1449565" cy="7247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многовариантный</a:t>
          </a:r>
          <a:endParaRPr lang="ru-RU" sz="1200" kern="1200" dirty="0"/>
        </a:p>
      </dsp:txBody>
      <dsp:txXfrm>
        <a:off x="1891793" y="3089607"/>
        <a:ext cx="1449565" cy="724782"/>
      </dsp:txXfrm>
    </dsp:sp>
    <dsp:sp modelId="{F191C88A-7423-43DC-9819-B6FF49F669AE}">
      <dsp:nvSpPr>
        <dsp:cNvPr id="0" name=""/>
        <dsp:cNvSpPr/>
      </dsp:nvSpPr>
      <dsp:spPr>
        <a:xfrm>
          <a:off x="3283376" y="1031224"/>
          <a:ext cx="1449565" cy="7247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Процедуры синтеза</a:t>
          </a:r>
          <a:endParaRPr lang="ru-RU" sz="1600" kern="1200" dirty="0"/>
        </a:p>
      </dsp:txBody>
      <dsp:txXfrm>
        <a:off x="3283376" y="1031224"/>
        <a:ext cx="1449565" cy="724782"/>
      </dsp:txXfrm>
    </dsp:sp>
    <dsp:sp modelId="{78B1BCEE-65D4-4D97-8E86-E3F82B84D38E}">
      <dsp:nvSpPr>
        <dsp:cNvPr id="0" name=""/>
        <dsp:cNvSpPr/>
      </dsp:nvSpPr>
      <dsp:spPr>
        <a:xfrm>
          <a:off x="3645768" y="2060416"/>
          <a:ext cx="1449565" cy="7247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структурный</a:t>
          </a:r>
          <a:endParaRPr lang="ru-RU" sz="1200" kern="1200" dirty="0"/>
        </a:p>
      </dsp:txBody>
      <dsp:txXfrm>
        <a:off x="3645768" y="2060416"/>
        <a:ext cx="1449565" cy="724782"/>
      </dsp:txXfrm>
    </dsp:sp>
    <dsp:sp modelId="{80E3C0A7-8379-411F-8AB5-E4C8BFE67699}">
      <dsp:nvSpPr>
        <dsp:cNvPr id="0" name=""/>
        <dsp:cNvSpPr/>
      </dsp:nvSpPr>
      <dsp:spPr>
        <a:xfrm>
          <a:off x="3645768" y="3089607"/>
          <a:ext cx="1449565" cy="7247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параметрический</a:t>
          </a:r>
          <a:endParaRPr lang="ru-RU" sz="1200" kern="1200" dirty="0"/>
        </a:p>
      </dsp:txBody>
      <dsp:txXfrm>
        <a:off x="3645768" y="3089607"/>
        <a:ext cx="1449565" cy="7247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F69C7D-51F9-4F9B-A98E-C23867D861D5}">
      <dsp:nvSpPr>
        <dsp:cNvPr id="0" name=""/>
        <dsp:cNvSpPr/>
      </dsp:nvSpPr>
      <dsp:spPr>
        <a:xfrm>
          <a:off x="1138135" y="4212"/>
          <a:ext cx="4054539" cy="4054539"/>
        </a:xfrm>
        <a:prstGeom prst="circularArrow">
          <a:avLst>
            <a:gd name="adj1" fmla="val 5544"/>
            <a:gd name="adj2" fmla="val 330680"/>
            <a:gd name="adj3" fmla="val 13815233"/>
            <a:gd name="adj4" fmla="val 17362087"/>
            <a:gd name="adj5" fmla="val 5757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C02D5E-9ED9-472E-A204-416C9432DF71}">
      <dsp:nvSpPr>
        <dsp:cNvPr id="0" name=""/>
        <dsp:cNvSpPr/>
      </dsp:nvSpPr>
      <dsp:spPr>
        <a:xfrm>
          <a:off x="2232253" y="27810"/>
          <a:ext cx="1866304" cy="93315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2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Реальный исходный процесс</a:t>
          </a:r>
          <a:endParaRPr lang="ru-RU" sz="1500" kern="1200" dirty="0"/>
        </a:p>
      </dsp:txBody>
      <dsp:txXfrm>
        <a:off x="2277806" y="73363"/>
        <a:ext cx="1775198" cy="842046"/>
      </dsp:txXfrm>
    </dsp:sp>
    <dsp:sp modelId="{C8C4E15F-F89C-4BEE-A9DA-3FD14920E257}">
      <dsp:nvSpPr>
        <dsp:cNvPr id="0" name=""/>
        <dsp:cNvSpPr/>
      </dsp:nvSpPr>
      <dsp:spPr>
        <a:xfrm>
          <a:off x="3759238" y="1196235"/>
          <a:ext cx="1866304" cy="93315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Разработчик алгоритма (аналитик)</a:t>
          </a:r>
          <a:endParaRPr lang="ru-RU" sz="1500" kern="1200" dirty="0"/>
        </a:p>
      </dsp:txBody>
      <dsp:txXfrm>
        <a:off x="3804791" y="1241788"/>
        <a:ext cx="1775198" cy="842046"/>
      </dsp:txXfrm>
    </dsp:sp>
    <dsp:sp modelId="{0D76EFDF-CC5D-4FBF-86CE-072E1C67BAB0}">
      <dsp:nvSpPr>
        <dsp:cNvPr id="0" name=""/>
        <dsp:cNvSpPr/>
      </dsp:nvSpPr>
      <dsp:spPr>
        <a:xfrm>
          <a:off x="3131137" y="3129332"/>
          <a:ext cx="1866304" cy="93315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4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Алгоритм</a:t>
          </a:r>
          <a:endParaRPr lang="ru-RU" sz="1500" kern="1200" dirty="0"/>
        </a:p>
      </dsp:txBody>
      <dsp:txXfrm>
        <a:off x="3176690" y="3174885"/>
        <a:ext cx="1775198" cy="842046"/>
      </dsp:txXfrm>
    </dsp:sp>
    <dsp:sp modelId="{79BAED59-0DD5-4988-84F2-79D9F6D9C74F}">
      <dsp:nvSpPr>
        <dsp:cNvPr id="0" name=""/>
        <dsp:cNvSpPr/>
      </dsp:nvSpPr>
      <dsp:spPr>
        <a:xfrm>
          <a:off x="1098558" y="3129332"/>
          <a:ext cx="1866304" cy="93315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5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Исполнитель алгоритма (оператор)</a:t>
          </a:r>
          <a:endParaRPr lang="ru-RU" sz="1500" kern="1200" dirty="0"/>
        </a:p>
      </dsp:txBody>
      <dsp:txXfrm>
        <a:off x="1144111" y="3174885"/>
        <a:ext cx="1775198" cy="842046"/>
      </dsp:txXfrm>
    </dsp:sp>
    <dsp:sp modelId="{75E81CFB-7C0C-40E7-9D40-25153870313F}">
      <dsp:nvSpPr>
        <dsp:cNvPr id="0" name=""/>
        <dsp:cNvSpPr/>
      </dsp:nvSpPr>
      <dsp:spPr>
        <a:xfrm>
          <a:off x="470456" y="1196235"/>
          <a:ext cx="1866304" cy="933152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6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Алгоритмический процесс (модель)</a:t>
          </a:r>
          <a:endParaRPr lang="ru-RU" sz="1500" kern="1200" dirty="0"/>
        </a:p>
      </dsp:txBody>
      <dsp:txXfrm>
        <a:off x="516009" y="1241788"/>
        <a:ext cx="1775198" cy="84204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A68610-C7F4-4004-AA81-E1FC32BC25EE}">
      <dsp:nvSpPr>
        <dsp:cNvPr id="0" name=""/>
        <dsp:cNvSpPr/>
      </dsp:nvSpPr>
      <dsp:spPr>
        <a:xfrm>
          <a:off x="4790889" y="2258367"/>
          <a:ext cx="296928" cy="19548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54882"/>
              </a:lnTo>
              <a:lnTo>
                <a:pt x="296928" y="1954882"/>
              </a:lnTo>
            </a:path>
          </a:pathLst>
        </a:custGeom>
        <a:noFill/>
        <a:ln w="254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9F5437-C4A3-4792-B59E-A0B270AC91BE}">
      <dsp:nvSpPr>
        <dsp:cNvPr id="0" name=""/>
        <dsp:cNvSpPr/>
      </dsp:nvSpPr>
      <dsp:spPr>
        <a:xfrm>
          <a:off x="3265846" y="965145"/>
          <a:ext cx="2316851" cy="4000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530"/>
              </a:lnTo>
              <a:lnTo>
                <a:pt x="2316851" y="212530"/>
              </a:lnTo>
              <a:lnTo>
                <a:pt x="2316851" y="400088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894C18-9FC4-402A-A8EB-5C03393D429E}">
      <dsp:nvSpPr>
        <dsp:cNvPr id="0" name=""/>
        <dsp:cNvSpPr/>
      </dsp:nvSpPr>
      <dsp:spPr>
        <a:xfrm>
          <a:off x="2480844" y="2258367"/>
          <a:ext cx="288450" cy="19622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2210"/>
              </a:lnTo>
              <a:lnTo>
                <a:pt x="288450" y="1962210"/>
              </a:lnTo>
            </a:path>
          </a:pathLst>
        </a:custGeom>
        <a:noFill/>
        <a:ln w="254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0B25DC-3AE2-45CB-AB08-048218665B93}">
      <dsp:nvSpPr>
        <dsp:cNvPr id="0" name=""/>
        <dsp:cNvSpPr/>
      </dsp:nvSpPr>
      <dsp:spPr>
        <a:xfrm>
          <a:off x="3204327" y="965145"/>
          <a:ext cx="91440" cy="400088"/>
        </a:xfrm>
        <a:custGeom>
          <a:avLst/>
          <a:gdLst/>
          <a:ahLst/>
          <a:cxnLst/>
          <a:rect l="0" t="0" r="0" b="0"/>
          <a:pathLst>
            <a:path>
              <a:moveTo>
                <a:pt x="61519" y="0"/>
              </a:moveTo>
              <a:lnTo>
                <a:pt x="61519" y="212530"/>
              </a:lnTo>
              <a:lnTo>
                <a:pt x="45720" y="212530"/>
              </a:lnTo>
              <a:lnTo>
                <a:pt x="45720" y="400088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190E50-DEBE-478F-84F2-46BB7712C4F1}">
      <dsp:nvSpPr>
        <dsp:cNvPr id="0" name=""/>
        <dsp:cNvSpPr/>
      </dsp:nvSpPr>
      <dsp:spPr>
        <a:xfrm>
          <a:off x="192206" y="2258367"/>
          <a:ext cx="286870" cy="19622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2210"/>
              </a:lnTo>
              <a:lnTo>
                <a:pt x="286870" y="1962210"/>
              </a:lnTo>
            </a:path>
          </a:pathLst>
        </a:custGeom>
        <a:noFill/>
        <a:ln w="254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1E8769-7166-49A3-8A92-5DF7820B74CB}">
      <dsp:nvSpPr>
        <dsp:cNvPr id="0" name=""/>
        <dsp:cNvSpPr/>
      </dsp:nvSpPr>
      <dsp:spPr>
        <a:xfrm>
          <a:off x="957193" y="965145"/>
          <a:ext cx="2308652" cy="400088"/>
        </a:xfrm>
        <a:custGeom>
          <a:avLst/>
          <a:gdLst/>
          <a:ahLst/>
          <a:cxnLst/>
          <a:rect l="0" t="0" r="0" b="0"/>
          <a:pathLst>
            <a:path>
              <a:moveTo>
                <a:pt x="2308652" y="0"/>
              </a:moveTo>
              <a:lnTo>
                <a:pt x="2308652" y="212530"/>
              </a:lnTo>
              <a:lnTo>
                <a:pt x="0" y="212530"/>
              </a:lnTo>
              <a:lnTo>
                <a:pt x="0" y="400088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47BC2D-F768-43A9-BDFE-41AF300985CC}">
      <dsp:nvSpPr>
        <dsp:cNvPr id="0" name=""/>
        <dsp:cNvSpPr/>
      </dsp:nvSpPr>
      <dsp:spPr>
        <a:xfrm>
          <a:off x="2160236" y="72011"/>
          <a:ext cx="2211220" cy="893133"/>
        </a:xfrm>
        <a:prstGeom prst="rect">
          <a:avLst/>
        </a:prstGeom>
        <a:solidFill>
          <a:schemeClr val="accent1">
            <a:shade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shade val="6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КАЧЕСТВО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алгоритмов</a:t>
          </a:r>
          <a:endParaRPr lang="ru-RU" sz="1600" kern="1200" dirty="0"/>
        </a:p>
      </dsp:txBody>
      <dsp:txXfrm>
        <a:off x="2160236" y="72011"/>
        <a:ext cx="2211220" cy="893133"/>
      </dsp:txXfrm>
    </dsp:sp>
    <dsp:sp modelId="{45F82A6D-BC3B-40A5-8568-74BC07EAD403}">
      <dsp:nvSpPr>
        <dsp:cNvPr id="0" name=""/>
        <dsp:cNvSpPr/>
      </dsp:nvSpPr>
      <dsp:spPr>
        <a:xfrm>
          <a:off x="960" y="1365233"/>
          <a:ext cx="1912467" cy="893133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shade val="8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ЭФФЕКТИВНОСТЬ</a:t>
          </a:r>
          <a:endParaRPr lang="ru-RU" sz="1500" b="1" kern="1200" dirty="0"/>
        </a:p>
      </dsp:txBody>
      <dsp:txXfrm>
        <a:off x="960" y="1365233"/>
        <a:ext cx="1912467" cy="893133"/>
      </dsp:txXfrm>
    </dsp:sp>
    <dsp:sp modelId="{06C8C3E8-E68D-4E16-B634-F05572FA032B}">
      <dsp:nvSpPr>
        <dsp:cNvPr id="0" name=""/>
        <dsp:cNvSpPr/>
      </dsp:nvSpPr>
      <dsp:spPr>
        <a:xfrm>
          <a:off x="479077" y="2633483"/>
          <a:ext cx="1895748" cy="3174188"/>
        </a:xfrm>
        <a:prstGeom prst="rect">
          <a:avLst/>
        </a:prstGeom>
        <a:solidFill>
          <a:schemeClr val="accent1">
            <a:tint val="99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tint val="99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108000"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- корректность алгоритма</a:t>
          </a:r>
        </a:p>
        <a:p>
          <a:pPr marL="108000"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- полнота определения ХФ</a:t>
          </a:r>
        </a:p>
        <a:p>
          <a:pPr marL="108000"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- сложность алгоритма</a:t>
          </a:r>
        </a:p>
        <a:p>
          <a:pPr marL="108000"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- уровень алгоритмического языка</a:t>
          </a:r>
        </a:p>
        <a:p>
          <a:pPr marL="108000"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- понятность алгоритма</a:t>
          </a:r>
          <a:endParaRPr lang="ru-RU" sz="1600" kern="1200" dirty="0"/>
        </a:p>
      </dsp:txBody>
      <dsp:txXfrm>
        <a:off x="479077" y="2633483"/>
        <a:ext cx="1895748" cy="3174188"/>
      </dsp:txXfrm>
    </dsp:sp>
    <dsp:sp modelId="{CBABADAA-DB9E-4DE1-B270-D8D762195779}">
      <dsp:nvSpPr>
        <dsp:cNvPr id="0" name=""/>
        <dsp:cNvSpPr/>
      </dsp:nvSpPr>
      <dsp:spPr>
        <a:xfrm>
          <a:off x="2288543" y="1365233"/>
          <a:ext cx="1923006" cy="893133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shade val="8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РЕСУРСОЁМКОСТЬ</a:t>
          </a:r>
          <a:endParaRPr lang="ru-RU" sz="1500" b="1" kern="1200" dirty="0"/>
        </a:p>
      </dsp:txBody>
      <dsp:txXfrm>
        <a:off x="2288543" y="1365233"/>
        <a:ext cx="1923006" cy="893133"/>
      </dsp:txXfrm>
    </dsp:sp>
    <dsp:sp modelId="{B9F1841D-8B1B-46FB-8CE1-B77B4D165D2C}">
      <dsp:nvSpPr>
        <dsp:cNvPr id="0" name=""/>
        <dsp:cNvSpPr/>
      </dsp:nvSpPr>
      <dsp:spPr>
        <a:xfrm>
          <a:off x="2769295" y="2633483"/>
          <a:ext cx="1943405" cy="3174188"/>
        </a:xfrm>
        <a:prstGeom prst="rect">
          <a:avLst/>
        </a:prstGeom>
        <a:solidFill>
          <a:schemeClr val="accent1">
            <a:tint val="99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tint val="99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108000"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- занимаемый объём памяти</a:t>
          </a:r>
        </a:p>
        <a:p>
          <a:pPr marL="108000"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- длина текста</a:t>
          </a:r>
        </a:p>
        <a:p>
          <a:pPr marL="108000"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- объём исходных данных</a:t>
          </a:r>
        </a:p>
        <a:p>
          <a:pPr marL="108000"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- объём промежуточных результатов</a:t>
          </a:r>
        </a:p>
        <a:p>
          <a:pPr marL="108000"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- объёмы итоговых данных</a:t>
          </a:r>
          <a:endParaRPr lang="ru-RU" sz="1600" kern="1200" dirty="0"/>
        </a:p>
      </dsp:txBody>
      <dsp:txXfrm>
        <a:off x="2769295" y="2633483"/>
        <a:ext cx="1943405" cy="3174188"/>
      </dsp:txXfrm>
    </dsp:sp>
    <dsp:sp modelId="{29B3E342-2231-4C25-A470-C21B474FAAC5}">
      <dsp:nvSpPr>
        <dsp:cNvPr id="0" name=""/>
        <dsp:cNvSpPr/>
      </dsp:nvSpPr>
      <dsp:spPr>
        <a:xfrm>
          <a:off x="4592936" y="1365233"/>
          <a:ext cx="1979524" cy="893133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shade val="8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СТОИМОСТЬ</a:t>
          </a:r>
          <a:endParaRPr lang="ru-RU" sz="1500" b="1" kern="1200" dirty="0"/>
        </a:p>
      </dsp:txBody>
      <dsp:txXfrm>
        <a:off x="4592936" y="1365233"/>
        <a:ext cx="1979524" cy="893133"/>
      </dsp:txXfrm>
    </dsp:sp>
    <dsp:sp modelId="{43F55B3A-EA89-40B6-977A-AD0860C5A67C}">
      <dsp:nvSpPr>
        <dsp:cNvPr id="0" name=""/>
        <dsp:cNvSpPr/>
      </dsp:nvSpPr>
      <dsp:spPr>
        <a:xfrm>
          <a:off x="5087817" y="2633483"/>
          <a:ext cx="1895998" cy="3159532"/>
        </a:xfrm>
        <a:prstGeom prst="rect">
          <a:avLst/>
        </a:prstGeom>
        <a:solidFill>
          <a:schemeClr val="accent1">
            <a:tint val="99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tint val="99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108000"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- затраты на разработку</a:t>
          </a:r>
        </a:p>
        <a:p>
          <a:pPr marL="108000"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- затраты на адаптацию к среде</a:t>
          </a:r>
        </a:p>
        <a:p>
          <a:pPr marL="108000"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- затраты на сопровождение</a:t>
          </a:r>
        </a:p>
        <a:p>
          <a:pPr marL="108000"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- затраты на эксплуатацию</a:t>
          </a:r>
        </a:p>
        <a:p>
          <a:pPr marL="108000"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- другие виды затрат</a:t>
          </a:r>
          <a:endParaRPr lang="ru-RU" sz="1600" kern="1200" dirty="0"/>
        </a:p>
      </dsp:txBody>
      <dsp:txXfrm>
        <a:off x="5087817" y="2633483"/>
        <a:ext cx="1895998" cy="315953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A68610-C7F4-4004-AA81-E1FC32BC25EE}">
      <dsp:nvSpPr>
        <dsp:cNvPr id="0" name=""/>
        <dsp:cNvSpPr/>
      </dsp:nvSpPr>
      <dsp:spPr>
        <a:xfrm>
          <a:off x="4790889" y="2186362"/>
          <a:ext cx="296928" cy="19548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54882"/>
              </a:lnTo>
              <a:lnTo>
                <a:pt x="296928" y="1954882"/>
              </a:lnTo>
            </a:path>
          </a:pathLst>
        </a:custGeom>
        <a:noFill/>
        <a:ln w="254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9F5437-C4A3-4792-B59E-A0B270AC91BE}">
      <dsp:nvSpPr>
        <dsp:cNvPr id="0" name=""/>
        <dsp:cNvSpPr/>
      </dsp:nvSpPr>
      <dsp:spPr>
        <a:xfrm>
          <a:off x="3265846" y="893140"/>
          <a:ext cx="2316851" cy="4000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530"/>
              </a:lnTo>
              <a:lnTo>
                <a:pt x="2316851" y="212530"/>
              </a:lnTo>
              <a:lnTo>
                <a:pt x="2316851" y="400088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894C18-9FC4-402A-A8EB-5C03393D429E}">
      <dsp:nvSpPr>
        <dsp:cNvPr id="0" name=""/>
        <dsp:cNvSpPr/>
      </dsp:nvSpPr>
      <dsp:spPr>
        <a:xfrm>
          <a:off x="2480844" y="2186362"/>
          <a:ext cx="288450" cy="19622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2210"/>
              </a:lnTo>
              <a:lnTo>
                <a:pt x="288450" y="1962210"/>
              </a:lnTo>
            </a:path>
          </a:pathLst>
        </a:custGeom>
        <a:noFill/>
        <a:ln w="254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0B25DC-3AE2-45CB-AB08-048218665B93}">
      <dsp:nvSpPr>
        <dsp:cNvPr id="0" name=""/>
        <dsp:cNvSpPr/>
      </dsp:nvSpPr>
      <dsp:spPr>
        <a:xfrm>
          <a:off x="3204327" y="893140"/>
          <a:ext cx="91440" cy="400088"/>
        </a:xfrm>
        <a:custGeom>
          <a:avLst/>
          <a:gdLst/>
          <a:ahLst/>
          <a:cxnLst/>
          <a:rect l="0" t="0" r="0" b="0"/>
          <a:pathLst>
            <a:path>
              <a:moveTo>
                <a:pt x="61519" y="0"/>
              </a:moveTo>
              <a:lnTo>
                <a:pt x="61519" y="212530"/>
              </a:lnTo>
              <a:lnTo>
                <a:pt x="45720" y="212530"/>
              </a:lnTo>
              <a:lnTo>
                <a:pt x="45720" y="400088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190E50-DEBE-478F-84F2-46BB7712C4F1}">
      <dsp:nvSpPr>
        <dsp:cNvPr id="0" name=""/>
        <dsp:cNvSpPr/>
      </dsp:nvSpPr>
      <dsp:spPr>
        <a:xfrm>
          <a:off x="192206" y="2186362"/>
          <a:ext cx="286870" cy="19622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2210"/>
              </a:lnTo>
              <a:lnTo>
                <a:pt x="286870" y="1962210"/>
              </a:lnTo>
            </a:path>
          </a:pathLst>
        </a:custGeom>
        <a:noFill/>
        <a:ln w="254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1E8769-7166-49A3-8A92-5DF7820B74CB}">
      <dsp:nvSpPr>
        <dsp:cNvPr id="0" name=""/>
        <dsp:cNvSpPr/>
      </dsp:nvSpPr>
      <dsp:spPr>
        <a:xfrm>
          <a:off x="957193" y="893140"/>
          <a:ext cx="2308652" cy="400088"/>
        </a:xfrm>
        <a:custGeom>
          <a:avLst/>
          <a:gdLst/>
          <a:ahLst/>
          <a:cxnLst/>
          <a:rect l="0" t="0" r="0" b="0"/>
          <a:pathLst>
            <a:path>
              <a:moveTo>
                <a:pt x="2308652" y="0"/>
              </a:moveTo>
              <a:lnTo>
                <a:pt x="2308652" y="212530"/>
              </a:lnTo>
              <a:lnTo>
                <a:pt x="0" y="212530"/>
              </a:lnTo>
              <a:lnTo>
                <a:pt x="0" y="400088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47BC2D-F768-43A9-BDFE-41AF300985CC}">
      <dsp:nvSpPr>
        <dsp:cNvPr id="0" name=""/>
        <dsp:cNvSpPr/>
      </dsp:nvSpPr>
      <dsp:spPr>
        <a:xfrm>
          <a:off x="1800196" y="144015"/>
          <a:ext cx="2931301" cy="749124"/>
        </a:xfrm>
        <a:prstGeom prst="rect">
          <a:avLst/>
        </a:prstGeom>
        <a:solidFill>
          <a:schemeClr val="accent1">
            <a:shade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shade val="6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КАЧЕСТВО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алгоритмических алгоритмов</a:t>
          </a:r>
          <a:endParaRPr lang="ru-RU" sz="1600" kern="1200" dirty="0"/>
        </a:p>
      </dsp:txBody>
      <dsp:txXfrm>
        <a:off x="1800196" y="144015"/>
        <a:ext cx="2931301" cy="749124"/>
      </dsp:txXfrm>
    </dsp:sp>
    <dsp:sp modelId="{45F82A6D-BC3B-40A5-8568-74BC07EAD403}">
      <dsp:nvSpPr>
        <dsp:cNvPr id="0" name=""/>
        <dsp:cNvSpPr/>
      </dsp:nvSpPr>
      <dsp:spPr>
        <a:xfrm>
          <a:off x="960" y="1293229"/>
          <a:ext cx="1912467" cy="893133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shade val="8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ЭФФЕКТИВНОСТЬ</a:t>
          </a:r>
          <a:endParaRPr lang="ru-RU" sz="1500" b="1" kern="1200" dirty="0"/>
        </a:p>
      </dsp:txBody>
      <dsp:txXfrm>
        <a:off x="960" y="1293229"/>
        <a:ext cx="1912467" cy="893133"/>
      </dsp:txXfrm>
    </dsp:sp>
    <dsp:sp modelId="{06C8C3E8-E68D-4E16-B634-F05572FA032B}">
      <dsp:nvSpPr>
        <dsp:cNvPr id="0" name=""/>
        <dsp:cNvSpPr/>
      </dsp:nvSpPr>
      <dsp:spPr>
        <a:xfrm>
          <a:off x="479077" y="2561479"/>
          <a:ext cx="1895748" cy="3174188"/>
        </a:xfrm>
        <a:prstGeom prst="rect">
          <a:avLst/>
        </a:prstGeom>
        <a:solidFill>
          <a:schemeClr val="accent1">
            <a:tint val="99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tint val="99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108000"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- верность результата</a:t>
          </a:r>
        </a:p>
        <a:p>
          <a:pPr marL="108000"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- точность результата</a:t>
          </a:r>
        </a:p>
        <a:p>
          <a:pPr marL="108000"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- своевременность результата</a:t>
          </a:r>
        </a:p>
        <a:p>
          <a:pPr marL="108000"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- устойчивость процесса</a:t>
          </a:r>
        </a:p>
        <a:p>
          <a:pPr marL="108000"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- сложность процесса</a:t>
          </a:r>
          <a:endParaRPr lang="ru-RU" sz="1600" kern="1200" dirty="0"/>
        </a:p>
      </dsp:txBody>
      <dsp:txXfrm>
        <a:off x="479077" y="2561479"/>
        <a:ext cx="1895748" cy="3174188"/>
      </dsp:txXfrm>
    </dsp:sp>
    <dsp:sp modelId="{CBABADAA-DB9E-4DE1-B270-D8D762195779}">
      <dsp:nvSpPr>
        <dsp:cNvPr id="0" name=""/>
        <dsp:cNvSpPr/>
      </dsp:nvSpPr>
      <dsp:spPr>
        <a:xfrm>
          <a:off x="2288543" y="1293229"/>
          <a:ext cx="1923006" cy="893133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shade val="8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РЕСУРСОЁМКОСТЬ</a:t>
          </a:r>
          <a:endParaRPr lang="ru-RU" sz="1500" b="1" kern="1200" dirty="0"/>
        </a:p>
      </dsp:txBody>
      <dsp:txXfrm>
        <a:off x="2288543" y="1293229"/>
        <a:ext cx="1923006" cy="893133"/>
      </dsp:txXfrm>
    </dsp:sp>
    <dsp:sp modelId="{B9F1841D-8B1B-46FB-8CE1-B77B4D165D2C}">
      <dsp:nvSpPr>
        <dsp:cNvPr id="0" name=""/>
        <dsp:cNvSpPr/>
      </dsp:nvSpPr>
      <dsp:spPr>
        <a:xfrm>
          <a:off x="2769295" y="2561479"/>
          <a:ext cx="1943405" cy="3174188"/>
        </a:xfrm>
        <a:prstGeom prst="rect">
          <a:avLst/>
        </a:prstGeom>
        <a:solidFill>
          <a:schemeClr val="accent1">
            <a:tint val="99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tint val="99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108000"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/>
            <a:t>- количество </a:t>
          </a:r>
          <a:r>
            <a:rPr lang="ru-RU" sz="1600" kern="1200" dirty="0" smtClean="0"/>
            <a:t>оборудования</a:t>
          </a:r>
        </a:p>
        <a:p>
          <a:pPr marL="108000"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/>
            <a:t>- Количество </a:t>
          </a:r>
          <a:r>
            <a:rPr lang="ru-RU" sz="1600" kern="1200" dirty="0" smtClean="0"/>
            <a:t>личного состава</a:t>
          </a:r>
        </a:p>
        <a:p>
          <a:pPr marL="108000"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- объём информационного обеспечения</a:t>
          </a:r>
        </a:p>
        <a:p>
          <a:pPr marL="108000"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- объём математического обеспечения</a:t>
          </a:r>
        </a:p>
        <a:p>
          <a:pPr marL="108000"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- объёмы других видов обеспечения</a:t>
          </a:r>
          <a:endParaRPr lang="ru-RU" sz="1600" kern="1200" dirty="0"/>
        </a:p>
      </dsp:txBody>
      <dsp:txXfrm>
        <a:off x="2769295" y="2561479"/>
        <a:ext cx="1943405" cy="3174188"/>
      </dsp:txXfrm>
    </dsp:sp>
    <dsp:sp modelId="{29B3E342-2231-4C25-A470-C21B474FAAC5}">
      <dsp:nvSpPr>
        <dsp:cNvPr id="0" name=""/>
        <dsp:cNvSpPr/>
      </dsp:nvSpPr>
      <dsp:spPr>
        <a:xfrm>
          <a:off x="4592936" y="1293229"/>
          <a:ext cx="1979524" cy="893133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shade val="8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СТОИМОСТЬ</a:t>
          </a:r>
          <a:endParaRPr lang="ru-RU" sz="1500" b="1" kern="1200" dirty="0"/>
        </a:p>
      </dsp:txBody>
      <dsp:txXfrm>
        <a:off x="4592936" y="1293229"/>
        <a:ext cx="1979524" cy="893133"/>
      </dsp:txXfrm>
    </dsp:sp>
    <dsp:sp modelId="{43F55B3A-EA89-40B6-977A-AD0860C5A67C}">
      <dsp:nvSpPr>
        <dsp:cNvPr id="0" name=""/>
        <dsp:cNvSpPr/>
      </dsp:nvSpPr>
      <dsp:spPr>
        <a:xfrm>
          <a:off x="5087817" y="2561479"/>
          <a:ext cx="1895998" cy="3159532"/>
        </a:xfrm>
        <a:prstGeom prst="rect">
          <a:avLst/>
        </a:prstGeom>
        <a:solidFill>
          <a:schemeClr val="accent1">
            <a:tint val="99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tint val="99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108000"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- затраты на разработку</a:t>
          </a:r>
        </a:p>
        <a:p>
          <a:pPr marL="108000"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- затраты на приобретение ресурсов</a:t>
          </a:r>
        </a:p>
        <a:p>
          <a:pPr marL="108000"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- затраты на сопровождение</a:t>
          </a:r>
        </a:p>
        <a:p>
          <a:pPr marL="108000"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- затраты на эксплуатацию</a:t>
          </a:r>
        </a:p>
        <a:p>
          <a:pPr marL="108000"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- другие виды затрат</a:t>
          </a:r>
          <a:endParaRPr lang="ru-RU" sz="1600" kern="1200" dirty="0"/>
        </a:p>
      </dsp:txBody>
      <dsp:txXfrm>
        <a:off x="5087817" y="2561479"/>
        <a:ext cx="1895998" cy="315953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2510DB-E5DF-4AB6-B398-38304EEFD99F}">
      <dsp:nvSpPr>
        <dsp:cNvPr id="0" name=""/>
        <dsp:cNvSpPr/>
      </dsp:nvSpPr>
      <dsp:spPr>
        <a:xfrm>
          <a:off x="5158359" y="2199734"/>
          <a:ext cx="236661" cy="21539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53904"/>
              </a:lnTo>
              <a:lnTo>
                <a:pt x="236661" y="215390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552225-3B91-4EE0-B28A-96C1DE139AAA}">
      <dsp:nvSpPr>
        <dsp:cNvPr id="0" name=""/>
        <dsp:cNvSpPr/>
      </dsp:nvSpPr>
      <dsp:spPr>
        <a:xfrm>
          <a:off x="5158359" y="2199734"/>
          <a:ext cx="236661" cy="13404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0461"/>
              </a:lnTo>
              <a:lnTo>
                <a:pt x="236661" y="134046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A97DB5-F685-484D-82B4-44525BB9071D}">
      <dsp:nvSpPr>
        <dsp:cNvPr id="0" name=""/>
        <dsp:cNvSpPr/>
      </dsp:nvSpPr>
      <dsp:spPr>
        <a:xfrm>
          <a:off x="5158359" y="2199734"/>
          <a:ext cx="236661" cy="5270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7019"/>
              </a:lnTo>
              <a:lnTo>
                <a:pt x="236661" y="5270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D17FDD-CBE4-4F17-9346-F4EDC3C50EBF}">
      <dsp:nvSpPr>
        <dsp:cNvPr id="0" name=""/>
        <dsp:cNvSpPr/>
      </dsp:nvSpPr>
      <dsp:spPr>
        <a:xfrm>
          <a:off x="4837833" y="1386291"/>
          <a:ext cx="951624" cy="2405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0297"/>
              </a:lnTo>
              <a:lnTo>
                <a:pt x="951624" y="120297"/>
              </a:lnTo>
              <a:lnTo>
                <a:pt x="951624" y="24059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159E0F-EDCD-4EED-9B5C-E5A88B2EEAEB}">
      <dsp:nvSpPr>
        <dsp:cNvPr id="0" name=""/>
        <dsp:cNvSpPr/>
      </dsp:nvSpPr>
      <dsp:spPr>
        <a:xfrm>
          <a:off x="3263601" y="2199734"/>
          <a:ext cx="249398" cy="21539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53904"/>
              </a:lnTo>
              <a:lnTo>
                <a:pt x="249398" y="215390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FC62BA-4C85-4925-B004-717C00545AD6}">
      <dsp:nvSpPr>
        <dsp:cNvPr id="0" name=""/>
        <dsp:cNvSpPr/>
      </dsp:nvSpPr>
      <dsp:spPr>
        <a:xfrm>
          <a:off x="3263601" y="2199734"/>
          <a:ext cx="249398" cy="13404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0461"/>
              </a:lnTo>
              <a:lnTo>
                <a:pt x="249398" y="134046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CDB6BB-1461-4573-905D-4167315FA5CC}">
      <dsp:nvSpPr>
        <dsp:cNvPr id="0" name=""/>
        <dsp:cNvSpPr/>
      </dsp:nvSpPr>
      <dsp:spPr>
        <a:xfrm>
          <a:off x="3263601" y="2199734"/>
          <a:ext cx="249398" cy="5270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7019"/>
              </a:lnTo>
              <a:lnTo>
                <a:pt x="249398" y="5270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C2228D-42F4-472E-B30E-A596439EA5A1}">
      <dsp:nvSpPr>
        <dsp:cNvPr id="0" name=""/>
        <dsp:cNvSpPr/>
      </dsp:nvSpPr>
      <dsp:spPr>
        <a:xfrm>
          <a:off x="3928662" y="1386291"/>
          <a:ext cx="909170" cy="240595"/>
        </a:xfrm>
        <a:custGeom>
          <a:avLst/>
          <a:gdLst/>
          <a:ahLst/>
          <a:cxnLst/>
          <a:rect l="0" t="0" r="0" b="0"/>
          <a:pathLst>
            <a:path>
              <a:moveTo>
                <a:pt x="909170" y="0"/>
              </a:moveTo>
              <a:lnTo>
                <a:pt x="909170" y="120297"/>
              </a:lnTo>
              <a:lnTo>
                <a:pt x="0" y="120297"/>
              </a:lnTo>
              <a:lnTo>
                <a:pt x="0" y="24059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B2C675-C5EA-4AD9-8480-33D3485B6AE3}">
      <dsp:nvSpPr>
        <dsp:cNvPr id="0" name=""/>
        <dsp:cNvSpPr/>
      </dsp:nvSpPr>
      <dsp:spPr>
        <a:xfrm>
          <a:off x="3512504" y="572849"/>
          <a:ext cx="1325328" cy="2405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0297"/>
              </a:lnTo>
              <a:lnTo>
                <a:pt x="1325328" y="120297"/>
              </a:lnTo>
              <a:lnTo>
                <a:pt x="1325328" y="2405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3CBB09-5214-4EB3-8D78-5DD314788241}">
      <dsp:nvSpPr>
        <dsp:cNvPr id="0" name=""/>
        <dsp:cNvSpPr/>
      </dsp:nvSpPr>
      <dsp:spPr>
        <a:xfrm>
          <a:off x="1462103" y="1386291"/>
          <a:ext cx="248942" cy="29673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67346"/>
              </a:lnTo>
              <a:lnTo>
                <a:pt x="248942" y="296734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CA807A-722B-424E-A22A-70EC5F605CC4}">
      <dsp:nvSpPr>
        <dsp:cNvPr id="0" name=""/>
        <dsp:cNvSpPr/>
      </dsp:nvSpPr>
      <dsp:spPr>
        <a:xfrm>
          <a:off x="1462103" y="1386291"/>
          <a:ext cx="248942" cy="21539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53904"/>
              </a:lnTo>
              <a:lnTo>
                <a:pt x="248942" y="215390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C62397-27C9-4693-819B-836513499AC5}">
      <dsp:nvSpPr>
        <dsp:cNvPr id="0" name=""/>
        <dsp:cNvSpPr/>
      </dsp:nvSpPr>
      <dsp:spPr>
        <a:xfrm>
          <a:off x="1462103" y="1386291"/>
          <a:ext cx="248942" cy="13404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0461"/>
              </a:lnTo>
              <a:lnTo>
                <a:pt x="248942" y="134046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3F9924-9E86-40FF-96C7-23FE2A9B65E4}">
      <dsp:nvSpPr>
        <dsp:cNvPr id="0" name=""/>
        <dsp:cNvSpPr/>
      </dsp:nvSpPr>
      <dsp:spPr>
        <a:xfrm>
          <a:off x="1462103" y="1386291"/>
          <a:ext cx="248942" cy="5270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7019"/>
              </a:lnTo>
              <a:lnTo>
                <a:pt x="248942" y="5270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60FAA8-EA54-4BBF-9324-DB5FFDC4C4B0}">
      <dsp:nvSpPr>
        <dsp:cNvPr id="0" name=""/>
        <dsp:cNvSpPr/>
      </dsp:nvSpPr>
      <dsp:spPr>
        <a:xfrm>
          <a:off x="2125950" y="572849"/>
          <a:ext cx="1386554" cy="240595"/>
        </a:xfrm>
        <a:custGeom>
          <a:avLst/>
          <a:gdLst/>
          <a:ahLst/>
          <a:cxnLst/>
          <a:rect l="0" t="0" r="0" b="0"/>
          <a:pathLst>
            <a:path>
              <a:moveTo>
                <a:pt x="1386554" y="0"/>
              </a:moveTo>
              <a:lnTo>
                <a:pt x="1386554" y="120297"/>
              </a:lnTo>
              <a:lnTo>
                <a:pt x="0" y="120297"/>
              </a:lnTo>
              <a:lnTo>
                <a:pt x="0" y="2405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4B573A-2751-4C4E-BDE0-07FC6B38DC88}">
      <dsp:nvSpPr>
        <dsp:cNvPr id="0" name=""/>
        <dsp:cNvSpPr/>
      </dsp:nvSpPr>
      <dsp:spPr>
        <a:xfrm>
          <a:off x="2662680" y="2"/>
          <a:ext cx="1699648" cy="5728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Виды моделей</a:t>
          </a:r>
          <a:endParaRPr lang="ru-RU" sz="1600" b="1" kern="1200" dirty="0"/>
        </a:p>
      </dsp:txBody>
      <dsp:txXfrm>
        <a:off x="2662680" y="2"/>
        <a:ext cx="1699648" cy="572846"/>
      </dsp:txXfrm>
    </dsp:sp>
    <dsp:sp modelId="{3141B20D-E0E8-4D3A-AA32-0DDEF455DA19}">
      <dsp:nvSpPr>
        <dsp:cNvPr id="0" name=""/>
        <dsp:cNvSpPr/>
      </dsp:nvSpPr>
      <dsp:spPr>
        <a:xfrm>
          <a:off x="1296141" y="813444"/>
          <a:ext cx="1659617" cy="5728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Физические</a:t>
          </a:r>
          <a:endParaRPr lang="ru-RU" sz="1400" b="1" kern="1200" dirty="0"/>
        </a:p>
      </dsp:txBody>
      <dsp:txXfrm>
        <a:off x="1296141" y="813444"/>
        <a:ext cx="1659617" cy="572846"/>
      </dsp:txXfrm>
    </dsp:sp>
    <dsp:sp modelId="{553C5762-F0A1-4F1E-9064-0A100E38DDA9}">
      <dsp:nvSpPr>
        <dsp:cNvPr id="0" name=""/>
        <dsp:cNvSpPr/>
      </dsp:nvSpPr>
      <dsp:spPr>
        <a:xfrm>
          <a:off x="1711046" y="1626887"/>
          <a:ext cx="1145693" cy="5728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Натурные</a:t>
          </a:r>
          <a:endParaRPr lang="ru-RU" sz="1300" kern="1200" dirty="0"/>
        </a:p>
      </dsp:txBody>
      <dsp:txXfrm>
        <a:off x="1711046" y="1626887"/>
        <a:ext cx="1145693" cy="572846"/>
      </dsp:txXfrm>
    </dsp:sp>
    <dsp:sp modelId="{8802C21F-9210-437F-AD83-9760DFA03B9D}">
      <dsp:nvSpPr>
        <dsp:cNvPr id="0" name=""/>
        <dsp:cNvSpPr/>
      </dsp:nvSpPr>
      <dsp:spPr>
        <a:xfrm>
          <a:off x="1711046" y="2440329"/>
          <a:ext cx="1336875" cy="5728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err="1" smtClean="0"/>
            <a:t>Квазинатурные</a:t>
          </a:r>
          <a:endParaRPr lang="ru-RU" sz="1300" kern="1200" dirty="0"/>
        </a:p>
      </dsp:txBody>
      <dsp:txXfrm>
        <a:off x="1711046" y="2440329"/>
        <a:ext cx="1336875" cy="572846"/>
      </dsp:txXfrm>
    </dsp:sp>
    <dsp:sp modelId="{0D3AE714-8951-426E-9D29-FC4A3188D22F}">
      <dsp:nvSpPr>
        <dsp:cNvPr id="0" name=""/>
        <dsp:cNvSpPr/>
      </dsp:nvSpPr>
      <dsp:spPr>
        <a:xfrm>
          <a:off x="1711046" y="3253772"/>
          <a:ext cx="1336875" cy="5728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Масштабные</a:t>
          </a:r>
          <a:endParaRPr lang="ru-RU" sz="1300" kern="1200" dirty="0"/>
        </a:p>
      </dsp:txBody>
      <dsp:txXfrm>
        <a:off x="1711046" y="3253772"/>
        <a:ext cx="1336875" cy="572846"/>
      </dsp:txXfrm>
    </dsp:sp>
    <dsp:sp modelId="{FA869F13-168B-4B33-AB9D-94B8EC4C81D2}">
      <dsp:nvSpPr>
        <dsp:cNvPr id="0" name=""/>
        <dsp:cNvSpPr/>
      </dsp:nvSpPr>
      <dsp:spPr>
        <a:xfrm>
          <a:off x="1711046" y="4067214"/>
          <a:ext cx="1336875" cy="5728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Аналоговые</a:t>
          </a:r>
          <a:endParaRPr lang="ru-RU" sz="1300" kern="1200" dirty="0"/>
        </a:p>
      </dsp:txBody>
      <dsp:txXfrm>
        <a:off x="1711046" y="4067214"/>
        <a:ext cx="1336875" cy="572846"/>
      </dsp:txXfrm>
    </dsp:sp>
    <dsp:sp modelId="{A1AC656A-393F-40B4-9A20-BD66ECD2FD23}">
      <dsp:nvSpPr>
        <dsp:cNvPr id="0" name=""/>
        <dsp:cNvSpPr/>
      </dsp:nvSpPr>
      <dsp:spPr>
        <a:xfrm>
          <a:off x="3946798" y="813444"/>
          <a:ext cx="1782069" cy="5728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Математические</a:t>
          </a:r>
          <a:endParaRPr lang="ru-RU" sz="1400" b="1" kern="1200" dirty="0"/>
        </a:p>
      </dsp:txBody>
      <dsp:txXfrm>
        <a:off x="3946798" y="813444"/>
        <a:ext cx="1782069" cy="572846"/>
      </dsp:txXfrm>
    </dsp:sp>
    <dsp:sp modelId="{4EC93C00-A017-4A3A-9589-F36F4F6C3219}">
      <dsp:nvSpPr>
        <dsp:cNvPr id="0" name=""/>
        <dsp:cNvSpPr/>
      </dsp:nvSpPr>
      <dsp:spPr>
        <a:xfrm>
          <a:off x="3097335" y="1626887"/>
          <a:ext cx="1662653" cy="5728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Детерминированные</a:t>
          </a:r>
          <a:endParaRPr lang="ru-RU" sz="1300" kern="1200" dirty="0"/>
        </a:p>
      </dsp:txBody>
      <dsp:txXfrm>
        <a:off x="3097335" y="1626887"/>
        <a:ext cx="1662653" cy="572846"/>
      </dsp:txXfrm>
    </dsp:sp>
    <dsp:sp modelId="{E8D88E64-D648-49DE-AE99-94426B252DB6}">
      <dsp:nvSpPr>
        <dsp:cNvPr id="0" name=""/>
        <dsp:cNvSpPr/>
      </dsp:nvSpPr>
      <dsp:spPr>
        <a:xfrm>
          <a:off x="3512999" y="2440329"/>
          <a:ext cx="1333369" cy="5728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Аналитические</a:t>
          </a:r>
          <a:endParaRPr lang="ru-RU" sz="1300" kern="1200" dirty="0"/>
        </a:p>
      </dsp:txBody>
      <dsp:txXfrm>
        <a:off x="3512999" y="2440329"/>
        <a:ext cx="1333369" cy="572846"/>
      </dsp:txXfrm>
    </dsp:sp>
    <dsp:sp modelId="{984BBC39-91E2-4927-B218-27134D756BBD}">
      <dsp:nvSpPr>
        <dsp:cNvPr id="0" name=""/>
        <dsp:cNvSpPr/>
      </dsp:nvSpPr>
      <dsp:spPr>
        <a:xfrm>
          <a:off x="3512999" y="3253772"/>
          <a:ext cx="1333369" cy="5728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Численные</a:t>
          </a:r>
          <a:endParaRPr lang="ru-RU" sz="1300" kern="1200" dirty="0"/>
        </a:p>
      </dsp:txBody>
      <dsp:txXfrm>
        <a:off x="3512999" y="3253772"/>
        <a:ext cx="1333369" cy="572846"/>
      </dsp:txXfrm>
    </dsp:sp>
    <dsp:sp modelId="{8D5B7F55-363D-4878-AACF-79D950859ED7}">
      <dsp:nvSpPr>
        <dsp:cNvPr id="0" name=""/>
        <dsp:cNvSpPr/>
      </dsp:nvSpPr>
      <dsp:spPr>
        <a:xfrm>
          <a:off x="3512999" y="4067214"/>
          <a:ext cx="1333369" cy="5728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Имитационные</a:t>
          </a:r>
          <a:endParaRPr lang="ru-RU" sz="1300" kern="1200" dirty="0"/>
        </a:p>
      </dsp:txBody>
      <dsp:txXfrm>
        <a:off x="3512999" y="4067214"/>
        <a:ext cx="1333369" cy="572846"/>
      </dsp:txXfrm>
    </dsp:sp>
    <dsp:sp modelId="{872AF62C-BEB2-4159-80B1-BB7DF1586BD9}">
      <dsp:nvSpPr>
        <dsp:cNvPr id="0" name=""/>
        <dsp:cNvSpPr/>
      </dsp:nvSpPr>
      <dsp:spPr>
        <a:xfrm>
          <a:off x="5000584" y="1626887"/>
          <a:ext cx="1577746" cy="5728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Стохастические</a:t>
          </a:r>
          <a:endParaRPr lang="ru-RU" sz="1300" kern="1200" dirty="0"/>
        </a:p>
      </dsp:txBody>
      <dsp:txXfrm>
        <a:off x="5000584" y="1626887"/>
        <a:ext cx="1577746" cy="572846"/>
      </dsp:txXfrm>
    </dsp:sp>
    <dsp:sp modelId="{0A2237A5-8533-4FED-8D47-96D8BD9C67D7}">
      <dsp:nvSpPr>
        <dsp:cNvPr id="0" name=""/>
        <dsp:cNvSpPr/>
      </dsp:nvSpPr>
      <dsp:spPr>
        <a:xfrm>
          <a:off x="5395021" y="2440329"/>
          <a:ext cx="1373732" cy="5728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Аналитические</a:t>
          </a:r>
          <a:endParaRPr lang="ru-RU" sz="1300" kern="1200" dirty="0"/>
        </a:p>
      </dsp:txBody>
      <dsp:txXfrm>
        <a:off x="5395021" y="2440329"/>
        <a:ext cx="1373732" cy="572846"/>
      </dsp:txXfrm>
    </dsp:sp>
    <dsp:sp modelId="{36B1E854-D6BD-4FEA-97F8-4C0BEBC97FB8}">
      <dsp:nvSpPr>
        <dsp:cNvPr id="0" name=""/>
        <dsp:cNvSpPr/>
      </dsp:nvSpPr>
      <dsp:spPr>
        <a:xfrm>
          <a:off x="5395021" y="3253772"/>
          <a:ext cx="1351357" cy="5728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Численные</a:t>
          </a:r>
          <a:endParaRPr lang="ru-RU" sz="1300" kern="1200" dirty="0"/>
        </a:p>
      </dsp:txBody>
      <dsp:txXfrm>
        <a:off x="5395021" y="3253772"/>
        <a:ext cx="1351357" cy="572846"/>
      </dsp:txXfrm>
    </dsp:sp>
    <dsp:sp modelId="{C554BFE0-BB55-49BC-B66E-6882B84D3D9E}">
      <dsp:nvSpPr>
        <dsp:cNvPr id="0" name=""/>
        <dsp:cNvSpPr/>
      </dsp:nvSpPr>
      <dsp:spPr>
        <a:xfrm>
          <a:off x="5395021" y="4067214"/>
          <a:ext cx="1313732" cy="5728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Имитационные</a:t>
          </a:r>
          <a:endParaRPr lang="ru-RU" sz="1300" kern="1200" dirty="0"/>
        </a:p>
      </dsp:txBody>
      <dsp:txXfrm>
        <a:off x="5395021" y="4067214"/>
        <a:ext cx="1313732" cy="5728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411678-E37F-4F3B-87EB-098132F577DE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ABBC9C-49B3-4119-8CF9-1B35928484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5309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1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1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1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1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1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1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1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_rels/notesSlide1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0.xml"/><Relationship Id="rId1" Type="http://schemas.openxmlformats.org/officeDocument/2006/relationships/notesMaster" Target="../notesMasters/notesMaster1.xml"/></Relationships>
</file>

<file path=ppt/notesSlides/_rels/notesSlide1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1.xml"/><Relationship Id="rId1" Type="http://schemas.openxmlformats.org/officeDocument/2006/relationships/notesMaster" Target="../notesMasters/notesMaster1.xml"/></Relationships>
</file>

<file path=ppt/notesSlides/_rels/notesSlide1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_rels/notesSlide1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3.xml"/><Relationship Id="rId1" Type="http://schemas.openxmlformats.org/officeDocument/2006/relationships/notesMaster" Target="../notesMasters/notesMaster1.xml"/></Relationships>
</file>

<file path=ppt/notesSlides/_rels/notesSlide1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4.xml"/><Relationship Id="rId1" Type="http://schemas.openxmlformats.org/officeDocument/2006/relationships/notesMaster" Target="../notesMasters/notesMaster1.xml"/></Relationships>
</file>

<file path=ppt/notesSlides/_rels/notesSlide1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5.xml"/><Relationship Id="rId1" Type="http://schemas.openxmlformats.org/officeDocument/2006/relationships/notesMaster" Target="../notesMasters/notesMaster1.xml"/></Relationships>
</file>

<file path=ppt/notesSlides/_rels/notesSlide1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6.xml"/><Relationship Id="rId1" Type="http://schemas.openxmlformats.org/officeDocument/2006/relationships/notesMaster" Target="../notesMasters/notesMaster1.xml"/></Relationships>
</file>

<file path=ppt/notesSlides/_rels/notesSlide1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7.xml"/><Relationship Id="rId1" Type="http://schemas.openxmlformats.org/officeDocument/2006/relationships/notesMaster" Target="../notesMasters/notesMaster1.xml"/></Relationships>
</file>

<file path=ppt/notesSlides/_rels/notesSlide1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8.xml"/><Relationship Id="rId1" Type="http://schemas.openxmlformats.org/officeDocument/2006/relationships/notesMaster" Target="../notesMasters/notesMaster1.xml"/></Relationships>
</file>

<file path=ppt/notesSlides/_rels/notesSlide1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9.xml"/><Relationship Id="rId1" Type="http://schemas.openxmlformats.org/officeDocument/2006/relationships/notesMaster" Target="../notesMasters/notesMaster1.xml"/></Relationships>
</file>

<file path=ppt/notesSlides/_rels/notesSlide1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0.xml"/><Relationship Id="rId1" Type="http://schemas.openxmlformats.org/officeDocument/2006/relationships/notesMaster" Target="../notesMasters/notesMaster1.xml"/></Relationships>
</file>

<file path=ppt/notesSlides/_rels/notesSlide1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1.xml"/><Relationship Id="rId1" Type="http://schemas.openxmlformats.org/officeDocument/2006/relationships/notesMaster" Target="../notesMasters/notesMaster1.xml"/></Relationships>
</file>

<file path=ppt/notesSlides/_rels/notesSlide1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2.xml"/><Relationship Id="rId1" Type="http://schemas.openxmlformats.org/officeDocument/2006/relationships/notesMaster" Target="../notesMasters/notesMaster1.xml"/></Relationships>
</file>

<file path=ppt/notesSlides/_rels/notesSlide1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3.xml"/><Relationship Id="rId1" Type="http://schemas.openxmlformats.org/officeDocument/2006/relationships/notesMaster" Target="../notesMasters/notesMaster1.xml"/></Relationships>
</file>

<file path=ppt/notesSlides/_rels/notesSlide1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4.xml"/><Relationship Id="rId1" Type="http://schemas.openxmlformats.org/officeDocument/2006/relationships/notesMaster" Target="../notesMasters/notesMaster1.xml"/></Relationships>
</file>

<file path=ppt/notesSlides/_rels/notesSlide1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5.xml"/><Relationship Id="rId1" Type="http://schemas.openxmlformats.org/officeDocument/2006/relationships/notesMaster" Target="../notesMasters/notesMaster1.xml"/></Relationships>
</file>

<file path=ppt/notesSlides/_rels/notesSlide1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6.xml"/><Relationship Id="rId1" Type="http://schemas.openxmlformats.org/officeDocument/2006/relationships/notesMaster" Target="../notesMasters/notesMaster1.xml"/></Relationships>
</file>

<file path=ppt/notesSlides/_rels/notesSlide1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7.xml"/><Relationship Id="rId1" Type="http://schemas.openxmlformats.org/officeDocument/2006/relationships/notesMaster" Target="../notesMasters/notesMaster1.xml"/></Relationships>
</file>

<file path=ppt/notesSlides/_rels/notesSlide1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8.xml"/><Relationship Id="rId1" Type="http://schemas.openxmlformats.org/officeDocument/2006/relationships/notesMaster" Target="../notesMasters/notesMaster1.xml"/></Relationships>
</file>

<file path=ppt/notesSlides/_rels/notesSlide1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9.xml"/><Relationship Id="rId1" Type="http://schemas.openxmlformats.org/officeDocument/2006/relationships/notesMaster" Target="../notesMasters/notesMaster1.xml"/></Relationships>
</file>

<file path=ppt/notesSlides/_rels/notesSlide1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0.xml"/><Relationship Id="rId1" Type="http://schemas.openxmlformats.org/officeDocument/2006/relationships/notesMaster" Target="../notesMasters/notesMaster1.xml"/></Relationships>
</file>

<file path=ppt/notesSlides/_rels/notesSlide1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1.xml"/><Relationship Id="rId1" Type="http://schemas.openxmlformats.org/officeDocument/2006/relationships/notesMaster" Target="../notesMasters/notesMaster1.xml"/></Relationships>
</file>

<file path=ppt/notesSlides/_rels/notesSlide1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2.xml"/><Relationship Id="rId1" Type="http://schemas.openxmlformats.org/officeDocument/2006/relationships/notesMaster" Target="../notesMasters/notesMaster1.xml"/></Relationships>
</file>

<file path=ppt/notesSlides/_rels/notesSlide1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3.xml"/><Relationship Id="rId1" Type="http://schemas.openxmlformats.org/officeDocument/2006/relationships/notesMaster" Target="../notesMasters/notesMaster1.xml"/></Relationships>
</file>

<file path=ppt/notesSlides/_rels/notesSlide1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4.xml"/><Relationship Id="rId1" Type="http://schemas.openxmlformats.org/officeDocument/2006/relationships/notesMaster" Target="../notesMasters/notesMaster1.xml"/></Relationships>
</file>

<file path=ppt/notesSlides/_rels/notesSlide1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089FF-B874-4C20-B6E6-B61D56CE71F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611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3828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44607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7701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0806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12130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42761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9590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92010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8821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279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35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1554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99688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4574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9931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39806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9409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59039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31851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0572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92781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95687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9043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56770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71774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47044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056485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76951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023323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650684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516770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23975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827105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13310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105220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35476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605941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288017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53457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900512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92492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968655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372071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493341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275989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762714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132881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921385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44613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78594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898576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360788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92752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06008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516570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270253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335318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67377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433682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888542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011567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29004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205642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723527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8942957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00725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68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7515793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69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813049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70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77019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71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3805636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72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355221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73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531223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74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3362172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75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4028289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76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3187789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77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4280680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78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556517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79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3302278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80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81269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81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446629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82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909859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83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37427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84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739578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85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798440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86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896554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87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248543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88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610530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89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3191773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90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9404233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91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310062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92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9568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93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93788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94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1990317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95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2755202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96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127832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97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5124294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98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0324844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99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7753558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100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5243356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101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2382952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102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827465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103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3253425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104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28389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105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3512762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106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218977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107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935533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108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836930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109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945846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862050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2738049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4464210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7019878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875704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6877867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621066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10037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1021629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7866870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8764643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109387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8208523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646759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3424803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1520694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386427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532236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48126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3050461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5156023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7157976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572770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404196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005560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1998729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1655331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3842685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8218315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2711256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3856079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967832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3589110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1948302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078774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564001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691459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7122048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422147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7242452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2783069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859407"/>
      </p:ext>
    </p:extLst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47294"/>
      </p:ext>
    </p:extLst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382502"/>
      </p:ext>
    </p:extLst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147747"/>
      </p:ext>
    </p:extLst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547222"/>
      </p:ext>
    </p:extLst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151237"/>
      </p:ext>
    </p:extLst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1019393"/>
      </p:ext>
    </p:extLst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2400876"/>
      </p:ext>
    </p:extLst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837428"/>
      </p:ext>
    </p:extLst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0312300"/>
      </p:ext>
    </p:extLst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926913"/>
      </p:ext>
    </p:extLst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9551876"/>
      </p:ext>
    </p:extLst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1604851"/>
      </p:ext>
    </p:extLst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181465"/>
      </p:ext>
    </p:extLst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668503"/>
      </p:ext>
    </p:extLst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3334683"/>
      </p:ext>
    </p:extLst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161503"/>
      </p:ext>
    </p:extLst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168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538228"/>
      </p:ext>
    </p:extLst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169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7725457"/>
      </p:ext>
    </p:extLst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170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7819113"/>
      </p:ext>
    </p:extLst>
  </p:cSld>
  <p:clrMapOvr>
    <a:masterClrMapping/>
  </p:clrMapOvr>
</p:notes>
</file>

<file path=ppt/notesSlides/notesSlide1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171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4419964"/>
      </p:ext>
    </p:extLst>
  </p:cSld>
  <p:clrMapOvr>
    <a:masterClrMapping/>
  </p:clrMapOvr>
</p:notes>
</file>

<file path=ppt/notesSlides/notesSlide1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172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723563"/>
      </p:ext>
    </p:extLst>
  </p:cSld>
  <p:clrMapOvr>
    <a:masterClrMapping/>
  </p:clrMapOvr>
</p:notes>
</file>

<file path=ppt/notesSlides/notesSlide1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173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589747"/>
      </p:ext>
    </p:extLst>
  </p:cSld>
  <p:clrMapOvr>
    <a:masterClrMapping/>
  </p:clrMapOvr>
</p:notes>
</file>

<file path=ppt/notesSlides/notesSlide1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174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233348"/>
      </p:ext>
    </p:extLst>
  </p:cSld>
  <p:clrMapOvr>
    <a:masterClrMapping/>
  </p:clrMapOvr>
</p:notes>
</file>

<file path=ppt/notesSlides/notesSlide1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175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888161"/>
      </p:ext>
    </p:extLst>
  </p:cSld>
  <p:clrMapOvr>
    <a:masterClrMapping/>
  </p:clrMapOvr>
</p:notes>
</file>

<file path=ppt/notesSlides/notesSlide1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176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6649847"/>
      </p:ext>
    </p:extLst>
  </p:cSld>
  <p:clrMapOvr>
    <a:masterClrMapping/>
  </p:clrMapOvr>
</p:notes>
</file>

<file path=ppt/notesSlides/notesSlide1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177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6981099"/>
      </p:ext>
    </p:extLst>
  </p:cSld>
  <p:clrMapOvr>
    <a:masterClrMapping/>
  </p:clrMapOvr>
</p:notes>
</file>

<file path=ppt/notesSlides/notesSlide1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178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7329983"/>
      </p:ext>
    </p:extLst>
  </p:cSld>
  <p:clrMapOvr>
    <a:masterClrMapping/>
  </p:clrMapOvr>
</p:notes>
</file>

<file path=ppt/notesSlides/notesSlide1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179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4197640"/>
      </p:ext>
    </p:extLst>
  </p:cSld>
  <p:clrMapOvr>
    <a:masterClrMapping/>
  </p:clrMapOvr>
</p:notes>
</file>

<file path=ppt/notesSlides/notesSlide1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180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6677212"/>
      </p:ext>
    </p:extLst>
  </p:cSld>
  <p:clrMapOvr>
    <a:masterClrMapping/>
  </p:clrMapOvr>
</p:notes>
</file>

<file path=ppt/notesSlides/notesSlide1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181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180974"/>
      </p:ext>
    </p:extLst>
  </p:cSld>
  <p:clrMapOvr>
    <a:masterClrMapping/>
  </p:clrMapOvr>
</p:notes>
</file>

<file path=ppt/notesSlides/notesSlide1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182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824183"/>
      </p:ext>
    </p:extLst>
  </p:cSld>
  <p:clrMapOvr>
    <a:masterClrMapping/>
  </p:clrMapOvr>
</p:notes>
</file>

<file path=ppt/notesSlides/notesSlide1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183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916764"/>
      </p:ext>
    </p:extLst>
  </p:cSld>
  <p:clrMapOvr>
    <a:masterClrMapping/>
  </p:clrMapOvr>
</p:notes>
</file>

<file path=ppt/notesSlides/notesSlide1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184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4469768"/>
      </p:ext>
    </p:extLst>
  </p:cSld>
  <p:clrMapOvr>
    <a:masterClrMapping/>
  </p:clrMapOvr>
</p:notes>
</file>

<file path=ppt/notesSlides/notesSlide1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185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7959835"/>
      </p:ext>
    </p:extLst>
  </p:cSld>
  <p:clrMapOvr>
    <a:masterClrMapping/>
  </p:clrMapOvr>
</p:notes>
</file>

<file path=ppt/notesSlides/notesSlide1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186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3891978"/>
      </p:ext>
    </p:extLst>
  </p:cSld>
  <p:clrMapOvr>
    <a:masterClrMapping/>
  </p:clrMapOvr>
</p:notes>
</file>

<file path=ppt/notesSlides/notesSlide1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187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215704"/>
      </p:ext>
    </p:extLst>
  </p:cSld>
  <p:clrMapOvr>
    <a:masterClrMapping/>
  </p:clrMapOvr>
</p:notes>
</file>

<file path=ppt/notesSlides/notesSlide1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188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2169316"/>
      </p:ext>
    </p:extLst>
  </p:cSld>
  <p:clrMapOvr>
    <a:masterClrMapping/>
  </p:clrMapOvr>
</p:notes>
</file>

<file path=ppt/notesSlides/notesSlide1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189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6198867"/>
      </p:ext>
    </p:extLst>
  </p:cSld>
  <p:clrMapOvr>
    <a:masterClrMapping/>
  </p:clrMapOvr>
</p:notes>
</file>

<file path=ppt/notesSlides/notesSlide1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190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686710"/>
      </p:ext>
    </p:extLst>
  </p:cSld>
  <p:clrMapOvr>
    <a:masterClrMapping/>
  </p:clrMapOvr>
</p:notes>
</file>

<file path=ppt/notesSlides/notesSlide1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191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778066"/>
      </p:ext>
    </p:extLst>
  </p:cSld>
  <p:clrMapOvr>
    <a:masterClrMapping/>
  </p:clrMapOvr>
</p:notes>
</file>

<file path=ppt/notesSlides/notesSlide1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192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9057953"/>
      </p:ext>
    </p:extLst>
  </p:cSld>
  <p:clrMapOvr>
    <a:masterClrMapping/>
  </p:clrMapOvr>
</p:notes>
</file>

<file path=ppt/notesSlides/notesSlide1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193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5441586"/>
      </p:ext>
    </p:extLst>
  </p:cSld>
  <p:clrMapOvr>
    <a:masterClrMapping/>
  </p:clrMapOvr>
</p:notes>
</file>

<file path=ppt/notesSlides/notesSlide1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194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7576899"/>
      </p:ext>
    </p:extLst>
  </p:cSld>
  <p:clrMapOvr>
    <a:masterClrMapping/>
  </p:clrMapOvr>
</p:notes>
</file>

<file path=ppt/notesSlides/notesSlide1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196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561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0F744-6C30-43F8-9D29-49855633725D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02D23-12AC-4CB9-8A6E-4208A03FCC87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0F744-6C30-43F8-9D29-49855633725D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02D23-12AC-4CB9-8A6E-4208A03FCC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0F744-6C30-43F8-9D29-49855633725D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02D23-12AC-4CB9-8A6E-4208A03FCC87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0F744-6C30-43F8-9D29-49855633725D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02D23-12AC-4CB9-8A6E-4208A03FCC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0F744-6C30-43F8-9D29-49855633725D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02D23-12AC-4CB9-8A6E-4208A03FCC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0F744-6C30-43F8-9D29-49855633725D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02D23-12AC-4CB9-8A6E-4208A03FCC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0F744-6C30-43F8-9D29-49855633725D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02D23-12AC-4CB9-8A6E-4208A03FCC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0F744-6C30-43F8-9D29-49855633725D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02D23-12AC-4CB9-8A6E-4208A03FCC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0F744-6C30-43F8-9D29-49855633725D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C402D23-12AC-4CB9-8A6E-4208A03FCC87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0F744-6C30-43F8-9D29-49855633725D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02D23-12AC-4CB9-8A6E-4208A03FCC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0F744-6C30-43F8-9D29-49855633725D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02D23-12AC-4CB9-8A6E-4208A03FCC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250F744-6C30-43F8-9D29-49855633725D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C402D23-12AC-4CB9-8A6E-4208A03FCC87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2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2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2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2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image" Target="../media/image2.gif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2.gi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2.gi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openxmlformats.org/officeDocument/2006/relationships/image" Target="../media/image2.gi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4" Type="http://schemas.openxmlformats.org/officeDocument/2006/relationships/image" Target="../media/image2.gi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2.gi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image" Target="../media/image2.gi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4" Type="http://schemas.openxmlformats.org/officeDocument/2006/relationships/image" Target="../media/image2.gi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4" Type="http://schemas.openxmlformats.org/officeDocument/2006/relationships/image" Target="../media/image2.gi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4" Type="http://schemas.openxmlformats.org/officeDocument/2006/relationships/image" Target="../media/image2.gi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4" Type="http://schemas.openxmlformats.org/officeDocument/2006/relationships/image" Target="../media/image2.gi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4" Type="http://schemas.openxmlformats.org/officeDocument/2006/relationships/image" Target="../media/image2.gi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4" Type="http://schemas.openxmlformats.org/officeDocument/2006/relationships/image" Target="../media/image2.gi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4" Type="http://schemas.openxmlformats.org/officeDocument/2006/relationships/image" Target="../media/image2.gi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image" Target="../media/image2.gi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4" Type="http://schemas.openxmlformats.org/officeDocument/2006/relationships/image" Target="../media/image2.gi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4" Type="http://schemas.openxmlformats.org/officeDocument/2006/relationships/image" Target="../media/image2.gi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Relationship Id="rId4" Type="http://schemas.openxmlformats.org/officeDocument/2006/relationships/image" Target="../media/image2.gi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Relationship Id="rId4" Type="http://schemas.openxmlformats.org/officeDocument/2006/relationships/image" Target="../media/image2.gi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4" Type="http://schemas.openxmlformats.org/officeDocument/2006/relationships/image" Target="../media/image2.gi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4" Type="http://schemas.openxmlformats.org/officeDocument/2006/relationships/image" Target="../media/image2.gi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6.xml"/><Relationship Id="rId4" Type="http://schemas.openxmlformats.org/officeDocument/2006/relationships/image" Target="../media/image2.gi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4" Type="http://schemas.openxmlformats.org/officeDocument/2006/relationships/image" Target="../media/image2.gif"/></Relationships>
</file>

<file path=ppt/slides/_rels/slide6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notesSlide" Target="../notesSlides/notesSlide64.xml"/><Relationship Id="rId7" Type="http://schemas.openxmlformats.org/officeDocument/2006/relationships/diagramColors" Target="../diagrams/colors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2.gi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Relationship Id="rId4" Type="http://schemas.openxmlformats.org/officeDocument/2006/relationships/image" Target="../media/image2.gi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Relationship Id="rId4" Type="http://schemas.openxmlformats.org/officeDocument/2006/relationships/image" Target="../media/image2.gi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Relationship Id="rId4" Type="http://schemas.openxmlformats.org/officeDocument/2006/relationships/image" Target="../media/image2.gi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Relationship Id="rId5" Type="http://schemas.openxmlformats.org/officeDocument/2006/relationships/image" Target="../media/image2.gif"/><Relationship Id="rId4" Type="http://schemas.openxmlformats.org/officeDocument/2006/relationships/image" Target="../media/image6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3.xml"/><Relationship Id="rId4" Type="http://schemas.openxmlformats.org/officeDocument/2006/relationships/image" Target="../media/image2.gi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4.xml"/><Relationship Id="rId6" Type="http://schemas.openxmlformats.org/officeDocument/2006/relationships/image" Target="../media/image2.gif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5.xml"/><Relationship Id="rId4" Type="http://schemas.openxmlformats.org/officeDocument/2006/relationships/image" Target="../media/image2.gif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6.xml"/><Relationship Id="rId6" Type="http://schemas.openxmlformats.org/officeDocument/2006/relationships/image" Target="../media/image2.gif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7.xml"/><Relationship Id="rId4" Type="http://schemas.openxmlformats.org/officeDocument/2006/relationships/image" Target="../media/image2.gif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8.xml"/><Relationship Id="rId4" Type="http://schemas.openxmlformats.org/officeDocument/2006/relationships/image" Target="../media/image2.gif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9.xml"/><Relationship Id="rId4" Type="http://schemas.openxmlformats.org/officeDocument/2006/relationships/image" Target="../media/image2.gif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0.xml"/><Relationship Id="rId4" Type="http://schemas.openxmlformats.org/officeDocument/2006/relationships/image" Target="../media/image2.gif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1.xml"/><Relationship Id="rId4" Type="http://schemas.openxmlformats.org/officeDocument/2006/relationships/image" Target="../media/image2.gif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2.xml"/><Relationship Id="rId4" Type="http://schemas.openxmlformats.org/officeDocument/2006/relationships/image" Target="../media/image2.gif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3.xml"/><Relationship Id="rId4" Type="http://schemas.openxmlformats.org/officeDocument/2006/relationships/image" Target="../media/image2.gif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4.xml"/><Relationship Id="rId4" Type="http://schemas.openxmlformats.org/officeDocument/2006/relationships/image" Target="../media/image2.gi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5.xml"/><Relationship Id="rId4" Type="http://schemas.openxmlformats.org/officeDocument/2006/relationships/image" Target="../media/image2.gif"/></Relationships>
</file>

<file path=ppt/slides/_rels/slide8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.gif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8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2.gif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6.xml"/><Relationship Id="rId4" Type="http://schemas.openxmlformats.org/officeDocument/2006/relationships/image" Target="../media/image2.gif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7.xml"/><Relationship Id="rId4" Type="http://schemas.openxmlformats.org/officeDocument/2006/relationships/image" Target="../media/image2.gif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8.xml"/><Relationship Id="rId4" Type="http://schemas.openxmlformats.org/officeDocument/2006/relationships/image" Target="../media/image2.gif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8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9.xml"/><Relationship Id="rId4" Type="http://schemas.openxmlformats.org/officeDocument/2006/relationships/image" Target="../media/image2.gif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0.xml"/><Relationship Id="rId4" Type="http://schemas.openxmlformats.org/officeDocument/2006/relationships/image" Target="../media/image2.gif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1.xml"/><Relationship Id="rId4" Type="http://schemas.openxmlformats.org/officeDocument/2006/relationships/image" Target="../media/image2.gif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2.xml"/><Relationship Id="rId4" Type="http://schemas.openxmlformats.org/officeDocument/2006/relationships/image" Target="../media/image2.gif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3.xml"/><Relationship Id="rId4" Type="http://schemas.openxmlformats.org/officeDocument/2006/relationships/image" Target="../media/image2.gif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4.xml"/><Relationship Id="rId4" Type="http://schemas.openxmlformats.org/officeDocument/2006/relationships/image" Target="../media/image2.gif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5.xml"/><Relationship Id="rId5" Type="http://schemas.openxmlformats.org/officeDocument/2006/relationships/image" Target="../media/image2.gif"/><Relationship Id="rId4" Type="http://schemas.openxmlformats.org/officeDocument/2006/relationships/image" Target="../media/image9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6.xml"/><Relationship Id="rId5" Type="http://schemas.openxmlformats.org/officeDocument/2006/relationships/image" Target="../media/image2.gif"/><Relationship Id="rId4" Type="http://schemas.openxmlformats.org/officeDocument/2006/relationships/image" Target="../media/image10.wmf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7.xml"/><Relationship Id="rId4" Type="http://schemas.openxmlformats.org/officeDocument/2006/relationships/image" Target="../media/image2.gif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8.xml"/><Relationship Id="rId4" Type="http://schemas.openxmlformats.org/officeDocument/2006/relationships/image" Target="../media/image2.gif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9.xml"/><Relationship Id="rId4" Type="http://schemas.openxmlformats.org/officeDocument/2006/relationships/image" Target="../media/image2.gif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0.xml"/><Relationship Id="rId4" Type="http://schemas.openxmlformats.org/officeDocument/2006/relationships/image" Target="../media/image2.gif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1.xml"/><Relationship Id="rId4" Type="http://schemas.openxmlformats.org/officeDocument/2006/relationships/image" Target="../media/image2.gif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2.xml"/><Relationship Id="rId4" Type="http://schemas.openxmlformats.org/officeDocument/2006/relationships/image" Target="../media/image2.gif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3.xml"/><Relationship Id="rId4" Type="http://schemas.openxmlformats.org/officeDocument/2006/relationships/image" Target="../media/image2.gif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4.xml"/><Relationship Id="rId4" Type="http://schemas.openxmlformats.org/officeDocument/2006/relationships/image" Target="../media/image2.gif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5.xml"/><Relationship Id="rId4" Type="http://schemas.openxmlformats.org/officeDocument/2006/relationships/image" Target="../media/image2.gif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6.xml"/><Relationship Id="rId4" Type="http://schemas.openxmlformats.org/officeDocument/2006/relationships/image" Target="../media/image2.gif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7.xml"/><Relationship Id="rId4" Type="http://schemas.openxmlformats.org/officeDocument/2006/relationships/image" Target="../media/image2.gif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8.xml"/><Relationship Id="rId4" Type="http://schemas.openxmlformats.org/officeDocument/2006/relationships/image" Target="../media/image2.gif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9.xml"/><Relationship Id="rId4" Type="http://schemas.openxmlformats.org/officeDocument/2006/relationships/image" Target="../media/image2.gif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0.xml"/><Relationship Id="rId4" Type="http://schemas.openxmlformats.org/officeDocument/2006/relationships/image" Target="../media/image2.gif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1.xml"/><Relationship Id="rId4" Type="http://schemas.openxmlformats.org/officeDocument/2006/relationships/image" Target="../media/image2.gif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2.xml"/><Relationship Id="rId4" Type="http://schemas.openxmlformats.org/officeDocument/2006/relationships/image" Target="../media/image2.gif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3.xml"/><Relationship Id="rId4" Type="http://schemas.openxmlformats.org/officeDocument/2006/relationships/image" Target="../media/image2.gif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4.xml"/><Relationship Id="rId4" Type="http://schemas.openxmlformats.org/officeDocument/2006/relationships/image" Target="../media/image2.gif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5.xml"/><Relationship Id="rId4" Type="http://schemas.openxmlformats.org/officeDocument/2006/relationships/image" Target="../media/image2.gif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6.xml"/><Relationship Id="rId4" Type="http://schemas.openxmlformats.org/officeDocument/2006/relationships/image" Target="../media/image2.gif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7.xml"/><Relationship Id="rId4" Type="http://schemas.openxmlformats.org/officeDocument/2006/relationships/image" Target="../media/image2.gif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8.xml"/><Relationship Id="rId4" Type="http://schemas.openxmlformats.org/officeDocument/2006/relationships/image" Target="../media/image2.gif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9.xml"/><Relationship Id="rId4" Type="http://schemas.openxmlformats.org/officeDocument/2006/relationships/image" Target="../media/image2.gif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0.xml"/><Relationship Id="rId4" Type="http://schemas.openxmlformats.org/officeDocument/2006/relationships/image" Target="../media/image2.gif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1.xml"/><Relationship Id="rId4" Type="http://schemas.openxmlformats.org/officeDocument/2006/relationships/image" Target="../media/image2.gif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2.xml"/><Relationship Id="rId4" Type="http://schemas.openxmlformats.org/officeDocument/2006/relationships/image" Target="../media/image2.gif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3.xml"/><Relationship Id="rId4" Type="http://schemas.openxmlformats.org/officeDocument/2006/relationships/image" Target="../media/image2.gif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4.xml"/><Relationship Id="rId4" Type="http://schemas.openxmlformats.org/officeDocument/2006/relationships/image" Target="../media/image2.gif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5.xml"/><Relationship Id="rId4" Type="http://schemas.openxmlformats.org/officeDocument/2006/relationships/image" Target="../media/image2.gif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6.xml"/><Relationship Id="rId4" Type="http://schemas.openxmlformats.org/officeDocument/2006/relationships/image" Target="../media/image2.gif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7.xml"/><Relationship Id="rId4" Type="http://schemas.openxmlformats.org/officeDocument/2006/relationships/image" Target="../media/image2.gif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8.xml"/><Relationship Id="rId4" Type="http://schemas.openxmlformats.org/officeDocument/2006/relationships/image" Target="../media/image2.gif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9.xml"/><Relationship Id="rId4" Type="http://schemas.openxmlformats.org/officeDocument/2006/relationships/image" Target="../media/image2.gif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0.xml"/><Relationship Id="rId4" Type="http://schemas.openxmlformats.org/officeDocument/2006/relationships/image" Target="../media/image2.gif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1.xml"/><Relationship Id="rId4" Type="http://schemas.openxmlformats.org/officeDocument/2006/relationships/image" Target="../media/image2.gif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2.xml"/><Relationship Id="rId4" Type="http://schemas.openxmlformats.org/officeDocument/2006/relationships/image" Target="../media/image2.gif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3.xml"/><Relationship Id="rId4" Type="http://schemas.openxmlformats.org/officeDocument/2006/relationships/image" Target="../media/image2.gif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4.xml"/><Relationship Id="rId4" Type="http://schemas.openxmlformats.org/officeDocument/2006/relationships/image" Target="../media/image2.gif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5.xml"/><Relationship Id="rId4" Type="http://schemas.openxmlformats.org/officeDocument/2006/relationships/image" Target="../media/image2.gif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6.xml"/><Relationship Id="rId4" Type="http://schemas.openxmlformats.org/officeDocument/2006/relationships/image" Target="../media/image2.gif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7.xml"/><Relationship Id="rId4" Type="http://schemas.openxmlformats.org/officeDocument/2006/relationships/image" Target="../media/image2.gif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8.xml"/><Relationship Id="rId4" Type="http://schemas.openxmlformats.org/officeDocument/2006/relationships/image" Target="../media/image2.gif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9.xml"/><Relationship Id="rId4" Type="http://schemas.openxmlformats.org/officeDocument/2006/relationships/image" Target="../media/image2.gif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0.xml"/><Relationship Id="rId4" Type="http://schemas.openxmlformats.org/officeDocument/2006/relationships/image" Target="../media/image2.gif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1.xml"/><Relationship Id="rId4" Type="http://schemas.openxmlformats.org/officeDocument/2006/relationships/image" Target="../media/image2.gif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2.xml"/><Relationship Id="rId4" Type="http://schemas.openxmlformats.org/officeDocument/2006/relationships/image" Target="../media/image2.gif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3.xml"/><Relationship Id="rId4" Type="http://schemas.openxmlformats.org/officeDocument/2006/relationships/image" Target="../media/image2.gif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4.xml"/><Relationship Id="rId4" Type="http://schemas.openxmlformats.org/officeDocument/2006/relationships/image" Target="../media/image2.gif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5.xml"/><Relationship Id="rId4" Type="http://schemas.openxmlformats.org/officeDocument/2006/relationships/image" Target="../media/image2.gif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6.xml"/><Relationship Id="rId4" Type="http://schemas.openxmlformats.org/officeDocument/2006/relationships/image" Target="../media/image2.gif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7.xml"/><Relationship Id="rId4" Type="http://schemas.openxmlformats.org/officeDocument/2006/relationships/image" Target="../media/image2.gif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8.xml"/><Relationship Id="rId4" Type="http://schemas.openxmlformats.org/officeDocument/2006/relationships/image" Target="../media/image2.gif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9.xml"/><Relationship Id="rId4" Type="http://schemas.openxmlformats.org/officeDocument/2006/relationships/image" Target="../media/image2.gif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0.xml"/><Relationship Id="rId4" Type="http://schemas.openxmlformats.org/officeDocument/2006/relationships/image" Target="../media/image2.gif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1.xml"/><Relationship Id="rId4" Type="http://schemas.openxmlformats.org/officeDocument/2006/relationships/image" Target="../media/image2.gif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2.xml"/><Relationship Id="rId4" Type="http://schemas.openxmlformats.org/officeDocument/2006/relationships/image" Target="../media/image2.gif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3.xml"/><Relationship Id="rId4" Type="http://schemas.openxmlformats.org/officeDocument/2006/relationships/image" Target="../media/image2.gif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4.xml"/><Relationship Id="rId4" Type="http://schemas.openxmlformats.org/officeDocument/2006/relationships/image" Target="../media/image2.gif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5.xml"/><Relationship Id="rId4" Type="http://schemas.openxmlformats.org/officeDocument/2006/relationships/image" Target="../media/image2.gif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6.xml"/><Relationship Id="rId4" Type="http://schemas.openxmlformats.org/officeDocument/2006/relationships/image" Target="../media/image2.gif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7.xml"/><Relationship Id="rId4" Type="http://schemas.openxmlformats.org/officeDocument/2006/relationships/image" Target="../media/image2.gif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8.xml"/><Relationship Id="rId4" Type="http://schemas.openxmlformats.org/officeDocument/2006/relationships/image" Target="../media/image2.gif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9.xml"/><Relationship Id="rId4" Type="http://schemas.openxmlformats.org/officeDocument/2006/relationships/image" Target="../media/image2.gif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0.xml"/><Relationship Id="rId4" Type="http://schemas.openxmlformats.org/officeDocument/2006/relationships/image" Target="../media/image2.gif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1.xml"/><Relationship Id="rId4" Type="http://schemas.openxmlformats.org/officeDocument/2006/relationships/image" Target="../media/image2.gif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gif"/><Relationship Id="rId2" Type="http://schemas.openxmlformats.org/officeDocument/2006/relationships/tags" Target="../tags/tag13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167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3.xml"/><Relationship Id="rId4" Type="http://schemas.openxmlformats.org/officeDocument/2006/relationships/image" Target="../media/image2.gif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4.xml"/><Relationship Id="rId4" Type="http://schemas.openxmlformats.org/officeDocument/2006/relationships/image" Target="../media/image2.gif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70.xml"/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5.xml"/><Relationship Id="rId4" Type="http://schemas.openxmlformats.org/officeDocument/2006/relationships/image" Target="../media/image2.gif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72.xml"/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6.xml"/><Relationship Id="rId4" Type="http://schemas.openxmlformats.org/officeDocument/2006/relationships/image" Target="../media/image2.gif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7.xml"/><Relationship Id="rId4" Type="http://schemas.openxmlformats.org/officeDocument/2006/relationships/image" Target="../media/image2.gif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8.xml"/><Relationship Id="rId4" Type="http://schemas.openxmlformats.org/officeDocument/2006/relationships/image" Target="../media/image2.gif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9.xml"/><Relationship Id="rId4" Type="http://schemas.openxmlformats.org/officeDocument/2006/relationships/image" Target="../media/image2.gif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0.xml"/><Relationship Id="rId4" Type="http://schemas.openxmlformats.org/officeDocument/2006/relationships/image" Target="../media/image2.gif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1.xml"/><Relationship Id="rId4" Type="http://schemas.openxmlformats.org/officeDocument/2006/relationships/image" Target="../media/image2.gif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2.xml"/><Relationship Id="rId4" Type="http://schemas.openxmlformats.org/officeDocument/2006/relationships/image" Target="../media/image2.gif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3.xml"/><Relationship Id="rId4" Type="http://schemas.openxmlformats.org/officeDocument/2006/relationships/image" Target="../media/image2.gif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4.xml"/><Relationship Id="rId4" Type="http://schemas.openxmlformats.org/officeDocument/2006/relationships/image" Target="../media/image2.gif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5.xml"/><Relationship Id="rId4" Type="http://schemas.openxmlformats.org/officeDocument/2006/relationships/image" Target="../media/image2.gif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6.xml"/><Relationship Id="rId4" Type="http://schemas.openxmlformats.org/officeDocument/2006/relationships/image" Target="../media/image2.gif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7.xml"/><Relationship Id="rId4" Type="http://schemas.openxmlformats.org/officeDocument/2006/relationships/image" Target="../media/image2.gif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8.xml"/><Relationship Id="rId4" Type="http://schemas.openxmlformats.org/officeDocument/2006/relationships/image" Target="../media/image2.gif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9.xml"/><Relationship Id="rId4" Type="http://schemas.openxmlformats.org/officeDocument/2006/relationships/image" Target="../media/image2.gif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0.xml"/><Relationship Id="rId4" Type="http://schemas.openxmlformats.org/officeDocument/2006/relationships/image" Target="../media/image2.gif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1.xml"/><Relationship Id="rId4" Type="http://schemas.openxmlformats.org/officeDocument/2006/relationships/image" Target="../media/image2.gif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2.xml"/><Relationship Id="rId4" Type="http://schemas.openxmlformats.org/officeDocument/2006/relationships/image" Target="../media/image2.gif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3.xml"/><Relationship Id="rId4" Type="http://schemas.openxmlformats.org/officeDocument/2006/relationships/image" Target="../media/image2.gif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4.xml"/><Relationship Id="rId5" Type="http://schemas.openxmlformats.org/officeDocument/2006/relationships/image" Target="../media/image2.gif"/><Relationship Id="rId4" Type="http://schemas.openxmlformats.org/officeDocument/2006/relationships/image" Target="../media/image16.jpeg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5.xml"/><Relationship Id="rId4" Type="http://schemas.openxmlformats.org/officeDocument/2006/relationships/image" Target="../media/image2.gif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9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63952"/>
          </a:xfr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Министерство </a:t>
            </a:r>
            <a:r>
              <a:rPr lang="ru-RU" sz="1600" dirty="0">
                <a:solidFill>
                  <a:schemeClr val="bg1"/>
                </a:solidFill>
              </a:rPr>
              <a:t>образования и науки российской </a:t>
            </a:r>
            <a:r>
              <a:rPr lang="ru-RU" sz="1600" dirty="0" smtClean="0">
                <a:solidFill>
                  <a:schemeClr val="bg1"/>
                </a:solidFill>
              </a:rPr>
              <a:t>федерации</a:t>
            </a: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b="1" dirty="0">
                <a:solidFill>
                  <a:schemeClr val="bg1"/>
                </a:solidFill>
              </a:rPr>
              <a:t> </a:t>
            </a: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>
                <a:solidFill>
                  <a:schemeClr val="bg1"/>
                </a:solidFill>
              </a:rPr>
              <a:t>Владивостокский государственный университет экономики и </a:t>
            </a:r>
            <a:r>
              <a:rPr lang="ru-RU" sz="1600" dirty="0" smtClean="0">
                <a:solidFill>
                  <a:schemeClr val="bg1"/>
                </a:solidFill>
              </a:rPr>
              <a:t>сервиса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Институт информатики, инноваций и бизнес систем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Кафедра электроники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2100" dirty="0" smtClean="0">
                <a:solidFill>
                  <a:schemeClr val="bg1"/>
                </a:solidFill>
              </a:rPr>
              <a:t>«Основы компьютерного проектирования и моделирования РЭС»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bg1"/>
                </a:solidFill>
              </a:rPr>
              <a:t>Тема «МОДЕЛИ, АЛГОРИТМЫ и АЛГОРИТМ</a:t>
            </a:r>
            <a:r>
              <a:rPr lang="ru-RU" b="1" dirty="0">
                <a:solidFill>
                  <a:schemeClr val="bg1"/>
                </a:solidFill>
              </a:rPr>
              <a:t>И</a:t>
            </a:r>
            <a:r>
              <a:rPr lang="ru-RU" b="1" dirty="0" smtClean="0">
                <a:solidFill>
                  <a:schemeClr val="bg1"/>
                </a:solidFill>
              </a:rPr>
              <a:t>ЧЕСКИЕ ПРОЦЕССЫ»</a:t>
            </a:r>
            <a:endParaRPr lang="ru-RU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Ведущий преподаватель: Белоус И.А.</a:t>
            </a: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Владивосток, 2013</a:t>
            </a:r>
            <a:endParaRPr lang="ru-RU" sz="17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857" y="270409"/>
            <a:ext cx="1155574" cy="1142367"/>
          </a:xfrm>
          <a:prstGeom prst="rect">
            <a:avLst/>
          </a:prstGeom>
          <a:effectLst>
            <a:glow rad="127000">
              <a:schemeClr val="accent1">
                <a:alpha val="73000"/>
              </a:schemeClr>
            </a:glow>
            <a:outerShdw blurRad="50800" dist="50800" dir="5400000" algn="ctr" rotWithShape="0">
              <a:srgbClr val="000000"/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07368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704088"/>
            <a:ext cx="7067128" cy="852704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СОДЕРЖАНИЕ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4047728"/>
          </a:xfrm>
        </p:spPr>
        <p:txBody>
          <a:bodyPr/>
          <a:lstStyle/>
          <a:p>
            <a:pPr marL="514350" indent="-514350">
              <a:buClrTx/>
              <a:buSzPct val="115000"/>
              <a:buAutoNum type="arabicPeriod"/>
            </a:pPr>
            <a:r>
              <a:rPr lang="ru-RU" dirty="0" smtClean="0"/>
              <a:t>Общие сведения о объектах и задачах проектирования</a:t>
            </a:r>
          </a:p>
          <a:p>
            <a:pPr marL="514350" indent="-514350">
              <a:buClrTx/>
              <a:buSzPct val="115000"/>
              <a:buAutoNum type="arabicPeriod"/>
            </a:pPr>
            <a:r>
              <a:rPr lang="ru-RU" dirty="0" smtClean="0"/>
              <a:t>Моделирование</a:t>
            </a:r>
          </a:p>
          <a:p>
            <a:pPr marL="514350" indent="-514350">
              <a:buClrTx/>
              <a:buSzPct val="115000"/>
              <a:buAutoNum type="arabicPeriod"/>
            </a:pPr>
            <a:r>
              <a:rPr lang="ru-RU" dirty="0" smtClean="0"/>
              <a:t>Системы автоматизированного проектирования</a:t>
            </a:r>
          </a:p>
          <a:p>
            <a:pPr marL="514350" indent="-514350">
              <a:buClrTx/>
              <a:buSzPct val="115000"/>
              <a:buAutoNum type="arabicPeriod"/>
            </a:pPr>
            <a:r>
              <a:rPr lang="ru-RU" dirty="0" smtClean="0"/>
              <a:t>Среда </a:t>
            </a:r>
            <a:r>
              <a:rPr lang="en-US" dirty="0" smtClean="0"/>
              <a:t>ORCAD</a:t>
            </a:r>
          </a:p>
          <a:p>
            <a:pPr marL="0" indent="0">
              <a:buClrTx/>
              <a:buSzPct val="115000"/>
              <a:buNone/>
            </a:pPr>
            <a:r>
              <a:rPr lang="ru-RU" dirty="0" smtClean="0"/>
              <a:t>Контрольные вопросы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78664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700808"/>
            <a:ext cx="5688632" cy="1794504"/>
          </a:xfrm>
        </p:spPr>
        <p:txBody>
          <a:bodyPr/>
          <a:lstStyle/>
          <a:p>
            <a:r>
              <a:rPr lang="en-US" sz="3600" cap="all" dirty="0">
                <a:solidFill>
                  <a:schemeClr val="tx2"/>
                </a:solidFill>
              </a:rPr>
              <a:t>1. </a:t>
            </a:r>
            <a:r>
              <a:rPr lang="ru-RU" sz="3600" cap="all" dirty="0">
                <a:solidFill>
                  <a:schemeClr val="tx2"/>
                </a:solidFill>
              </a:rPr>
              <a:t>Общие сведения о объектах и задачах проектирования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87624" y="4005064"/>
            <a:ext cx="7772400" cy="1509712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chemeClr val="tx2"/>
                </a:solidFill>
              </a:rPr>
              <a:t>1.1 </a:t>
            </a:r>
            <a:r>
              <a:rPr lang="ru-RU" sz="3200" b="1" dirty="0">
                <a:solidFill>
                  <a:schemeClr val="tx2"/>
                </a:solidFill>
              </a:rPr>
              <a:t>Классификация параметров и задач проектирования</a:t>
            </a:r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08638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1052736"/>
            <a:ext cx="6923112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100" b="1" dirty="0" smtClean="0">
                <a:solidFill>
                  <a:schemeClr val="accent2">
                    <a:lumMod val="50000"/>
                  </a:schemeClr>
                </a:solidFill>
              </a:rPr>
              <a:t>1.1 </a:t>
            </a:r>
            <a:r>
              <a:rPr lang="ru-RU" sz="3100" b="1" dirty="0" smtClean="0"/>
              <a:t>Классификация </a:t>
            </a:r>
            <a:r>
              <a:rPr lang="ru-RU" sz="3100" b="1" dirty="0"/>
              <a:t>параметров и задач </a:t>
            </a:r>
            <a:r>
              <a:rPr lang="ru-RU" sz="3100" b="1" dirty="0" smtClean="0"/>
              <a:t>проектирования</a:t>
            </a:r>
            <a:endParaRPr lang="ru-RU" sz="3100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903712"/>
          </a:xfrm>
        </p:spPr>
        <p:txBody>
          <a:bodyPr>
            <a:normAutofit/>
          </a:bodyPr>
          <a:lstStyle/>
          <a:p>
            <a:pPr lvl="0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Внутренними</a:t>
            </a:r>
            <a:r>
              <a:rPr lang="ru-RU" sz="2400" dirty="0" smtClean="0"/>
              <a:t> </a:t>
            </a:r>
            <a:r>
              <a:rPr lang="ru-RU" sz="2400" dirty="0"/>
              <a:t>называются параметры элементов, из которых состоит проектируемое устройство.</a:t>
            </a:r>
          </a:p>
          <a:p>
            <a:pPr lvl="0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Выходными</a:t>
            </a:r>
            <a:r>
              <a:rPr lang="ru-RU" sz="2400" dirty="0"/>
              <a:t> ― параметры устройства, по которым оценивается его качество.</a:t>
            </a:r>
          </a:p>
          <a:p>
            <a:pPr lvl="0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Входными</a:t>
            </a:r>
            <a:r>
              <a:rPr lang="ru-RU" sz="2400" dirty="0"/>
              <a:t> ― параметры действующих на устройство внешних информационных сигналов.</a:t>
            </a:r>
          </a:p>
          <a:p>
            <a:pPr lvl="0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Внешними</a:t>
            </a:r>
            <a:r>
              <a:rPr lang="ru-RU" sz="2400" dirty="0"/>
              <a:t> ― параметры окружающей среды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91476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914416"/>
            <a:ext cx="7067128" cy="70868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1.1 </a:t>
            </a:r>
            <a:r>
              <a:rPr lang="ru-RU" sz="2800" b="1" dirty="0"/>
              <a:t>Классификация параметров и задач проектирования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Схематическое </a:t>
            </a:r>
            <a:r>
              <a:rPr lang="ru-RU" dirty="0"/>
              <a:t>проектирование включает решение задач </a:t>
            </a:r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расчета</a:t>
            </a:r>
            <a:r>
              <a:rPr lang="ru-RU" dirty="0"/>
              <a:t>, </a:t>
            </a:r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анализа</a:t>
            </a:r>
            <a:r>
              <a:rPr lang="ru-RU" dirty="0"/>
              <a:t>, </a:t>
            </a:r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оптимизации</a:t>
            </a:r>
            <a:r>
              <a:rPr lang="ru-RU" dirty="0"/>
              <a:t> и </a:t>
            </a:r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синтеза</a:t>
            </a:r>
            <a:r>
              <a:rPr lang="ru-RU" dirty="0"/>
              <a:t>. Эти задачи называются проектными процедурами и имеют следующее содержание.</a:t>
            </a:r>
          </a:p>
          <a:p>
            <a:r>
              <a:rPr lang="ru-RU" b="1" dirty="0">
                <a:solidFill>
                  <a:srgbClr val="C00000"/>
                </a:solidFill>
              </a:rPr>
              <a:t>Расчет</a:t>
            </a:r>
            <a:r>
              <a:rPr lang="ru-RU" dirty="0"/>
              <a:t> ― определение выходных параметров и характеристик устройства при неизменных значениях его внутренних параметров и постоянной структуре.</a:t>
            </a:r>
          </a:p>
          <a:p>
            <a:r>
              <a:rPr lang="ru-RU" b="1" dirty="0">
                <a:solidFill>
                  <a:srgbClr val="C00000"/>
                </a:solidFill>
              </a:rPr>
              <a:t>Анализ</a:t>
            </a:r>
            <a:r>
              <a:rPr lang="ru-RU" dirty="0"/>
              <a:t> ― определение изменения выходных параметров и характеристик устройства в зависимости от изменения его внутренних и входных параметров.  </a:t>
            </a:r>
          </a:p>
          <a:p>
            <a:r>
              <a:rPr lang="ru-RU" dirty="0"/>
              <a:t>В случае применения ЭВМ задача расчета часто называется </a:t>
            </a:r>
            <a:r>
              <a:rPr lang="ru-RU" i="1" u="sng" dirty="0">
                <a:solidFill>
                  <a:schemeClr val="accent2">
                    <a:lumMod val="75000"/>
                  </a:schemeClr>
                </a:solidFill>
              </a:rPr>
              <a:t>одновариантным анализом</a:t>
            </a:r>
            <a:r>
              <a:rPr lang="ru-RU" dirty="0"/>
              <a:t>,  а задача анализа ― </a:t>
            </a:r>
            <a:r>
              <a:rPr lang="ru-RU" i="1" u="sng" dirty="0">
                <a:solidFill>
                  <a:schemeClr val="accent2">
                    <a:lumMod val="75000"/>
                  </a:schemeClr>
                </a:solidFill>
              </a:rPr>
              <a:t>многовариантным анализом</a:t>
            </a:r>
            <a:r>
              <a:rPr lang="ru-RU" u="sng" dirty="0"/>
              <a:t>.</a:t>
            </a:r>
            <a:endParaRPr lang="ru-RU" dirty="0"/>
          </a:p>
          <a:p>
            <a:pPr marL="0" indent="0">
              <a:buNone/>
            </a:pP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86820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548680"/>
            <a:ext cx="7067128" cy="11430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1.1 </a:t>
            </a:r>
            <a:r>
              <a:rPr lang="ru-RU" sz="2800" b="1" dirty="0"/>
              <a:t>Классификация параметров и задач проектирования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Оптимизация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dirty="0" smtClean="0"/>
              <a:t>― определение наилучших в том или ином смысле значений выходных параметров и характеристик путем целенаправленного изменения внутренних параметров устройства (при </a:t>
            </a:r>
            <a:r>
              <a:rPr lang="ru-RU" sz="2400" i="1" u="sng" dirty="0" smtClean="0">
                <a:solidFill>
                  <a:schemeClr val="accent2">
                    <a:lumMod val="75000"/>
                  </a:schemeClr>
                </a:solidFill>
              </a:rPr>
              <a:t>параметрической оптимизации</a:t>
            </a:r>
            <a:r>
              <a:rPr lang="ru-RU" sz="2400" dirty="0" smtClean="0"/>
              <a:t>) или структуры устройства (при </a:t>
            </a:r>
            <a:r>
              <a:rPr lang="ru-RU" sz="2400" i="1" u="sng" dirty="0" smtClean="0">
                <a:solidFill>
                  <a:schemeClr val="accent2">
                    <a:lumMod val="75000"/>
                  </a:schemeClr>
                </a:solidFill>
              </a:rPr>
              <a:t>структурной оптимизации</a:t>
            </a:r>
            <a:r>
              <a:rPr lang="ru-RU" sz="2400" dirty="0" smtClean="0"/>
              <a:t>).</a:t>
            </a:r>
            <a:endParaRPr lang="en-US" sz="2400" dirty="0" smtClean="0"/>
          </a:p>
          <a:p>
            <a:r>
              <a:rPr lang="ru-RU" sz="2400" dirty="0" smtClean="0"/>
              <a:t>Внутренние параметры, за счет изменения которых выполняется параметрическая оптимизация, называются </a:t>
            </a:r>
            <a:r>
              <a:rPr lang="ru-RU" sz="2400" b="1" dirty="0" smtClean="0">
                <a:solidFill>
                  <a:srgbClr val="C00000"/>
                </a:solidFill>
              </a:rPr>
              <a:t>варьируемыми</a:t>
            </a:r>
            <a:r>
              <a:rPr lang="ru-RU" sz="2400" dirty="0" smtClean="0"/>
              <a:t>.  </a:t>
            </a:r>
          </a:p>
          <a:p>
            <a:r>
              <a:rPr lang="ru-RU" sz="2400" dirty="0" smtClean="0"/>
              <a:t>В качестве варьируемых следует выбирать </a:t>
            </a:r>
            <a:r>
              <a:rPr lang="ru-RU" sz="2400" i="1" u="sng" dirty="0" smtClean="0">
                <a:solidFill>
                  <a:schemeClr val="accent2">
                    <a:lumMod val="75000"/>
                  </a:schemeClr>
                </a:solidFill>
              </a:rPr>
              <a:t>управляемые</a:t>
            </a:r>
            <a:r>
              <a:rPr lang="ru-RU" sz="2400" dirty="0" smtClean="0"/>
              <a:t> внутренние параметры, значение которых легко изменять и контролировать в процессе производства.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1300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548680"/>
            <a:ext cx="7067128" cy="1143000"/>
          </a:xfrm>
        </p:spPr>
        <p:txBody>
          <a:bodyPr>
            <a:noAutofit/>
          </a:bodyPr>
          <a:lstStyle/>
          <a:p>
            <a:pPr algn="ctr"/>
            <a:r>
              <a:rPr lang="ru-RU" sz="3000" b="1" dirty="0">
                <a:solidFill>
                  <a:schemeClr val="accent2">
                    <a:lumMod val="50000"/>
                  </a:schemeClr>
                </a:solidFill>
              </a:rPr>
              <a:t>1.1 </a:t>
            </a:r>
            <a:r>
              <a:rPr lang="ru-RU" sz="3000" b="1" dirty="0"/>
              <a:t>Классификация параметров и задач проектирования</a:t>
            </a:r>
            <a:endParaRPr lang="ru-RU" sz="3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Наиболее </a:t>
            </a:r>
            <a:r>
              <a:rPr lang="ru-RU" dirty="0"/>
              <a:t>сложными являются задачи </a:t>
            </a:r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параметрического</a:t>
            </a:r>
            <a:r>
              <a:rPr lang="ru-RU" dirty="0"/>
              <a:t> и </a:t>
            </a:r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структурного синтеза</a:t>
            </a:r>
            <a:r>
              <a:rPr lang="ru-RU" dirty="0"/>
              <a:t>.</a:t>
            </a:r>
          </a:p>
          <a:p>
            <a:r>
              <a:rPr lang="ru-RU" b="1" dirty="0">
                <a:solidFill>
                  <a:srgbClr val="C00000"/>
                </a:solidFill>
              </a:rPr>
              <a:t>Синтезом</a:t>
            </a:r>
            <a:r>
              <a:rPr lang="ru-RU" dirty="0"/>
              <a:t> называется генерация исходного варианта устройства, включая его структуру (структурный синтез) и значение внутренних параметров (параметрический синтез).</a:t>
            </a:r>
          </a:p>
          <a:p>
            <a:r>
              <a:rPr lang="ru-RU" b="1" dirty="0">
                <a:solidFill>
                  <a:srgbClr val="C00000"/>
                </a:solidFill>
              </a:rPr>
              <a:t>Генерация</a:t>
            </a:r>
            <a:r>
              <a:rPr lang="ru-RU" dirty="0"/>
              <a:t> может выполняться различными способами ― выбором из уже известных устройств, построением на основе теоретических соотношений, путем изобретательства.</a:t>
            </a:r>
          </a:p>
          <a:p>
            <a:r>
              <a:rPr lang="ru-RU" dirty="0"/>
              <a:t>Если полученное устройство ― наилучшее в каком-нибудь </a:t>
            </a:r>
            <a:r>
              <a:rPr lang="ru-RU" dirty="0" smtClean="0"/>
              <a:t>смысле,</a:t>
            </a:r>
            <a:r>
              <a:rPr lang="en-US" dirty="0" smtClean="0"/>
              <a:t> </a:t>
            </a:r>
            <a:r>
              <a:rPr lang="ru-RU" dirty="0" smtClean="0"/>
              <a:t>то </a:t>
            </a:r>
            <a:r>
              <a:rPr lang="ru-RU" dirty="0"/>
              <a:t>такой </a:t>
            </a:r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синтез называется оптимальным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0005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548680"/>
            <a:ext cx="663508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1.1 </a:t>
            </a:r>
            <a:r>
              <a:rPr lang="ru-RU" sz="2800" b="1" dirty="0"/>
              <a:t>Классификация параметров и задач проектирования</a:t>
            </a:r>
            <a:endParaRPr lang="ru-RU" sz="2800" b="1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При проектировании РЭА используют различные методы. Основными из них являются:</a:t>
            </a:r>
          </a:p>
          <a:p>
            <a:pPr lvl="0"/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неавтоматизированный расчет </a:t>
            </a:r>
            <a:r>
              <a:rPr lang="ru-RU" dirty="0"/>
              <a:t>по заранее полученным формулам;</a:t>
            </a:r>
          </a:p>
          <a:p>
            <a:pPr lvl="0"/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физическое моделирование</a:t>
            </a:r>
            <a:r>
              <a:rPr lang="ru-RU" dirty="0"/>
              <a:t>, т.е. исследование объектов одной физической природы с помощью объектов, имеющих другую физическую природу, но одинаковое с первыми математическое описание; в основе физического моделирования лежит обычно принцип электрофизических аналогий;</a:t>
            </a:r>
          </a:p>
          <a:p>
            <a:pPr lvl="0"/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натурное макетирование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;</a:t>
            </a:r>
          </a:p>
          <a:p>
            <a:pPr lvl="0"/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математическое моделирование </a:t>
            </a:r>
            <a:r>
              <a:rPr lang="ru-RU" dirty="0"/>
              <a:t>на ЭВМ.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50555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704088"/>
            <a:ext cx="7067128" cy="106872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1.1 </a:t>
            </a:r>
            <a:r>
              <a:rPr lang="ru-RU" sz="2800" b="1" dirty="0"/>
              <a:t>Классификация параметров и задач проектирования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Реальный процесс автоматизированного проектирования РЭА обычно состоит из </a:t>
            </a:r>
            <a:r>
              <a:rPr lang="ru-RU" sz="2400" u="sng" dirty="0"/>
              <a:t>двух этапов</a:t>
            </a:r>
            <a:r>
              <a:rPr lang="ru-RU" sz="2400" dirty="0"/>
              <a:t>:</a:t>
            </a:r>
          </a:p>
          <a:p>
            <a:pPr lvl="1"/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Неавтоматизированного синтеза структуры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и </a:t>
            </a:r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эскизного</a:t>
            </a:r>
            <a:r>
              <a:rPr lang="ru-RU" dirty="0"/>
              <a:t>, обычно тоже  неавтоматизированного, по упрощенным формулам расчета ее параметров с целью получения работоспособного варианта РЭА, играющего роль начального приближения</a:t>
            </a:r>
            <a:r>
              <a:rPr lang="ru-RU" dirty="0" smtClean="0"/>
              <a:t>;</a:t>
            </a:r>
            <a:endParaRPr lang="ru-RU" dirty="0"/>
          </a:p>
          <a:p>
            <a:pPr lvl="1"/>
            <a:r>
              <a:rPr lang="ru-RU" dirty="0"/>
              <a:t>Доводки полученного варианта до кондиции, соответствующих техническому заданию (ТЗ), с помощью программ автоматизированного проектирования.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21278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132856"/>
            <a:ext cx="6273896" cy="1362456"/>
          </a:xfrm>
        </p:spPr>
        <p:txBody>
          <a:bodyPr/>
          <a:lstStyle/>
          <a:p>
            <a:r>
              <a:rPr lang="en-US" sz="3600" cap="all" dirty="0">
                <a:solidFill>
                  <a:schemeClr val="tx2"/>
                </a:solidFill>
              </a:rPr>
              <a:t>1. </a:t>
            </a:r>
            <a:r>
              <a:rPr lang="ru-RU" sz="3600" cap="all" dirty="0">
                <a:solidFill>
                  <a:schemeClr val="tx2"/>
                </a:solidFill>
              </a:rPr>
              <a:t>Общие сведения о объектах и задачах проектирования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43608" y="4005064"/>
            <a:ext cx="7772400" cy="1509712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tx2"/>
                </a:solidFill>
              </a:rPr>
              <a:t>1.2 Уровни сложности РЭА и уровни  автоматизированного проектирования</a:t>
            </a:r>
          </a:p>
          <a:p>
            <a:endParaRPr lang="ru-RU" sz="3200" b="1" dirty="0" smtClean="0">
              <a:solidFill>
                <a:schemeClr val="tx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26010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547664" y="704088"/>
            <a:ext cx="7139136" cy="11430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/>
              <a:t>1.2 Уровни сложности РЭА и уровни  автоматизированного </a:t>
            </a:r>
            <a:r>
              <a:rPr lang="ru-RU" sz="2800" b="1" dirty="0" smtClean="0"/>
              <a:t>проектирования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На уровне </a:t>
            </a:r>
            <a:r>
              <a:rPr lang="ru-RU" i="1" u="sng" dirty="0">
                <a:solidFill>
                  <a:schemeClr val="accent2">
                    <a:lumMod val="75000"/>
                  </a:schemeClr>
                </a:solidFill>
              </a:rPr>
              <a:t>системного проектирования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/>
              <a:t>изучается взаимодействие проектируемого объекта с окружающей средой.</a:t>
            </a:r>
          </a:p>
          <a:p>
            <a:r>
              <a:rPr lang="ru-RU" dirty="0"/>
              <a:t>На уровне </a:t>
            </a:r>
            <a:r>
              <a:rPr lang="ru-RU" i="1" u="sng" dirty="0">
                <a:solidFill>
                  <a:schemeClr val="accent2">
                    <a:lumMod val="75000"/>
                  </a:schemeClr>
                </a:solidFill>
              </a:rPr>
              <a:t>структурного проектирования</a:t>
            </a:r>
            <a:r>
              <a:rPr lang="ru-RU" u="sng" dirty="0">
                <a:solidFill>
                  <a:schemeClr val="accent2">
                    <a:lumMod val="75000"/>
                  </a:schemeClr>
                </a:solidFill>
              </a:rPr>
              <a:t>    </a:t>
            </a:r>
            <a:r>
              <a:rPr lang="ru-RU" dirty="0"/>
              <a:t>определяются типы функциональных устройств (ФУС), образующих функциональный комплекс (ФК), и структура связей между ними, обеспечивающая заданные информационные и </a:t>
            </a:r>
            <a:r>
              <a:rPr lang="ru-RU" dirty="0" err="1"/>
              <a:t>точностные</a:t>
            </a:r>
            <a:r>
              <a:rPr lang="ru-RU" dirty="0"/>
              <a:t> характеристики  ФК.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76698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1357629"/>
              </p:ext>
            </p:extLst>
          </p:nvPr>
        </p:nvGraphicFramePr>
        <p:xfrm>
          <a:off x="323528" y="260647"/>
          <a:ext cx="8640960" cy="6339232"/>
        </p:xfrm>
        <a:graphic>
          <a:graphicData uri="http://schemas.openxmlformats.org/drawingml/2006/table">
            <a:tbl>
              <a:tblPr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1943482"/>
                <a:gridCol w="1393808"/>
                <a:gridCol w="1855139"/>
                <a:gridCol w="1855139"/>
                <a:gridCol w="1593392"/>
              </a:tblGrid>
              <a:tr h="458199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Иерархия уровней сложности РЭА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378" marR="41378" marT="0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Иерархия функциональных уровней автоматизированного проектирования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378" marR="41378" marT="0" marB="0" anchor="ctr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Математический аппарат</a:t>
                      </a:r>
                      <a:endParaRPr lang="ru-RU" sz="1100" b="1">
                        <a:effectLst/>
                        <a:latin typeface="Times New Roman"/>
                      </a:endParaRPr>
                    </a:p>
                  </a:txBody>
                  <a:tcPr marL="41378" marR="41378" marT="0" marB="0" anchor="ctr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08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Уровень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378" marR="41378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Подуровень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378" marR="41378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Теоретические методы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378" marR="41378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Численные методы реализации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378" marR="41378" marT="0" marB="0" anchor="ctr">
                    <a:solidFill>
                      <a:schemeClr val="bg2"/>
                    </a:solidFill>
                  </a:tcPr>
                </a:tc>
              </a:tr>
              <a:tr h="916397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Функциональные комплексы (радиоизмерительные и радио управляющие системы, вычислительные системы и др.)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378" marR="41378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Автоматизированное системное проектирование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(АСП) 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378" marR="41378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378" marR="41378" marT="0" marB="0"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Системный анализ, исследование операций, теория массового обслуживания и др.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378" marR="41378" marT="0" marB="0"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Численные методы непрерывной и дискретной оптимизации, статистическое моделирование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378" marR="41378" marT="0" marB="0">
                    <a:solidFill>
                      <a:schemeClr val="bg2"/>
                    </a:solidFill>
                  </a:tcPr>
                </a:tc>
              </a:tr>
              <a:tr h="3054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Автоматизир. структурное проектирование (АСтП)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378" marR="41378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Информационный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378" marR="41378" marT="0" marB="0"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5465">
                <a:tc rowSpan="4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Функциональные устройства (передатчики, приемники, МП запоминающие устройства и др.)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378" marR="41378" marT="0" marB="0"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Точностный 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378" marR="41378" marT="0" marB="0">
                    <a:solidFill>
                      <a:schemeClr val="bg2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Спектральный анализ, ТАУ и рег-я, теория цифровых автоматов, алгебра логики и др. 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378" marR="41378" marT="0" marB="0">
                    <a:solidFill>
                      <a:schemeClr val="bg2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Численные методы моделирования  преобразования сигналов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378" marR="41378" marT="0" marB="0">
                    <a:solidFill>
                      <a:schemeClr val="bg2"/>
                    </a:solidFill>
                  </a:tcPr>
                </a:tc>
              </a:tr>
              <a:tr h="1527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Автоматизир. функциональное и логическое проектирование (АФЛП)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378" marR="41378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Функциональный 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378" marR="41378" marT="0" marB="0"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84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Регистровый 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378" marR="41378" marT="0" marB="0"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52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Логический 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378" marR="41378" marT="0" marB="0"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6373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</a:rPr>
                        <a:t>Функц</a:t>
                      </a:r>
                      <a:r>
                        <a:rPr lang="ru-RU" sz="1100" dirty="0">
                          <a:effectLst/>
                        </a:rPr>
                        <a:t>. узлы (тракты ВЧ, тракты НЧ, регистры, счетчики, дешифраторы, мультиплексоры, сумматоры и др.)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378" marR="41378" marT="0" marB="0"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Авоматизиро-ванное схемотехническое проектирование (АСхП)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378" marR="41378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Макромодельный 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378" marR="41378" marT="0" marB="0"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Теория электрических цепей с сосредоточенными параметрами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378" marR="41378" marT="0" marB="0"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Численные методы решения конечных и обыкновенных диф. уравнений 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378" marR="41378" marT="0" marB="0">
                    <a:solidFill>
                      <a:schemeClr val="bg2"/>
                    </a:solidFill>
                  </a:tcPr>
                </a:tc>
              </a:tr>
              <a:tr h="6300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Элементный 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378" marR="41378" marT="0" marB="0"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6913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Функц. элементы (генераторы, усилители, детекторы, фильтры, триггеры, логические эл-ты и др)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378" marR="41378" marT="0" marB="0"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</a:rPr>
                        <a:t>Автоматизир</a:t>
                      </a:r>
                      <a:r>
                        <a:rPr lang="ru-RU" sz="1100" dirty="0">
                          <a:effectLst/>
                        </a:rPr>
                        <a:t>. проектирование компонентов (АПК) 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378" marR="41378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Модели  сосредоточенными параметрами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378" marR="41378" marT="0" marB="0"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Методы математической физики и физики твердого тела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378" marR="41378" marT="0" marB="0"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Численные методы решения уравнений в частных производных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378" marR="41378" marT="0" marB="0">
                    <a:solidFill>
                      <a:schemeClr val="bg2"/>
                    </a:solidFill>
                  </a:tcPr>
                </a:tc>
              </a:tr>
              <a:tr h="91639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Компоненты (транзисторы, диоды, резисторы, конденсаторы, полупроводниковые структуры и др.)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378" marR="41378" marT="0" marB="0"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Модели с распределенными параметрами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378" marR="41378" marT="0" marB="0"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344508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908720"/>
            <a:ext cx="7067128" cy="86409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/>
              <a:t>1.2 Уровни сложности РЭА и уровни  автоматизированного проектирования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0650" y="2420888"/>
            <a:ext cx="8229600" cy="3149704"/>
          </a:xfrm>
        </p:spPr>
        <p:txBody>
          <a:bodyPr>
            <a:normAutofit/>
          </a:bodyPr>
          <a:lstStyle/>
          <a:p>
            <a:r>
              <a:rPr lang="ru-RU" sz="2400" dirty="0"/>
              <a:t>На уровне </a:t>
            </a:r>
            <a:r>
              <a:rPr lang="ru-RU" sz="2400" i="1" u="sng" dirty="0">
                <a:solidFill>
                  <a:schemeClr val="accent2">
                    <a:lumMod val="75000"/>
                  </a:schemeClr>
                </a:solidFill>
              </a:rPr>
              <a:t>функционального проектирования </a:t>
            </a:r>
            <a:r>
              <a:rPr lang="ru-RU" sz="2400" dirty="0"/>
              <a:t>обеспечивается выполнение РЭА типа ФУС и ФУ (функциональный узел) своего функционального назначения </a:t>
            </a:r>
            <a:r>
              <a:rPr lang="ru-RU" sz="2400" dirty="0" smtClean="0"/>
              <a:t>на </a:t>
            </a:r>
            <a:r>
              <a:rPr lang="ru-RU" sz="2400" dirty="0"/>
              <a:t>основе знания приближенной или идеализированной формы входных и внутренних сигналов.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30755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620688"/>
            <a:ext cx="7139136" cy="108012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/>
              <a:t>1.2 Уровни сложности РЭА и уровни  автоматизированного проектирования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2800" dirty="0"/>
              <a:t>На уровне </a:t>
            </a:r>
            <a:r>
              <a:rPr lang="ru-RU" sz="2800" i="1" u="sng" dirty="0">
                <a:solidFill>
                  <a:schemeClr val="accent2">
                    <a:lumMod val="75000"/>
                  </a:schemeClr>
                </a:solidFill>
              </a:rPr>
              <a:t>схемотехнического проектирования </a:t>
            </a:r>
            <a:r>
              <a:rPr lang="ru-RU" sz="2800" dirty="0"/>
              <a:t>прорабатывается форма сигналов для отдельных ФУ или ФЭ (функциональный элемент), а также рассчитываются уточненные значения их внутренних и выходных параметров.</a:t>
            </a:r>
          </a:p>
          <a:p>
            <a:r>
              <a:rPr lang="ru-RU" sz="2800" dirty="0"/>
              <a:t>На уровне </a:t>
            </a:r>
            <a:r>
              <a:rPr lang="ru-RU" sz="2800" i="1" u="sng" dirty="0">
                <a:solidFill>
                  <a:schemeClr val="accent2">
                    <a:lumMod val="75000"/>
                  </a:schemeClr>
                </a:solidFill>
              </a:rPr>
              <a:t>проектирования компонентов </a:t>
            </a:r>
            <a:r>
              <a:rPr lang="ru-RU" sz="2800" dirty="0"/>
              <a:t>определяются параметры конструкции, материалов и технологии, обеспечивающие заданные  характеристики отдельных компонентов   ― диодов, транзисторов и т.д.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8331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704088"/>
            <a:ext cx="7067128" cy="85270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/>
              <a:t>1.2 Уровни сложности РЭА и уровни  автоматизированного проектирования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Уровни проектирования можно реализовать на основе 2-х подходов ― </a:t>
            </a:r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информационного</a:t>
            </a:r>
            <a:r>
              <a:rPr lang="ru-RU" dirty="0"/>
              <a:t> и </a:t>
            </a:r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физического</a:t>
            </a:r>
            <a:r>
              <a:rPr lang="ru-RU" dirty="0"/>
              <a:t>.</a:t>
            </a:r>
          </a:p>
          <a:p>
            <a:r>
              <a:rPr lang="ru-RU" dirty="0"/>
              <a:t>При </a:t>
            </a:r>
            <a:r>
              <a:rPr lang="ru-RU" i="1" u="sng" dirty="0">
                <a:solidFill>
                  <a:schemeClr val="accent2">
                    <a:lumMod val="75000"/>
                  </a:schemeClr>
                </a:solidFill>
              </a:rPr>
              <a:t>информационном подходе </a:t>
            </a:r>
            <a:r>
              <a:rPr lang="ru-RU" dirty="0"/>
              <a:t>определяется лишь преобразование входного сигнала в выходной  без изучения внутренних физических процессов и без учета физических законов сохранения или равновесия, определяющих или сопровождающих это преобразование.</a:t>
            </a:r>
          </a:p>
          <a:p>
            <a:r>
              <a:rPr lang="ru-RU" dirty="0"/>
              <a:t>При </a:t>
            </a:r>
            <a:r>
              <a:rPr lang="ru-RU" i="1" u="sng" dirty="0">
                <a:solidFill>
                  <a:schemeClr val="accent2">
                    <a:lumMod val="75000"/>
                  </a:schemeClr>
                </a:solidFill>
              </a:rPr>
              <a:t>физическом подходе </a:t>
            </a:r>
            <a:r>
              <a:rPr lang="ru-RU" dirty="0"/>
              <a:t>проектирование выполняется с учетом реальных физических законов, например, законов равновесия или  законов сохранения.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49392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132856"/>
            <a:ext cx="6273896" cy="1362456"/>
          </a:xfrm>
        </p:spPr>
        <p:txBody>
          <a:bodyPr/>
          <a:lstStyle/>
          <a:p>
            <a:r>
              <a:rPr lang="en-US" sz="3600" cap="all" dirty="0">
                <a:solidFill>
                  <a:schemeClr val="tx2"/>
                </a:solidFill>
              </a:rPr>
              <a:t>1. </a:t>
            </a:r>
            <a:r>
              <a:rPr lang="ru-RU" sz="3600" cap="all" dirty="0">
                <a:solidFill>
                  <a:schemeClr val="tx2"/>
                </a:solidFill>
              </a:rPr>
              <a:t>Общие сведения о объектах и задачах проектирования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43608" y="4005064"/>
            <a:ext cx="7772400" cy="1509712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tx2"/>
                </a:solidFill>
              </a:rPr>
              <a:t>1.3 Типы объектов проектирования</a:t>
            </a:r>
            <a:endParaRPr lang="ru-RU" sz="3200" b="1" dirty="0" smtClean="0">
              <a:solidFill>
                <a:schemeClr val="tx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851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704088"/>
            <a:ext cx="6923112" cy="114300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2"/>
                </a:solidFill>
              </a:rPr>
              <a:t/>
            </a:r>
            <a:br>
              <a:rPr lang="ru-RU" sz="3200" b="1" dirty="0">
                <a:solidFill>
                  <a:schemeClr val="tx2"/>
                </a:solidFill>
              </a:rPr>
            </a:b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РЭУ</a:t>
            </a:r>
            <a:r>
              <a:rPr lang="ru-RU" dirty="0"/>
              <a:t>, проектируемые на ЭВМ, разделяют на 3 типа: </a:t>
            </a:r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цифровые</a:t>
            </a:r>
            <a:r>
              <a:rPr lang="ru-RU" dirty="0"/>
              <a:t>, </a:t>
            </a:r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аналоговые</a:t>
            </a:r>
            <a:r>
              <a:rPr lang="ru-RU" dirty="0"/>
              <a:t>  и </a:t>
            </a:r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аналого-цифровые</a:t>
            </a:r>
            <a:r>
              <a:rPr lang="ru-RU" dirty="0"/>
              <a:t>.</a:t>
            </a:r>
          </a:p>
          <a:p>
            <a:r>
              <a:rPr lang="ru-RU" dirty="0"/>
              <a:t>К </a:t>
            </a:r>
            <a:r>
              <a:rPr lang="ru-RU" i="1" u="sng" dirty="0">
                <a:solidFill>
                  <a:schemeClr val="accent2">
                    <a:lumMod val="75000"/>
                  </a:schemeClr>
                </a:solidFill>
              </a:rPr>
              <a:t>цифровым</a:t>
            </a:r>
            <a:r>
              <a:rPr lang="ru-RU" dirty="0"/>
              <a:t> относят устройства, рабочие сигнал которых закодированы в виде чисел, обычно представляемых в двоичном коде цифрами 0 и 1 (триггеры, счетчики, регистры и т.д.).</a:t>
            </a:r>
          </a:p>
          <a:p>
            <a:r>
              <a:rPr lang="ru-RU" dirty="0"/>
              <a:t>К </a:t>
            </a:r>
            <a:r>
              <a:rPr lang="ru-RU" i="1" u="sng" dirty="0">
                <a:solidFill>
                  <a:schemeClr val="accent2">
                    <a:lumMod val="75000"/>
                  </a:schemeClr>
                </a:solidFill>
              </a:rPr>
              <a:t>аналоговым</a:t>
            </a:r>
            <a:r>
              <a:rPr lang="ru-RU" dirty="0"/>
              <a:t> относят устройства, информация о работе которых заключена в различных характеристиках сигнала ― форме, спектре и т.д. (усилители, генераторы, преобразователи формы и параметров сигнала и др.).</a:t>
            </a:r>
          </a:p>
          <a:p>
            <a:r>
              <a:rPr lang="ru-RU" dirty="0"/>
              <a:t>Широкий класс образуют </a:t>
            </a:r>
            <a:r>
              <a:rPr lang="ru-RU" i="1" u="sng" dirty="0">
                <a:solidFill>
                  <a:schemeClr val="accent3">
                    <a:lumMod val="50000"/>
                  </a:schemeClr>
                </a:solidFill>
              </a:rPr>
              <a:t>аналого-цифровые устройства</a:t>
            </a:r>
            <a:r>
              <a:rPr lang="ru-RU" dirty="0"/>
              <a:t> ― разного типа преобразователи аналог-код, код-аналог, спец. вычислители и т.д.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4737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132856"/>
            <a:ext cx="6273896" cy="1362456"/>
          </a:xfrm>
        </p:spPr>
        <p:txBody>
          <a:bodyPr/>
          <a:lstStyle/>
          <a:p>
            <a:r>
              <a:rPr lang="en-US" sz="3600" cap="all" dirty="0">
                <a:solidFill>
                  <a:schemeClr val="tx2"/>
                </a:solidFill>
              </a:rPr>
              <a:t>1. </a:t>
            </a:r>
            <a:r>
              <a:rPr lang="ru-RU" sz="3600" cap="all" dirty="0">
                <a:solidFill>
                  <a:schemeClr val="tx2"/>
                </a:solidFill>
              </a:rPr>
              <a:t>Общие сведения о объектах и задачах проектирования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43608" y="4005064"/>
            <a:ext cx="7772400" cy="1509712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tx2"/>
                </a:solidFill>
              </a:rPr>
              <a:t>1.4 Типы процессов проектирования</a:t>
            </a:r>
            <a:endParaRPr lang="ru-RU" sz="3200" b="1" dirty="0" smtClean="0">
              <a:solidFill>
                <a:schemeClr val="tx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36082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496559"/>
            <a:ext cx="6779096" cy="780696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2"/>
                </a:solidFill>
              </a:rPr>
              <a:t>1.4 </a:t>
            </a:r>
            <a:r>
              <a:rPr lang="ru-RU" sz="2800" b="1" dirty="0">
                <a:solidFill>
                  <a:schemeClr val="tx2"/>
                </a:solidFill>
              </a:rPr>
              <a:t>Типы процессов проектирования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84576"/>
          </a:xfrm>
        </p:spPr>
        <p:txBody>
          <a:bodyPr>
            <a:normAutofit fontScale="92500"/>
          </a:bodyPr>
          <a:lstStyle/>
          <a:p>
            <a:r>
              <a:rPr lang="ru-RU" dirty="0"/>
              <a:t>Теоретически можно различать 2 основных типа процессов проектирования: </a:t>
            </a:r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сверху вниз </a:t>
            </a:r>
            <a:r>
              <a:rPr lang="ru-RU" dirty="0"/>
              <a:t>(от ФУС к ФЭ) и </a:t>
            </a:r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снизу вверх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/>
              <a:t>(от ФЭ к ФУС</a:t>
            </a:r>
            <a:r>
              <a:rPr lang="ru-RU" dirty="0" smtClean="0"/>
              <a:t>).</a:t>
            </a:r>
            <a:endParaRPr lang="en-US" dirty="0" smtClean="0"/>
          </a:p>
          <a:p>
            <a:r>
              <a:rPr lang="ru-RU" altLang="ru-RU" dirty="0" smtClean="0">
                <a:solidFill>
                  <a:srgbClr val="C00000"/>
                </a:solidFill>
              </a:rPr>
              <a:t>Нисходящее</a:t>
            </a:r>
            <a:r>
              <a:rPr lang="ru-RU" altLang="ru-RU" dirty="0" smtClean="0"/>
              <a:t> </a:t>
            </a:r>
            <a:r>
              <a:rPr lang="ru-RU" altLang="ru-RU" dirty="0"/>
              <a:t>проектирование («сверху вниз») характеризуется тем, что решение задач более высоких иерархических уровней предшествует решению задач нижних уровней. При этом исходные данные для проектирования представляются в виде технического задания (ТЗ) для высшего иерархического уровня.</a:t>
            </a:r>
          </a:p>
          <a:p>
            <a:r>
              <a:rPr lang="ru-RU" altLang="ru-RU" dirty="0">
                <a:solidFill>
                  <a:srgbClr val="C00000"/>
                </a:solidFill>
              </a:rPr>
              <a:t>Восходящее</a:t>
            </a:r>
            <a:r>
              <a:rPr lang="ru-RU" altLang="ru-RU" dirty="0"/>
              <a:t> проектирование («снизу вверх») - проектирование, при котором вначале разрабатываются элементы системы, а затем система из этих элементов. 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0450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704088"/>
            <a:ext cx="7067128" cy="70868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/>
              <a:t>1.4 Типы процессов проектирования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i="1" dirty="0">
                <a:solidFill>
                  <a:schemeClr val="accent2">
                    <a:lumMod val="75000"/>
                  </a:schemeClr>
                </a:solidFill>
              </a:rPr>
              <a:t>Объекты, проектируемые на каждом уровне </a:t>
            </a:r>
            <a:r>
              <a:rPr lang="ru-RU" altLang="ru-RU" dirty="0"/>
              <a:t>восходящего проектирования, должны стать типовыми, предназначенными для многих применений.</a:t>
            </a:r>
            <a:endParaRPr lang="en-US" dirty="0" smtClean="0"/>
          </a:p>
          <a:p>
            <a:r>
              <a:rPr lang="ru-RU" dirty="0" smtClean="0"/>
              <a:t>Практически </a:t>
            </a:r>
            <a:r>
              <a:rPr lang="ru-RU" dirty="0"/>
              <a:t>процесс проектирования носит </a:t>
            </a:r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комбинированный характер</a:t>
            </a:r>
            <a:r>
              <a:rPr lang="ru-RU" dirty="0"/>
              <a:t>: с одной стороны, проектирование сложной РЭА типа систем и устройств ведется сверху вниз, с другой, ― проектирование относительно простой РЭА типа элементов и узлов ведется снизу вверх.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15911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132856"/>
            <a:ext cx="6273896" cy="1362456"/>
          </a:xfrm>
        </p:spPr>
        <p:txBody>
          <a:bodyPr/>
          <a:lstStyle/>
          <a:p>
            <a:r>
              <a:rPr lang="en-US" sz="3600" cap="all" dirty="0">
                <a:solidFill>
                  <a:schemeClr val="tx2"/>
                </a:solidFill>
              </a:rPr>
              <a:t>1. </a:t>
            </a:r>
            <a:r>
              <a:rPr lang="ru-RU" sz="3600" cap="all" dirty="0">
                <a:solidFill>
                  <a:schemeClr val="tx2"/>
                </a:solidFill>
              </a:rPr>
              <a:t>Общие сведения о объектах и задачах проектирования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43608" y="4005064"/>
            <a:ext cx="7772400" cy="1509712"/>
          </a:xfrm>
        </p:spPr>
        <p:txBody>
          <a:bodyPr>
            <a:noAutofit/>
          </a:bodyPr>
          <a:lstStyle/>
          <a:p>
            <a:r>
              <a:rPr lang="ru-RU" altLang="ru-RU" sz="3200" b="1" dirty="0">
                <a:solidFill>
                  <a:schemeClr val="tx2"/>
                </a:solidFill>
              </a:rPr>
              <a:t>1.5 Стадии проектирования</a:t>
            </a:r>
            <a:endParaRPr lang="ru-RU" sz="3200" b="1" dirty="0" smtClean="0">
              <a:solidFill>
                <a:schemeClr val="tx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6032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627784" y="692696"/>
            <a:ext cx="5493048" cy="647700"/>
          </a:xfrm>
        </p:spPr>
        <p:txBody>
          <a:bodyPr>
            <a:normAutofit/>
          </a:bodyPr>
          <a:lstStyle/>
          <a:p>
            <a:r>
              <a:rPr lang="ru-RU" altLang="ru-RU" sz="2800" b="1" dirty="0" smtClean="0">
                <a:solidFill>
                  <a:schemeClr val="tx2"/>
                </a:solidFill>
              </a:rPr>
              <a:t>1.5 Стадии проектирования</a:t>
            </a:r>
            <a:endParaRPr lang="ru-RU" altLang="ru-RU" sz="2800" b="1" dirty="0">
              <a:solidFill>
                <a:schemeClr val="tx2"/>
              </a:solidFill>
            </a:endParaRPr>
          </a:p>
        </p:txBody>
      </p:sp>
      <p:sp>
        <p:nvSpPr>
          <p:cNvPr id="184323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772816"/>
            <a:ext cx="8229600" cy="396044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None/>
            </a:pPr>
            <a:r>
              <a:rPr lang="ru-RU" altLang="ru-RU" sz="1800" b="1" dirty="0"/>
              <a:t>	</a:t>
            </a:r>
            <a:r>
              <a:rPr lang="ru-RU" altLang="ru-RU" b="1" dirty="0">
                <a:solidFill>
                  <a:srgbClr val="C00000"/>
                </a:solidFill>
              </a:rPr>
              <a:t>Проектирование</a:t>
            </a:r>
            <a:r>
              <a:rPr lang="ru-RU" altLang="ru-RU" dirty="0"/>
              <a:t> как процесс, развивающийся во времени, расчленяется на стадии</a:t>
            </a:r>
            <a:r>
              <a:rPr lang="ru-RU" altLang="ru-RU" dirty="0" smtClean="0"/>
              <a:t>, уровни, </a:t>
            </a:r>
            <a:r>
              <a:rPr lang="ru-RU" altLang="ru-RU" dirty="0"/>
              <a:t>этапы, проектные процедуры и операции. К стадиям проектирования относятся:</a:t>
            </a:r>
          </a:p>
          <a:p>
            <a:r>
              <a:rPr lang="ru-RU" altLang="ru-RU" i="1" dirty="0">
                <a:solidFill>
                  <a:srgbClr val="C00000"/>
                </a:solidFill>
              </a:rPr>
              <a:t>Техническое предложение</a:t>
            </a:r>
            <a:r>
              <a:rPr lang="ru-RU" altLang="ru-RU" dirty="0"/>
              <a:t>, связанно с обоснованием целесообразности разработки, с поиском принципиальных возможностей построения системы, исследованием новых принципов, структур, технических средств и обоснованием наиболее общих решений. </a:t>
            </a:r>
          </a:p>
          <a:p>
            <a:endParaRPr lang="ru-RU" alt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21998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763688" y="548680"/>
            <a:ext cx="6779096" cy="780696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/>
              <a:t>1.5 Стадии проектирования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altLang="ru-RU" sz="2800" i="1" dirty="0">
                <a:solidFill>
                  <a:srgbClr val="C00000"/>
                </a:solidFill>
              </a:rPr>
              <a:t>Эскизный проект</a:t>
            </a:r>
            <a:r>
              <a:rPr lang="ru-RU" altLang="ru-RU" sz="2800" dirty="0"/>
              <a:t>. Проверяется корректность и реализуемость основных принципов и положений, определяющих функционирование будущей РЭС. </a:t>
            </a:r>
          </a:p>
          <a:p>
            <a:r>
              <a:rPr lang="ru-RU" altLang="ru-RU" sz="2800" i="1" dirty="0">
                <a:solidFill>
                  <a:srgbClr val="C00000"/>
                </a:solidFill>
              </a:rPr>
              <a:t>Технический проект</a:t>
            </a:r>
            <a:r>
              <a:rPr lang="ru-RU" altLang="ru-RU" sz="2800" dirty="0"/>
              <a:t>. Выполняется всесторонняя проработка всех частей проекта, конкретизируются и детализируются технические решения. </a:t>
            </a:r>
          </a:p>
          <a:p>
            <a:r>
              <a:rPr lang="ru-RU" altLang="ru-RU" sz="2800" i="1" dirty="0">
                <a:solidFill>
                  <a:srgbClr val="C00000"/>
                </a:solidFill>
              </a:rPr>
              <a:t>Рабочий проект</a:t>
            </a:r>
            <a:r>
              <a:rPr lang="ru-RU" altLang="ru-RU" sz="2800" dirty="0"/>
              <a:t>. Формируется вся необходимая документация для изготовления спроектированной РЭС на конкретном предприятии.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98338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132856"/>
            <a:ext cx="6273896" cy="1362456"/>
          </a:xfrm>
        </p:spPr>
        <p:txBody>
          <a:bodyPr/>
          <a:lstStyle/>
          <a:p>
            <a:r>
              <a:rPr lang="en-US" sz="3600" cap="all" dirty="0">
                <a:solidFill>
                  <a:schemeClr val="tx2"/>
                </a:solidFill>
              </a:rPr>
              <a:t>1. </a:t>
            </a:r>
            <a:r>
              <a:rPr lang="ru-RU" sz="3600" cap="all" dirty="0">
                <a:solidFill>
                  <a:schemeClr val="tx2"/>
                </a:solidFill>
              </a:rPr>
              <a:t>Общие сведения о объектах и задачах проектирования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43608" y="4005064"/>
            <a:ext cx="7772400" cy="1509712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tx2"/>
                </a:solidFill>
              </a:rPr>
              <a:t>1.6 Этапы проектирования</a:t>
            </a:r>
            <a:endParaRPr lang="ru-RU" sz="3200" b="1" dirty="0" smtClean="0">
              <a:solidFill>
                <a:schemeClr val="tx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5461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764704"/>
            <a:ext cx="6707088" cy="64920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</a:rPr>
              <a:t>1.6 Этапы проектирования</a:t>
            </a:r>
            <a:endParaRPr lang="ru-RU" sz="2800" b="1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20000"/>
              </a:lnSpc>
              <a:buFont typeface="Wingdings" pitchFamily="2" charset="2"/>
              <a:buNone/>
            </a:pPr>
            <a:r>
              <a:rPr lang="en-US" altLang="ru-RU" b="1" dirty="0" smtClean="0">
                <a:solidFill>
                  <a:schemeClr val="hlink"/>
                </a:solidFill>
                <a:latin typeface="Arial" pitchFamily="34" charset="0"/>
              </a:rPr>
              <a:t>    </a:t>
            </a:r>
            <a:r>
              <a:rPr lang="ru-RU" altLang="ru-RU" sz="2400" b="1" dirty="0" smtClean="0">
                <a:solidFill>
                  <a:srgbClr val="C00000"/>
                </a:solidFill>
              </a:rPr>
              <a:t>Этап проектирования</a:t>
            </a:r>
            <a:r>
              <a:rPr lang="ru-RU" altLang="ru-RU" sz="2400" dirty="0" smtClean="0">
                <a:solidFill>
                  <a:srgbClr val="C00000"/>
                </a:solidFill>
              </a:rPr>
              <a:t> </a:t>
            </a:r>
            <a:r>
              <a:rPr lang="ru-RU" altLang="ru-RU" sz="2400" dirty="0" smtClean="0"/>
              <a:t>- составная часть любой из стадий проектирования, сводящихся к выполнению проектных операций и процедур, относящихся к одному аспекту или иерархическому уровню. Например, при проектировании интегральных схем выделяют этапы:</a:t>
            </a:r>
          </a:p>
          <a:p>
            <a:pPr>
              <a:lnSpc>
                <a:spcPct val="120000"/>
              </a:lnSpc>
            </a:pPr>
            <a:r>
              <a:rPr lang="ru-RU" altLang="ru-RU" sz="2400" i="1" dirty="0" smtClean="0">
                <a:solidFill>
                  <a:srgbClr val="C00000"/>
                </a:solidFill>
              </a:rPr>
              <a:t>проектирования компонентов</a:t>
            </a:r>
            <a:r>
              <a:rPr lang="ru-RU" altLang="ru-RU" sz="2400" dirty="0" smtClean="0"/>
              <a:t>; </a:t>
            </a:r>
          </a:p>
          <a:p>
            <a:pPr>
              <a:lnSpc>
                <a:spcPct val="120000"/>
              </a:lnSpc>
            </a:pPr>
            <a:r>
              <a:rPr lang="ru-RU" altLang="ru-RU" sz="2400" i="1" dirty="0" smtClean="0">
                <a:solidFill>
                  <a:srgbClr val="C00000"/>
                </a:solidFill>
              </a:rPr>
              <a:t>схемотехнического проектирования</a:t>
            </a:r>
            <a:r>
              <a:rPr lang="ru-RU" altLang="ru-RU" sz="2400" dirty="0" smtClean="0"/>
              <a:t>; </a:t>
            </a:r>
          </a:p>
          <a:p>
            <a:pPr>
              <a:lnSpc>
                <a:spcPct val="120000"/>
              </a:lnSpc>
            </a:pPr>
            <a:r>
              <a:rPr lang="ru-RU" altLang="ru-RU" sz="2400" i="1" dirty="0" smtClean="0">
                <a:solidFill>
                  <a:srgbClr val="C00000"/>
                </a:solidFill>
              </a:rPr>
              <a:t>функ</a:t>
            </a:r>
            <a:r>
              <a:rPr lang="ru-RU" altLang="ru-RU" sz="2400" i="1" dirty="0">
                <a:solidFill>
                  <a:srgbClr val="C00000"/>
                </a:solidFill>
              </a:rPr>
              <a:t>ц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ионально-логического проектирования</a:t>
            </a:r>
            <a:r>
              <a:rPr lang="ru-RU" altLang="ru-RU" sz="2400" dirty="0" smtClean="0"/>
              <a:t>; </a:t>
            </a:r>
          </a:p>
          <a:p>
            <a:pPr>
              <a:lnSpc>
                <a:spcPct val="120000"/>
              </a:lnSpc>
            </a:pPr>
            <a:r>
              <a:rPr lang="ru-RU" altLang="ru-RU" sz="2400" i="1" dirty="0" smtClean="0">
                <a:solidFill>
                  <a:srgbClr val="C00000"/>
                </a:solidFill>
              </a:rPr>
              <a:t>топологического проектирования</a:t>
            </a:r>
            <a:r>
              <a:rPr lang="ru-RU" altLang="ru-RU" sz="2400" dirty="0" smtClean="0"/>
              <a:t>.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20757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704088"/>
            <a:ext cx="6995120" cy="56467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1.6 Этапы проектирования</a:t>
            </a:r>
            <a:endParaRPr lang="ru-RU" sz="2400" dirty="0"/>
          </a:p>
        </p:txBody>
      </p:sp>
      <p:sp>
        <p:nvSpPr>
          <p:cNvPr id="189443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412776"/>
            <a:ext cx="8784976" cy="4911824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None/>
            </a:pPr>
            <a:r>
              <a:rPr lang="en-US" altLang="ru-RU" sz="2400" b="1" dirty="0"/>
              <a:t>	</a:t>
            </a:r>
            <a:r>
              <a:rPr lang="ru-RU" altLang="ru-RU" sz="2400" b="1" dirty="0">
                <a:solidFill>
                  <a:srgbClr val="C00000"/>
                </a:solidFill>
              </a:rPr>
              <a:t>Схемотехническое проектирование</a:t>
            </a:r>
            <a:r>
              <a:rPr lang="ru-RU" altLang="ru-RU" sz="2400" dirty="0">
                <a:solidFill>
                  <a:srgbClr val="C00000"/>
                </a:solidFill>
              </a:rPr>
              <a:t> </a:t>
            </a:r>
            <a:r>
              <a:rPr lang="ru-RU" altLang="ru-RU" sz="2400" dirty="0"/>
              <a:t>связано с отображением функциональных характеристик и основных принципов действия и находит выражение в структурных, функциональных и принципиальных электрических схемах и сопутствующих им документам.</a:t>
            </a:r>
            <a:endParaRPr lang="ru-RU" altLang="ru-RU" sz="2400" b="1" dirty="0"/>
          </a:p>
          <a:p>
            <a:pPr>
              <a:buFont typeface="Wingdings" pitchFamily="2" charset="2"/>
              <a:buNone/>
            </a:pPr>
            <a:r>
              <a:rPr lang="en-US" altLang="ru-RU" sz="2400" b="1" dirty="0"/>
              <a:t>	</a:t>
            </a:r>
            <a:r>
              <a:rPr lang="ru-RU" altLang="ru-RU" sz="2400" b="1" dirty="0">
                <a:solidFill>
                  <a:srgbClr val="C00000"/>
                </a:solidFill>
              </a:rPr>
              <a:t>Конструкторское проектирование</a:t>
            </a:r>
            <a:r>
              <a:rPr lang="ru-RU" altLang="ru-RU" sz="2400" dirty="0"/>
              <a:t> связано с реализацией результатов схемотехнического проектирования в конкретных геометрических формах и расположении в пространстве.</a:t>
            </a:r>
          </a:p>
          <a:p>
            <a:pPr>
              <a:buFont typeface="Wingdings" pitchFamily="2" charset="2"/>
              <a:buNone/>
            </a:pPr>
            <a:r>
              <a:rPr lang="en-US" altLang="ru-RU" sz="2400" dirty="0"/>
              <a:t>	</a:t>
            </a:r>
            <a:r>
              <a:rPr lang="ru-RU" altLang="ru-RU" sz="2400" b="1" dirty="0">
                <a:solidFill>
                  <a:srgbClr val="C00000"/>
                </a:solidFill>
                <a:effectLst/>
              </a:rPr>
              <a:t>Технологическое проектирование</a:t>
            </a:r>
            <a:r>
              <a:rPr lang="ru-RU" altLang="ru-RU" sz="2400" dirty="0">
                <a:solidFill>
                  <a:srgbClr val="C00000"/>
                </a:solidFill>
              </a:rPr>
              <a:t> </a:t>
            </a:r>
            <a:r>
              <a:rPr lang="ru-RU" altLang="ru-RU" sz="2400" dirty="0"/>
              <a:t>связано с реализацией результатов конструкторского проектирования в виде изготовления образцов аппаратуры определенным способом и на конкретном оборудовании.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44220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692696"/>
            <a:ext cx="7139136" cy="70868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Проектные процедуры</a:t>
            </a:r>
            <a:endParaRPr lang="ru-RU" sz="3200" b="1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788854651"/>
              </p:ext>
            </p:extLst>
          </p:nvPr>
        </p:nvGraphicFramePr>
        <p:xfrm>
          <a:off x="1187624" y="2060848"/>
          <a:ext cx="6624736" cy="3816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85872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Проектные процедуры</a:t>
            </a:r>
            <a:endParaRPr lang="ru-RU" sz="3200" dirty="0"/>
          </a:p>
        </p:txBody>
      </p:sp>
      <p:sp>
        <p:nvSpPr>
          <p:cNvPr id="18739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en-US" altLang="ru-RU" sz="2800" b="1" dirty="0"/>
              <a:t>	</a:t>
            </a:r>
            <a:r>
              <a:rPr lang="ru-RU" altLang="ru-RU" sz="2400" b="1" dirty="0">
                <a:solidFill>
                  <a:srgbClr val="C00000"/>
                </a:solidFill>
              </a:rPr>
              <a:t>Проектное решение</a:t>
            </a:r>
            <a:r>
              <a:rPr lang="ru-RU" altLang="ru-RU" sz="2400" dirty="0">
                <a:solidFill>
                  <a:srgbClr val="C00000"/>
                </a:solidFill>
              </a:rPr>
              <a:t> </a:t>
            </a:r>
            <a:r>
              <a:rPr lang="ru-RU" altLang="ru-RU" sz="2400" dirty="0"/>
              <a:t>- промежуточное или окончательное описание объекта проектирования, необходимое и достаточное для рассмотрения и определения дальнейшего направления или окончания проектирования.</a:t>
            </a:r>
            <a:endParaRPr lang="en-US" altLang="ru-RU" sz="2400" dirty="0"/>
          </a:p>
          <a:p>
            <a:pPr>
              <a:buFont typeface="Wingdings" pitchFamily="2" charset="2"/>
              <a:buNone/>
            </a:pPr>
            <a:r>
              <a:rPr lang="en-US" altLang="ru-RU" sz="2400" b="1" dirty="0"/>
              <a:t>	</a:t>
            </a:r>
            <a:r>
              <a:rPr lang="ru-RU" altLang="ru-RU" sz="2400" b="1" dirty="0">
                <a:solidFill>
                  <a:srgbClr val="C00000"/>
                </a:solidFill>
              </a:rPr>
              <a:t>Проектная операция</a:t>
            </a:r>
            <a:r>
              <a:rPr lang="ru-RU" altLang="ru-RU" sz="2400" dirty="0">
                <a:solidFill>
                  <a:srgbClr val="C00000"/>
                </a:solidFill>
              </a:rPr>
              <a:t> </a:t>
            </a:r>
            <a:r>
              <a:rPr lang="ru-RU" altLang="ru-RU" sz="2400" dirty="0"/>
              <a:t>- действие или формализованная совокупность действий, составляющих часть проектной процедуры, алгоритм которых остается неизменным для ряда проектных процедур. </a:t>
            </a:r>
            <a:endParaRPr lang="ru-RU" altLang="ru-RU" sz="2400" dirty="0" smtClean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85335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704088"/>
            <a:ext cx="6995120" cy="780696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Проектные процедуры</a:t>
            </a:r>
            <a:endParaRPr lang="ru-RU" sz="3200" dirty="0"/>
          </a:p>
        </p:txBody>
      </p:sp>
      <p:sp>
        <p:nvSpPr>
          <p:cNvPr id="1863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72816"/>
            <a:ext cx="8229600" cy="4551784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None/>
            </a:pPr>
            <a:r>
              <a:rPr lang="en-US" altLang="ru-RU" sz="2400" b="1" dirty="0">
                <a:latin typeface="Arial" pitchFamily="34" charset="0"/>
              </a:rPr>
              <a:t>	</a:t>
            </a:r>
            <a:r>
              <a:rPr lang="ru-RU" altLang="ru-RU" sz="2800" u="sng" dirty="0"/>
              <a:t>Примерами проектных операций могут служить:</a:t>
            </a:r>
          </a:p>
          <a:p>
            <a:r>
              <a:rPr lang="ru-RU" altLang="ru-RU" sz="2800" dirty="0"/>
              <a:t>подготовка исходных данных для электрического расчета; </a:t>
            </a:r>
            <a:r>
              <a:rPr lang="ru-RU" altLang="ru-RU" sz="2800" dirty="0" smtClean="0"/>
              <a:t>оформление </a:t>
            </a:r>
            <a:r>
              <a:rPr lang="ru-RU" altLang="ru-RU" sz="2800" dirty="0"/>
              <a:t>чертежа детали в соответствии с ЕСКД; </a:t>
            </a:r>
            <a:r>
              <a:rPr lang="ru-RU" altLang="ru-RU" sz="2800" dirty="0" smtClean="0"/>
              <a:t>оформление </a:t>
            </a:r>
            <a:r>
              <a:rPr lang="ru-RU" altLang="ru-RU" sz="2800" dirty="0"/>
              <a:t>отчета. </a:t>
            </a:r>
          </a:p>
          <a:p>
            <a:pPr>
              <a:lnSpc>
                <a:spcPct val="120000"/>
              </a:lnSpc>
              <a:buFont typeface="Wingdings" pitchFamily="2" charset="2"/>
              <a:buNone/>
            </a:pPr>
            <a:r>
              <a:rPr lang="ru-RU" altLang="ru-RU" sz="2800" b="1" dirty="0" smtClean="0">
                <a:solidFill>
                  <a:schemeClr val="hlink"/>
                </a:solidFill>
              </a:rPr>
              <a:t>   </a:t>
            </a:r>
            <a:r>
              <a:rPr lang="ru-RU" altLang="ru-RU" sz="2800" b="1" dirty="0" smtClean="0">
                <a:solidFill>
                  <a:srgbClr val="C00000"/>
                </a:solidFill>
              </a:rPr>
              <a:t>Проектная </a:t>
            </a:r>
            <a:r>
              <a:rPr lang="ru-RU" altLang="ru-RU" sz="2800" b="1" dirty="0">
                <a:solidFill>
                  <a:srgbClr val="C00000"/>
                </a:solidFill>
              </a:rPr>
              <a:t>процедура</a:t>
            </a:r>
            <a:r>
              <a:rPr lang="ru-RU" altLang="ru-RU" sz="2800" dirty="0">
                <a:solidFill>
                  <a:srgbClr val="C00000"/>
                </a:solidFill>
              </a:rPr>
              <a:t> </a:t>
            </a:r>
            <a:r>
              <a:rPr lang="ru-RU" altLang="ru-RU" sz="2800" dirty="0"/>
              <a:t>- формализованная совокупность действий, выполнение которых оканчивается проектным решением. Примерами проектных процедур могут служить:</a:t>
            </a:r>
          </a:p>
          <a:p>
            <a:pPr>
              <a:lnSpc>
                <a:spcPct val="120000"/>
              </a:lnSpc>
            </a:pPr>
            <a:r>
              <a:rPr lang="ru-RU" altLang="ru-RU" sz="2800" dirty="0"/>
              <a:t>разработка чертежа изделия; </a:t>
            </a:r>
          </a:p>
          <a:p>
            <a:pPr>
              <a:lnSpc>
                <a:spcPct val="120000"/>
              </a:lnSpc>
            </a:pPr>
            <a:r>
              <a:rPr lang="ru-RU" altLang="ru-RU" sz="2800" dirty="0"/>
              <a:t>расчет характеристик усилителя; </a:t>
            </a:r>
          </a:p>
          <a:p>
            <a:pPr>
              <a:lnSpc>
                <a:spcPct val="120000"/>
              </a:lnSpc>
            </a:pPr>
            <a:r>
              <a:rPr lang="ru-RU" altLang="ru-RU" sz="2800" dirty="0"/>
              <a:t>выбор типовой конструкции функционального узла.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87256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1.6 Этапы проектирования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sz="3800" i="1" dirty="0">
                <a:solidFill>
                  <a:schemeClr val="accent2">
                    <a:lumMod val="75000"/>
                  </a:schemeClr>
                </a:solidFill>
              </a:rPr>
              <a:t>Одновариантный анализ </a:t>
            </a:r>
            <a:r>
              <a:rPr lang="ru-RU" sz="3800" dirty="0"/>
              <a:t>заключается в определении вектора выхода параметров </a:t>
            </a:r>
            <a:r>
              <a:rPr lang="ru-RU" sz="3800" dirty="0" smtClean="0"/>
              <a:t>“</a:t>
            </a:r>
            <a:r>
              <a:rPr lang="en-US" sz="3800" dirty="0" smtClean="0"/>
              <a:t>Y</a:t>
            </a:r>
            <a:r>
              <a:rPr lang="ru-RU" sz="3800" dirty="0" smtClean="0"/>
              <a:t>” </a:t>
            </a:r>
            <a:r>
              <a:rPr lang="ru-RU" sz="3800" dirty="0"/>
              <a:t>при заданной структуре системы значащих вектора параметров элементов </a:t>
            </a:r>
            <a:r>
              <a:rPr lang="ru-RU" sz="3800" dirty="0" smtClean="0"/>
              <a:t>“</a:t>
            </a:r>
            <a:r>
              <a:rPr lang="en-US" sz="3800" dirty="0" smtClean="0"/>
              <a:t>X</a:t>
            </a:r>
            <a:r>
              <a:rPr lang="ru-RU" sz="3800" dirty="0" smtClean="0"/>
              <a:t>” </a:t>
            </a:r>
            <a:r>
              <a:rPr lang="ru-RU" sz="3800" dirty="0"/>
              <a:t>и внешних параметров Q</a:t>
            </a:r>
            <a:r>
              <a:rPr lang="ru-RU" sz="3800" dirty="0" smtClean="0"/>
              <a:t>.</a:t>
            </a:r>
          </a:p>
          <a:p>
            <a:pPr marL="0" indent="0">
              <a:buNone/>
            </a:pPr>
            <a:r>
              <a:rPr lang="en-US" sz="3800" b="1" dirty="0" smtClean="0">
                <a:cs typeface="Times New Roman" panose="02020603050405020304" pitchFamily="18" charset="0"/>
              </a:rPr>
              <a:t>                                            Y=F(X, Q)</a:t>
            </a:r>
          </a:p>
          <a:p>
            <a:pPr marL="0" indent="0">
              <a:buNone/>
            </a:pPr>
            <a:r>
              <a:rPr lang="ru-RU" sz="3800" dirty="0" smtClean="0"/>
              <a:t/>
            </a:r>
            <a:br>
              <a:rPr lang="ru-RU" sz="3800" dirty="0" smtClean="0"/>
            </a:br>
            <a:r>
              <a:rPr lang="ru-RU" sz="3800" u="sng" dirty="0" smtClean="0">
                <a:solidFill>
                  <a:schemeClr val="accent2">
                    <a:lumMod val="75000"/>
                  </a:schemeClr>
                </a:solidFill>
              </a:rPr>
              <a:t>Задачи многовариантного анализа</a:t>
            </a:r>
            <a:r>
              <a:rPr lang="ru-RU" sz="3800" dirty="0" smtClean="0"/>
              <a:t> заключаются в определении изменений параметров Y при заданных изменениях X и Q. К задачам многовариантного анализа относится </a:t>
            </a:r>
            <a:r>
              <a:rPr lang="ru-RU" sz="3800" dirty="0" smtClean="0">
                <a:solidFill>
                  <a:srgbClr val="C00000"/>
                </a:solidFill>
              </a:rPr>
              <a:t>анализ чувствительности </a:t>
            </a:r>
            <a:r>
              <a:rPr lang="ru-RU" sz="3800" dirty="0" smtClean="0"/>
              <a:t>– это оценка влияния внутренних и внешних параметров на выходные, которые сводятся к расчёту коэффициента чувствительность.</a:t>
            </a:r>
            <a:endParaRPr lang="en-US" sz="3800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3402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704088"/>
            <a:ext cx="7067128" cy="56467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1.6 Этапы проектирования</a:t>
            </a:r>
            <a:endParaRPr lang="ru-RU" sz="2400" dirty="0"/>
          </a:p>
        </p:txBody>
      </p:sp>
      <p:sp>
        <p:nvSpPr>
          <p:cNvPr id="191491" name="Rectangle 3"/>
          <p:cNvSpPr>
            <a:spLocks noGrp="1" noChangeArrowheads="1"/>
          </p:cNvSpPr>
          <p:nvPr>
            <p:ph idx="1"/>
          </p:nvPr>
        </p:nvSpPr>
        <p:spPr>
          <a:xfrm>
            <a:off x="436748" y="1556792"/>
            <a:ext cx="8229600" cy="4389120"/>
          </a:xfrm>
        </p:spPr>
        <p:txBody>
          <a:bodyPr>
            <a:noAutofit/>
          </a:bodyPr>
          <a:lstStyle/>
          <a:p>
            <a:r>
              <a:rPr lang="ru-RU" altLang="ru-RU" dirty="0"/>
              <a:t>Различают задачи </a:t>
            </a:r>
            <a:r>
              <a:rPr lang="ru-RU" altLang="ru-RU" i="1" dirty="0">
                <a:solidFill>
                  <a:srgbClr val="C00000"/>
                </a:solidFill>
              </a:rPr>
              <a:t>структурного</a:t>
            </a:r>
            <a:r>
              <a:rPr lang="ru-RU" altLang="ru-RU" dirty="0"/>
              <a:t> и </a:t>
            </a:r>
            <a:r>
              <a:rPr lang="ru-RU" altLang="ru-RU" i="1" dirty="0">
                <a:solidFill>
                  <a:srgbClr val="C00000"/>
                </a:solidFill>
              </a:rPr>
              <a:t>параметрического синтеза</a:t>
            </a:r>
            <a:r>
              <a:rPr lang="ru-RU" altLang="ru-RU" dirty="0"/>
              <a:t>. В первом случае синтезируется </a:t>
            </a:r>
            <a:r>
              <a:rPr lang="ru-RU" altLang="ru-RU" i="1" u="sng" dirty="0">
                <a:solidFill>
                  <a:schemeClr val="accent2">
                    <a:lumMod val="75000"/>
                  </a:schemeClr>
                </a:solidFill>
              </a:rPr>
              <a:t>структура</a:t>
            </a:r>
            <a:r>
              <a:rPr lang="ru-RU" altLang="ru-RU" dirty="0"/>
              <a:t> проектируемого объекта, а во втором его </a:t>
            </a:r>
            <a:r>
              <a:rPr lang="ru-RU" altLang="ru-RU" i="1" u="sng" dirty="0">
                <a:solidFill>
                  <a:schemeClr val="accent2">
                    <a:lumMod val="75000"/>
                  </a:schemeClr>
                </a:solidFill>
              </a:rPr>
              <a:t>параметры</a:t>
            </a:r>
            <a:r>
              <a:rPr lang="ru-RU" altLang="ru-RU" dirty="0"/>
              <a:t>.</a:t>
            </a:r>
          </a:p>
          <a:p>
            <a:r>
              <a:rPr lang="ru-RU" altLang="ru-RU" dirty="0"/>
              <a:t>Задачи </a:t>
            </a:r>
            <a:r>
              <a:rPr lang="ru-RU" altLang="ru-RU" i="1" dirty="0">
                <a:solidFill>
                  <a:schemeClr val="accent2">
                    <a:lumMod val="75000"/>
                  </a:schemeClr>
                </a:solidFill>
              </a:rPr>
              <a:t>анализа </a:t>
            </a:r>
            <a:r>
              <a:rPr lang="ru-RU" altLang="ru-RU" dirty="0"/>
              <a:t>технических объектов направлены на изучение их свойств. В процессе анализа не создаются новые объекты, а лишь исследуются заданные.</a:t>
            </a:r>
          </a:p>
          <a:p>
            <a:r>
              <a:rPr lang="ru-RU" altLang="ru-RU" i="1" dirty="0">
                <a:solidFill>
                  <a:schemeClr val="accent2">
                    <a:lumMod val="75000"/>
                  </a:schemeClr>
                </a:solidFill>
              </a:rPr>
              <a:t>Решение задачи анализа </a:t>
            </a:r>
            <a:r>
              <a:rPr lang="ru-RU" altLang="ru-RU" dirty="0"/>
              <a:t>позволяет получить информацию о выходных характеристиках объекта, режимах работы его элементов, тепловых и механических режимах конструкции и т.д.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74670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704088"/>
            <a:ext cx="7067128" cy="63668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1.6 Этапы проектирования</a:t>
            </a:r>
            <a:endParaRPr lang="ru-RU" sz="2400" dirty="0"/>
          </a:p>
        </p:txBody>
      </p:sp>
      <p:sp>
        <p:nvSpPr>
          <p:cNvPr id="19251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altLang="ru-RU" sz="2400" dirty="0"/>
              <a:t>Решение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задачи оптимизации</a:t>
            </a:r>
            <a:r>
              <a:rPr lang="ru-RU" altLang="ru-RU" sz="2400" dirty="0"/>
              <a:t> направлены на поиск не любого, а </a:t>
            </a:r>
            <a:r>
              <a:rPr lang="ru-RU" altLang="ru-RU" sz="2400" i="1" u="sng" dirty="0">
                <a:solidFill>
                  <a:schemeClr val="accent2">
                    <a:lumMod val="75000"/>
                  </a:schemeClr>
                </a:solidFill>
              </a:rPr>
              <a:t>наилучшего</a:t>
            </a:r>
            <a:r>
              <a:rPr lang="ru-RU" altLang="ru-RU" sz="2400" dirty="0"/>
              <a:t>, в некотором смысле, проектного решения. </a:t>
            </a:r>
            <a:endParaRPr lang="ru-RU" altLang="ru-RU" sz="2400" dirty="0" smtClean="0"/>
          </a:p>
          <a:p>
            <a:r>
              <a:rPr lang="ru-RU" altLang="ru-RU" sz="2400" dirty="0" smtClean="0"/>
              <a:t>Если </a:t>
            </a:r>
            <a:r>
              <a:rPr lang="ru-RU" altLang="ru-RU" sz="2400" dirty="0"/>
              <a:t>в процессе оптимизации ищется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наилучшая структура</a:t>
            </a:r>
            <a:r>
              <a:rPr lang="ru-RU" altLang="ru-RU" sz="2400" dirty="0"/>
              <a:t>, то такую задачу называют </a:t>
            </a:r>
            <a:r>
              <a:rPr lang="ru-RU" altLang="ru-RU" sz="2400" dirty="0">
                <a:solidFill>
                  <a:srgbClr val="C00000"/>
                </a:solidFill>
              </a:rPr>
              <a:t>структурной </a:t>
            </a:r>
            <a:r>
              <a:rPr lang="ru-RU" altLang="ru-RU" sz="2400" dirty="0" smtClean="0">
                <a:solidFill>
                  <a:srgbClr val="C00000"/>
                </a:solidFill>
              </a:rPr>
              <a:t>оптимизацией</a:t>
            </a:r>
            <a:r>
              <a:rPr lang="ru-RU" altLang="ru-RU" sz="2400" dirty="0"/>
              <a:t>.</a:t>
            </a:r>
            <a:r>
              <a:rPr lang="ru-RU" altLang="ru-RU" sz="2400" dirty="0" smtClean="0"/>
              <a:t> </a:t>
            </a:r>
          </a:p>
          <a:p>
            <a:r>
              <a:rPr lang="ru-RU" altLang="ru-RU" sz="2400" dirty="0"/>
              <a:t>Е</a:t>
            </a:r>
            <a:r>
              <a:rPr lang="ru-RU" altLang="ru-RU" sz="2400" dirty="0" smtClean="0"/>
              <a:t>сли </a:t>
            </a:r>
            <a:r>
              <a:rPr lang="ru-RU" altLang="ru-RU" sz="2400" dirty="0"/>
              <a:t>при заданной структуре отыскиваются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параметры объекта</a:t>
            </a:r>
            <a:r>
              <a:rPr lang="ru-RU" altLang="ru-RU" sz="2400" dirty="0"/>
              <a:t>, удовлетворяющие заданному критерию, то такую задачу называют </a:t>
            </a:r>
            <a:r>
              <a:rPr lang="ru-RU" altLang="ru-RU" sz="2400" dirty="0">
                <a:solidFill>
                  <a:srgbClr val="C00000"/>
                </a:solidFill>
              </a:rPr>
              <a:t>параметрической оптимизацией</a:t>
            </a:r>
            <a:r>
              <a:rPr lang="ru-RU" altLang="ru-RU" sz="2400" dirty="0"/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07756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759"/>
            <a:ext cx="8229600" cy="485740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en-US" altLang="ru-RU" sz="2400" dirty="0">
                <a:latin typeface="Arial" pitchFamily="34" charset="0"/>
              </a:rPr>
              <a:t>	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Параметры элементов </a:t>
            </a:r>
            <a:r>
              <a:rPr lang="ru-RU" altLang="ru-RU" sz="2400" dirty="0"/>
              <a:t>любого технического объекта не могут иметь точно заданные значения. Это является следствием неизбежных погрешностей технологического оборудования, влияния внешних факторов, разбросов параметров материалов и т.д. </a:t>
            </a:r>
          </a:p>
          <a:p>
            <a:pPr>
              <a:lnSpc>
                <a:spcPct val="110000"/>
              </a:lnSpc>
            </a:pPr>
            <a:r>
              <a:rPr lang="ru-RU" altLang="ru-RU" sz="2400" dirty="0"/>
              <a:t>Поэтому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параметры элементов являются случайными </a:t>
            </a:r>
            <a:r>
              <a:rPr lang="ru-RU" altLang="ru-RU" sz="2400" i="1" dirty="0" smtClean="0">
                <a:solidFill>
                  <a:schemeClr val="accent2">
                    <a:lumMod val="75000"/>
                  </a:schemeClr>
                </a:solidFill>
              </a:rPr>
              <a:t>величинами</a:t>
            </a:r>
            <a:r>
              <a:rPr lang="ru-RU" altLang="ru-RU" sz="2400" dirty="0" smtClean="0"/>
              <a:t> и выходные </a:t>
            </a:r>
            <a:r>
              <a:rPr lang="ru-RU" altLang="ru-RU" sz="2400" dirty="0"/>
              <a:t>характеристики партии объектов будут лежать в некотором диапазоне. </a:t>
            </a:r>
          </a:p>
          <a:p>
            <a:pPr>
              <a:lnSpc>
                <a:spcPct val="110000"/>
              </a:lnSpc>
            </a:pPr>
            <a:r>
              <a:rPr lang="ru-RU" altLang="ru-RU" sz="2400" dirty="0">
                <a:solidFill>
                  <a:schemeClr val="hlink"/>
                </a:solidFill>
              </a:rPr>
              <a:t>Учесть влияние разбросов параметров</a:t>
            </a:r>
            <a:r>
              <a:rPr lang="ru-RU" altLang="ru-RU" sz="2400" dirty="0"/>
              <a:t> элементов на выходные характеристики и уменьшить это влияние позволяет </a:t>
            </a:r>
            <a:r>
              <a:rPr lang="ru-RU" altLang="ru-RU" sz="2400" i="1" u="sng" dirty="0">
                <a:solidFill>
                  <a:schemeClr val="accent2">
                    <a:lumMod val="75000"/>
                  </a:schemeClr>
                </a:solidFill>
              </a:rPr>
              <a:t>решение задачи исследования разбросов</a:t>
            </a:r>
            <a:r>
              <a:rPr lang="ru-RU" altLang="ru-RU" sz="2400" dirty="0"/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53039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340768"/>
            <a:ext cx="8229600" cy="525688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ru-RU" altLang="ru-RU" dirty="0">
                <a:solidFill>
                  <a:schemeClr val="hlink"/>
                </a:solidFill>
              </a:rPr>
              <a:t>	</a:t>
            </a:r>
            <a:r>
              <a:rPr lang="ru-RU" altLang="ru-RU" dirty="0">
                <a:solidFill>
                  <a:srgbClr val="C00000"/>
                </a:solidFill>
              </a:rPr>
              <a:t>Задача обеспечения надежности </a:t>
            </a:r>
            <a:r>
              <a:rPr lang="ru-RU" altLang="ru-RU" dirty="0"/>
              <a:t>направлена на достижение, заданных в техническом задании, </a:t>
            </a:r>
            <a:r>
              <a:rPr lang="ru-RU" altLang="ru-RU" i="1" u="sng" dirty="0">
                <a:solidFill>
                  <a:schemeClr val="accent2">
                    <a:lumMod val="75000"/>
                  </a:schemeClr>
                </a:solidFill>
              </a:rPr>
              <a:t>показателей надежности</a:t>
            </a:r>
            <a:r>
              <a:rPr lang="ru-RU" altLang="ru-RU" dirty="0"/>
              <a:t>. </a:t>
            </a:r>
          </a:p>
          <a:p>
            <a:r>
              <a:rPr lang="ru-RU" altLang="ru-RU" i="1" dirty="0">
                <a:solidFill>
                  <a:schemeClr val="accent2">
                    <a:lumMod val="75000"/>
                  </a:schemeClr>
                </a:solidFill>
              </a:rPr>
              <a:t>Первая особенность </a:t>
            </a:r>
            <a:r>
              <a:rPr lang="ru-RU" altLang="ru-RU" dirty="0"/>
              <a:t>этой задачи заключается в том, что ее решение осуществляется на всех этапах проектирования и при выполнении большинства проектных операций.</a:t>
            </a:r>
          </a:p>
          <a:p>
            <a:r>
              <a:rPr lang="ru-RU" altLang="ru-RU" i="1" dirty="0">
                <a:solidFill>
                  <a:schemeClr val="accent2">
                    <a:lumMod val="75000"/>
                  </a:schemeClr>
                </a:solidFill>
              </a:rPr>
              <a:t>Вторая особенность </a:t>
            </a:r>
            <a:r>
              <a:rPr lang="ru-RU" altLang="ru-RU" dirty="0"/>
              <a:t>заключается в том что решение этой задачи интегрирует в себе результаты решения практически всех задач анализа характеристик объекта и исследования их разбросов.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72015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132856"/>
            <a:ext cx="6273896" cy="1362456"/>
          </a:xfrm>
        </p:spPr>
        <p:txBody>
          <a:bodyPr/>
          <a:lstStyle/>
          <a:p>
            <a:r>
              <a:rPr lang="en-US" sz="3600" cap="all" dirty="0">
                <a:solidFill>
                  <a:schemeClr val="tx2"/>
                </a:solidFill>
              </a:rPr>
              <a:t>1. </a:t>
            </a:r>
            <a:r>
              <a:rPr lang="ru-RU" sz="3600" cap="all" dirty="0">
                <a:solidFill>
                  <a:schemeClr val="tx2"/>
                </a:solidFill>
              </a:rPr>
              <a:t>Общие сведения о объектах и задачах проектирования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43608" y="4005064"/>
            <a:ext cx="5328592" cy="1509712"/>
          </a:xfrm>
        </p:spPr>
        <p:txBody>
          <a:bodyPr>
            <a:noAutofit/>
          </a:bodyPr>
          <a:lstStyle/>
          <a:p>
            <a:r>
              <a:rPr lang="ru-RU" altLang="ru-RU" sz="3200" b="1" dirty="0"/>
              <a:t>1.7 Схема процесса автоматизированного проектирования РЭС </a:t>
            </a:r>
            <a:endParaRPr lang="ru-RU" sz="3200" b="1" dirty="0" smtClean="0">
              <a:solidFill>
                <a:schemeClr val="tx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75681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442769" y="980728"/>
            <a:ext cx="7200800" cy="1152128"/>
          </a:xfrm>
        </p:spPr>
        <p:txBody>
          <a:bodyPr>
            <a:noAutofit/>
          </a:bodyPr>
          <a:lstStyle/>
          <a:p>
            <a:pPr algn="ctr"/>
            <a:r>
              <a:rPr lang="ru-RU" altLang="ru-RU" sz="3200" b="1" dirty="0" smtClean="0"/>
              <a:t>1.7 Схема </a:t>
            </a:r>
            <a:r>
              <a:rPr lang="ru-RU" altLang="ru-RU" sz="3200" b="1" dirty="0"/>
              <a:t>процесса автоматизированного проектирования РЭС </a:t>
            </a:r>
          </a:p>
        </p:txBody>
      </p:sp>
      <p:sp>
        <p:nvSpPr>
          <p:cNvPr id="195587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2420888"/>
            <a:ext cx="8229600" cy="43212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ru-RU" dirty="0"/>
              <a:t>	</a:t>
            </a:r>
            <a:r>
              <a:rPr lang="ru-RU" altLang="ru-RU" b="1" dirty="0">
                <a:solidFill>
                  <a:srgbClr val="C00000"/>
                </a:solidFill>
              </a:rPr>
              <a:t>Исходным документом </a:t>
            </a:r>
            <a:r>
              <a:rPr lang="ru-RU" altLang="ru-RU" dirty="0"/>
              <a:t>для начала проектирования является </a:t>
            </a:r>
            <a:r>
              <a:rPr lang="ru-RU" altLang="ru-RU" i="1" u="sng" dirty="0">
                <a:solidFill>
                  <a:schemeClr val="accent2">
                    <a:lumMod val="75000"/>
                  </a:schemeClr>
                </a:solidFill>
              </a:rPr>
              <a:t>техническое задание </a:t>
            </a:r>
            <a:r>
              <a:rPr lang="ru-RU" altLang="ru-RU" dirty="0"/>
              <a:t>(ТЗ). В нем перечислены все технические требования, предъявляемые к создаваемой аппаратуре. В состав основных требований входят:</a:t>
            </a:r>
          </a:p>
          <a:p>
            <a:pPr>
              <a:lnSpc>
                <a:spcPct val="90000"/>
              </a:lnSpc>
            </a:pPr>
            <a:r>
              <a:rPr lang="ru-RU" altLang="ru-RU" dirty="0">
                <a:solidFill>
                  <a:schemeClr val="hlink"/>
                </a:solidFill>
              </a:rPr>
              <a:t>значения выходных характеристик</a:t>
            </a:r>
            <a:r>
              <a:rPr lang="ru-RU" altLang="ru-RU" dirty="0"/>
              <a:t> и их допустимые разбросы; </a:t>
            </a:r>
          </a:p>
          <a:p>
            <a:pPr>
              <a:lnSpc>
                <a:spcPct val="90000"/>
              </a:lnSpc>
            </a:pPr>
            <a:r>
              <a:rPr lang="ru-RU" altLang="ru-RU" dirty="0">
                <a:solidFill>
                  <a:schemeClr val="hlink"/>
                </a:solidFill>
              </a:rPr>
              <a:t>показатели надежности</a:t>
            </a:r>
            <a:r>
              <a:rPr lang="ru-RU" altLang="ru-RU" dirty="0"/>
              <a:t>: вероятность безотказной работы, время эксплуатации, срок службы и др.;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34849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759696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dirty="0">
                <a:solidFill>
                  <a:schemeClr val="hlink"/>
                </a:solidFill>
              </a:rPr>
              <a:t>условия эксплуатации</a:t>
            </a:r>
            <a:r>
              <a:rPr lang="ru-RU" altLang="ru-RU" dirty="0"/>
              <a:t>: влажность, давление, температура и др.; </a:t>
            </a:r>
          </a:p>
          <a:p>
            <a:pPr>
              <a:lnSpc>
                <a:spcPct val="90000"/>
              </a:lnSpc>
            </a:pPr>
            <a:r>
              <a:rPr lang="ru-RU" altLang="ru-RU" dirty="0">
                <a:solidFill>
                  <a:schemeClr val="hlink"/>
                </a:solidFill>
              </a:rPr>
              <a:t>специальные воздействия</a:t>
            </a:r>
            <a:r>
              <a:rPr lang="ru-RU" altLang="ru-RU" dirty="0"/>
              <a:t>: вибрация, удары, акустический шум, радиация и др.; </a:t>
            </a:r>
          </a:p>
          <a:p>
            <a:pPr>
              <a:lnSpc>
                <a:spcPct val="90000"/>
              </a:lnSpc>
            </a:pPr>
            <a:r>
              <a:rPr lang="ru-RU" altLang="ru-RU" dirty="0">
                <a:solidFill>
                  <a:schemeClr val="hlink"/>
                </a:solidFill>
              </a:rPr>
              <a:t>условия хранения</a:t>
            </a:r>
            <a:r>
              <a:rPr lang="ru-RU" altLang="ru-RU" dirty="0"/>
              <a:t> и </a:t>
            </a:r>
            <a:r>
              <a:rPr lang="ru-RU" altLang="ru-RU" dirty="0">
                <a:solidFill>
                  <a:schemeClr val="hlink"/>
                </a:solidFill>
              </a:rPr>
              <a:t>транспортировки</a:t>
            </a:r>
            <a:r>
              <a:rPr lang="ru-RU" altLang="ru-RU" dirty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25033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612" name="Picture 4" descr="Схема процесса автоматизированного проектирования РЭС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colorTemperature colorTemp="112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484784"/>
            <a:ext cx="6976438" cy="374441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02128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12776"/>
            <a:ext cx="8229600" cy="5184874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ru-RU" altLang="ru-RU" dirty="0"/>
              <a:t>На основе </a:t>
            </a:r>
            <a:r>
              <a:rPr lang="ru-RU" altLang="ru-RU" dirty="0">
                <a:solidFill>
                  <a:srgbClr val="C00000"/>
                </a:solidFill>
              </a:rPr>
              <a:t>технического задания </a:t>
            </a:r>
            <a:r>
              <a:rPr lang="ru-RU" altLang="ru-RU" dirty="0"/>
              <a:t>создается проект (рис</a:t>
            </a:r>
            <a:r>
              <a:rPr lang="ru-RU" altLang="ru-RU" dirty="0" smtClean="0"/>
              <a:t>. выше) </a:t>
            </a:r>
            <a:r>
              <a:rPr lang="ru-RU" altLang="ru-RU" dirty="0"/>
              <a:t>(стрелка 1). Это эвристический набросок схемы и конструкции. На этом этапе разрабатываются эскизы </a:t>
            </a:r>
            <a:r>
              <a:rPr lang="ru-RU" altLang="ru-RU" i="1" dirty="0">
                <a:solidFill>
                  <a:schemeClr val="accent2">
                    <a:lumMod val="75000"/>
                  </a:schemeClr>
                </a:solidFill>
              </a:rPr>
              <a:t>структурной и функциональной схем</a:t>
            </a:r>
            <a:r>
              <a:rPr lang="ru-RU" altLang="ru-RU" dirty="0"/>
              <a:t> устройства, производится предварительная </a:t>
            </a:r>
            <a:r>
              <a:rPr lang="ru-RU" altLang="ru-RU" dirty="0">
                <a:solidFill>
                  <a:schemeClr val="accent2">
                    <a:lumMod val="75000"/>
                  </a:schemeClr>
                </a:solidFill>
              </a:rPr>
              <a:t>компоновка</a:t>
            </a:r>
            <a:r>
              <a:rPr lang="ru-RU" altLang="ru-RU" dirty="0"/>
              <a:t> и </a:t>
            </a:r>
            <a:r>
              <a:rPr lang="ru-RU" altLang="ru-RU" dirty="0">
                <a:solidFill>
                  <a:schemeClr val="accent2">
                    <a:lumMod val="75000"/>
                  </a:schemeClr>
                </a:solidFill>
              </a:rPr>
              <a:t>размещение</a:t>
            </a:r>
            <a:r>
              <a:rPr lang="ru-RU" altLang="ru-RU" dirty="0"/>
              <a:t>.</a:t>
            </a:r>
          </a:p>
          <a:p>
            <a:pPr>
              <a:lnSpc>
                <a:spcPct val="120000"/>
              </a:lnSpc>
            </a:pPr>
            <a:r>
              <a:rPr lang="ru-RU" altLang="ru-RU" dirty="0"/>
              <a:t>Далее разработанный проект исследуется и многократно уточняется (стрелки 2 - 7), при этом происходит постепенный переход от </a:t>
            </a:r>
            <a:r>
              <a:rPr lang="ru-RU" altLang="ru-RU" i="1" dirty="0">
                <a:solidFill>
                  <a:schemeClr val="accent2">
                    <a:lumMod val="75000"/>
                  </a:schemeClr>
                </a:solidFill>
              </a:rPr>
              <a:t>эскизного проекта к техническому</a:t>
            </a:r>
            <a:r>
              <a:rPr lang="ru-RU" altLang="ru-RU" dirty="0"/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79782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12775"/>
            <a:ext cx="8229600" cy="5111849"/>
          </a:xfrm>
        </p:spPr>
        <p:txBody>
          <a:bodyPr>
            <a:noAutofit/>
          </a:bodyPr>
          <a:lstStyle/>
          <a:p>
            <a:r>
              <a:rPr lang="ru-RU" altLang="ru-RU" dirty="0"/>
              <a:t>На основе </a:t>
            </a:r>
            <a:r>
              <a:rPr lang="ru-RU" altLang="ru-RU" i="1" dirty="0">
                <a:solidFill>
                  <a:schemeClr val="accent2">
                    <a:lumMod val="75000"/>
                  </a:schemeClr>
                </a:solidFill>
              </a:rPr>
              <a:t>эскизов схем и конструкций </a:t>
            </a:r>
            <a:r>
              <a:rPr lang="ru-RU" altLang="ru-RU" dirty="0"/>
              <a:t>производится </a:t>
            </a:r>
            <a:r>
              <a:rPr lang="ru-RU" altLang="ru-RU" dirty="0">
                <a:solidFill>
                  <a:schemeClr val="accent2">
                    <a:lumMod val="75000"/>
                  </a:schemeClr>
                </a:solidFill>
              </a:rPr>
              <a:t>формализация</a:t>
            </a:r>
            <a:r>
              <a:rPr lang="ru-RU" altLang="ru-RU" dirty="0"/>
              <a:t> проекта (стрелка 2), результатом которой являются </a:t>
            </a:r>
            <a:r>
              <a:rPr lang="ru-RU" altLang="ru-RU" i="1" u="sng" dirty="0">
                <a:solidFill>
                  <a:schemeClr val="accent2">
                    <a:lumMod val="75000"/>
                  </a:schemeClr>
                </a:solidFill>
              </a:rPr>
              <a:t>физические модели схемы</a:t>
            </a:r>
            <a:r>
              <a:rPr lang="ru-RU" altLang="ru-RU" dirty="0"/>
              <a:t> и </a:t>
            </a:r>
            <a:r>
              <a:rPr lang="ru-RU" altLang="ru-RU" i="1" u="sng" dirty="0">
                <a:solidFill>
                  <a:schemeClr val="accent2">
                    <a:lumMod val="75000"/>
                  </a:schemeClr>
                </a:solidFill>
              </a:rPr>
              <a:t>конструкции</a:t>
            </a:r>
            <a:r>
              <a:rPr lang="ru-RU" altLang="ru-RU" dirty="0"/>
              <a:t>, составленные в терминах соответствующего научного направления </a:t>
            </a:r>
            <a:r>
              <a:rPr lang="en-US" altLang="ru-RU" dirty="0"/>
              <a:t>(</a:t>
            </a:r>
            <a:r>
              <a:rPr lang="ru-RU" altLang="ru-RU" dirty="0"/>
              <a:t>электрические - в терминах электротехники, механические - в терминах механики, тепловые - в терминах теории теплообмена</a:t>
            </a:r>
            <a:r>
              <a:rPr lang="en-US" altLang="ru-RU" dirty="0"/>
              <a:t>)</a:t>
            </a:r>
            <a:r>
              <a:rPr lang="ru-RU" altLang="ru-RU" dirty="0"/>
              <a:t>. </a:t>
            </a:r>
            <a:endParaRPr lang="en-US" altLang="ru-RU" dirty="0"/>
          </a:p>
          <a:p>
            <a:r>
              <a:rPr lang="ru-RU" altLang="ru-RU" dirty="0">
                <a:solidFill>
                  <a:srgbClr val="C00000"/>
                </a:solidFill>
              </a:rPr>
              <a:t>Формализация</a:t>
            </a:r>
            <a:r>
              <a:rPr lang="ru-RU" altLang="ru-RU" dirty="0"/>
              <a:t> проекта производится с позиции системного подхода и заключается в учете тех или иных факторов, влияющих на </a:t>
            </a:r>
            <a:r>
              <a:rPr lang="ru-RU" altLang="ru-RU" i="1" dirty="0">
                <a:solidFill>
                  <a:schemeClr val="accent2">
                    <a:lumMod val="75000"/>
                  </a:schemeClr>
                </a:solidFill>
              </a:rPr>
              <a:t>функционирование</a:t>
            </a:r>
            <a:r>
              <a:rPr lang="ru-RU" altLang="ru-RU" dirty="0">
                <a:solidFill>
                  <a:schemeClr val="hlink"/>
                </a:solidFill>
              </a:rPr>
              <a:t> </a:t>
            </a:r>
            <a:r>
              <a:rPr lang="ru-RU" altLang="ru-RU" dirty="0"/>
              <a:t>аппаратуры при построении физических моделей.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0522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Autofit/>
          </a:bodyPr>
          <a:lstStyle/>
          <a:p>
            <a:r>
              <a:rPr lang="ru-RU" altLang="ru-RU" dirty="0"/>
              <a:t>На основе </a:t>
            </a:r>
            <a:r>
              <a:rPr lang="ru-RU" altLang="ru-RU" i="1" u="sng" dirty="0">
                <a:solidFill>
                  <a:schemeClr val="accent2">
                    <a:lumMod val="75000"/>
                  </a:schemeClr>
                </a:solidFill>
              </a:rPr>
              <a:t>физических моделей </a:t>
            </a:r>
            <a:r>
              <a:rPr lang="ru-RU" altLang="ru-RU" dirty="0"/>
              <a:t>получают </a:t>
            </a:r>
            <a:r>
              <a:rPr lang="ru-RU" altLang="ru-RU" i="1" u="sng" dirty="0">
                <a:solidFill>
                  <a:schemeClr val="accent2">
                    <a:lumMod val="75000"/>
                  </a:schemeClr>
                </a:solidFill>
              </a:rPr>
              <a:t>математические модели </a:t>
            </a:r>
            <a:r>
              <a:rPr lang="ru-RU" altLang="ru-RU" dirty="0"/>
              <a:t>(стрелка 3), полученные с использованием </a:t>
            </a:r>
            <a:r>
              <a:rPr lang="ru-RU" altLang="ru-RU" dirty="0">
                <a:solidFill>
                  <a:schemeClr val="accent2">
                    <a:lumMod val="75000"/>
                  </a:schemeClr>
                </a:solidFill>
              </a:rPr>
              <a:t>математических методов </a:t>
            </a:r>
            <a:r>
              <a:rPr lang="ru-RU" altLang="ru-RU" dirty="0"/>
              <a:t>и законов соответствующих наук. </a:t>
            </a:r>
            <a:endParaRPr lang="en-US" altLang="ru-RU" dirty="0"/>
          </a:p>
          <a:p>
            <a:r>
              <a:rPr lang="ru-RU" altLang="ru-RU" dirty="0"/>
              <a:t>Они являются основой для расчета выходных характеристик, проектируемой аппаратуры, а также параметров и факторов по которым оценивается </a:t>
            </a:r>
            <a:r>
              <a:rPr lang="ru-RU" altLang="ru-RU" dirty="0">
                <a:solidFill>
                  <a:schemeClr val="accent2">
                    <a:lumMod val="75000"/>
                  </a:schemeClr>
                </a:solidFill>
              </a:rPr>
              <a:t>фактическое состояние схемы или конструкции</a:t>
            </a:r>
            <a:r>
              <a:rPr lang="ru-RU" altLang="ru-RU" dirty="0"/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45916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12776"/>
            <a:ext cx="8229600" cy="5184874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ru-RU" altLang="ru-RU" dirty="0"/>
              <a:t>В результате расчета с использованием </a:t>
            </a:r>
            <a:r>
              <a:rPr lang="ru-RU" altLang="ru-RU" i="1" u="sng" dirty="0">
                <a:solidFill>
                  <a:schemeClr val="accent2">
                    <a:lumMod val="75000"/>
                  </a:schemeClr>
                </a:solidFill>
              </a:rPr>
              <a:t>математических моделей </a:t>
            </a:r>
            <a:r>
              <a:rPr lang="ru-RU" altLang="ru-RU" dirty="0"/>
              <a:t>(стрелка 4) получается </a:t>
            </a:r>
            <a:r>
              <a:rPr lang="ru-RU" altLang="ru-RU" i="1" u="sng" dirty="0">
                <a:solidFill>
                  <a:schemeClr val="accent2">
                    <a:lumMod val="75000"/>
                  </a:schemeClr>
                </a:solidFill>
              </a:rPr>
              <a:t>информационная модель </a:t>
            </a:r>
            <a:r>
              <a:rPr lang="ru-RU" altLang="ru-RU" dirty="0" smtClean="0"/>
              <a:t>устройства.</a:t>
            </a:r>
            <a:r>
              <a:rPr lang="en-US" altLang="ru-RU" dirty="0" smtClean="0"/>
              <a:t> </a:t>
            </a:r>
            <a:endParaRPr lang="ru-RU" altLang="ru-RU" dirty="0" smtClean="0"/>
          </a:p>
          <a:p>
            <a:pPr>
              <a:lnSpc>
                <a:spcPct val="140000"/>
              </a:lnSpc>
            </a:pPr>
            <a:r>
              <a:rPr lang="en-US" altLang="ru-RU" sz="1700" dirty="0" smtClean="0"/>
              <a:t>(</a:t>
            </a:r>
            <a:r>
              <a:rPr lang="ru-RU" altLang="ru-RU" sz="1700" dirty="0"/>
              <a:t>которая включает в себя расчетные значения выходных характеристик, требования технического задания, информацию из технических условий на элементы схемы и конструкции, расчетные значения электрических, тепловых и механических режимов работы элементов, показатели, определяющие надежность и качество изделия, а также множество внутренних параметров схемы и конструкции, которые могут быть </a:t>
            </a:r>
            <a:r>
              <a:rPr lang="ru-RU" altLang="ru-RU" sz="1700" dirty="0" smtClean="0"/>
              <a:t>управляемыми).</a:t>
            </a:r>
            <a:r>
              <a:rPr lang="ru-RU" altLang="ru-RU" sz="2800" dirty="0" smtClean="0"/>
              <a:t> </a:t>
            </a:r>
            <a:endParaRPr lang="en-US" alt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38826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16832"/>
            <a:ext cx="8229600" cy="460779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ru-RU" altLang="ru-RU" dirty="0"/>
              <a:t>Путем </a:t>
            </a:r>
            <a:r>
              <a:rPr lang="ru-RU" altLang="ru-RU" dirty="0">
                <a:solidFill>
                  <a:schemeClr val="accent2">
                    <a:lumMod val="75000"/>
                  </a:schemeClr>
                </a:solidFill>
              </a:rPr>
              <a:t>сопоставления</a:t>
            </a:r>
            <a:r>
              <a:rPr lang="ru-RU" altLang="ru-RU" dirty="0"/>
              <a:t> требований ТЗ с расчетными характеристиками, режимов работы элементов с допустимыми режимами, приведенными в технических условиях (стрелка 5) выявляются те характеристики и режимы работы элементов, которые необходимо изменить, и, на этой основе строится </a:t>
            </a:r>
            <a:r>
              <a:rPr lang="ru-RU" altLang="ru-RU" i="1" u="sng" dirty="0">
                <a:solidFill>
                  <a:schemeClr val="accent2">
                    <a:lumMod val="75000"/>
                  </a:schemeClr>
                </a:solidFill>
              </a:rPr>
              <a:t>модель чувствительности</a:t>
            </a:r>
            <a:r>
              <a:rPr lang="ru-RU" altLang="ru-RU" dirty="0"/>
              <a:t>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altLang="ru-RU" sz="2400" dirty="0" smtClean="0">
                <a:latin typeface="Arial" pitchFamily="34" charset="0"/>
              </a:rPr>
              <a:t> </a:t>
            </a:r>
            <a:endParaRPr lang="ru-RU" altLang="ru-RU" sz="2400" dirty="0">
              <a:latin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51163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975720"/>
          </a:xfrm>
        </p:spPr>
        <p:txBody>
          <a:bodyPr>
            <a:normAutofit/>
          </a:bodyPr>
          <a:lstStyle/>
          <a:p>
            <a:r>
              <a:rPr lang="ru-RU" altLang="ru-RU" dirty="0"/>
              <a:t>В </a:t>
            </a:r>
            <a:r>
              <a:rPr lang="ru-RU" altLang="ru-RU" dirty="0">
                <a:solidFill>
                  <a:schemeClr val="accent2">
                    <a:lumMod val="75000"/>
                  </a:schemeClr>
                </a:solidFill>
              </a:rPr>
              <a:t>результате расчета </a:t>
            </a:r>
            <a:r>
              <a:rPr lang="ru-RU" altLang="ru-RU" i="1" u="sng" dirty="0">
                <a:solidFill>
                  <a:schemeClr val="accent2">
                    <a:lumMod val="75000"/>
                  </a:schemeClr>
                </a:solidFill>
              </a:rPr>
              <a:t>модели чувствительности </a:t>
            </a:r>
            <a:r>
              <a:rPr lang="ru-RU" altLang="ru-RU" dirty="0"/>
              <a:t>(стрелка 6) определяются </a:t>
            </a:r>
            <a:r>
              <a:rPr lang="ru-RU" altLang="ru-RU" i="1" u="sng" dirty="0">
                <a:solidFill>
                  <a:schemeClr val="accent2">
                    <a:lumMod val="75000"/>
                  </a:schemeClr>
                </a:solidFill>
              </a:rPr>
              <a:t>функции чувствительности</a:t>
            </a:r>
            <a:r>
              <a:rPr lang="ru-RU" altLang="ru-RU" dirty="0"/>
              <a:t>, показывающие степень влияния управляемых параметров на выходные характеристики и позволяющие окончательно сформулировать проектные задачи, которые необходимо решить для доработки проекта.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6078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40767"/>
            <a:ext cx="8229600" cy="5184577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None/>
            </a:pPr>
            <a:r>
              <a:rPr lang="en-US" altLang="ru-RU" dirty="0"/>
              <a:t>	</a:t>
            </a:r>
            <a:r>
              <a:rPr lang="ru-RU" altLang="ru-RU" dirty="0"/>
              <a:t>Существует </a:t>
            </a:r>
            <a:r>
              <a:rPr lang="ru-RU" altLang="ru-RU" dirty="0">
                <a:solidFill>
                  <a:srgbClr val="FF9933"/>
                </a:solidFill>
              </a:rPr>
              <a:t>три </a:t>
            </a:r>
            <a:r>
              <a:rPr lang="ru-RU" altLang="ru-RU" dirty="0" smtClean="0">
                <a:solidFill>
                  <a:srgbClr val="FF9933"/>
                </a:solidFill>
              </a:rPr>
              <a:t>группы </a:t>
            </a:r>
            <a:r>
              <a:rPr lang="ru-RU" altLang="ru-RU" dirty="0" smtClean="0"/>
              <a:t>проектных </a:t>
            </a:r>
            <a:r>
              <a:rPr lang="ru-RU" altLang="ru-RU" dirty="0"/>
              <a:t>задач:</a:t>
            </a:r>
          </a:p>
          <a:p>
            <a:r>
              <a:rPr lang="ru-RU" altLang="ru-RU" dirty="0"/>
              <a:t>Задачи </a:t>
            </a:r>
            <a:r>
              <a:rPr lang="ru-RU" altLang="ru-RU" i="1" u="sng" dirty="0">
                <a:solidFill>
                  <a:schemeClr val="accent2">
                    <a:lumMod val="75000"/>
                  </a:schemeClr>
                </a:solidFill>
              </a:rPr>
              <a:t>синтеза, расчета и оптимизации </a:t>
            </a:r>
            <a:r>
              <a:rPr lang="ru-RU" altLang="ru-RU" dirty="0"/>
              <a:t>структуры и параметров схемы и конструкции. </a:t>
            </a:r>
          </a:p>
          <a:p>
            <a:r>
              <a:rPr lang="ru-RU" altLang="ru-RU" dirty="0"/>
              <a:t>Задачи </a:t>
            </a:r>
            <a:r>
              <a:rPr lang="ru-RU" altLang="ru-RU" i="1" u="sng" dirty="0">
                <a:solidFill>
                  <a:schemeClr val="accent2">
                    <a:lumMod val="75000"/>
                  </a:schemeClr>
                </a:solidFill>
              </a:rPr>
              <a:t>исследования разбросов</a:t>
            </a:r>
            <a:r>
              <a:rPr lang="ru-RU" altLang="ru-RU" dirty="0"/>
              <a:t> параметров вокруг номинальных значений. </a:t>
            </a:r>
          </a:p>
          <a:p>
            <a:r>
              <a:rPr lang="ru-RU" altLang="ru-RU" dirty="0"/>
              <a:t>Задачи </a:t>
            </a:r>
            <a:r>
              <a:rPr lang="ru-RU" altLang="ru-RU" i="1" u="sng" dirty="0">
                <a:solidFill>
                  <a:schemeClr val="accent2">
                    <a:lumMod val="75000"/>
                  </a:schemeClr>
                </a:solidFill>
              </a:rPr>
              <a:t>обеспечения показателей надежности и качества</a:t>
            </a:r>
            <a:r>
              <a:rPr lang="ru-RU" altLang="ru-RU" dirty="0"/>
              <a:t>. </a:t>
            </a:r>
          </a:p>
          <a:p>
            <a:pPr>
              <a:buFont typeface="Wingdings" pitchFamily="2" charset="2"/>
              <a:buNone/>
            </a:pPr>
            <a:r>
              <a:rPr lang="en-US" altLang="ru-RU" dirty="0"/>
              <a:t>	</a:t>
            </a:r>
            <a:r>
              <a:rPr lang="ru-RU" altLang="ru-RU" i="1" u="sng" dirty="0">
                <a:solidFill>
                  <a:schemeClr val="accent2">
                    <a:lumMod val="75000"/>
                  </a:schemeClr>
                </a:solidFill>
              </a:rPr>
              <a:t>Решение сформулированных проектных задач </a:t>
            </a:r>
            <a:r>
              <a:rPr lang="ru-RU" altLang="ru-RU" dirty="0"/>
              <a:t>(стрелка 7) позволяет внести соответствующие изменения в схему и конструкцию проектируемой аппаратуры и уточнить проект.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61886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619672" y="704088"/>
            <a:ext cx="7067128" cy="708688"/>
          </a:xfrm>
        </p:spPr>
        <p:txBody>
          <a:bodyPr/>
          <a:lstStyle/>
          <a:p>
            <a:pPr algn="ctr"/>
            <a:r>
              <a:rPr lang="ru-RU" altLang="ru-RU" sz="3200" b="1" dirty="0" smtClean="0">
                <a:solidFill>
                  <a:schemeClr val="tx1"/>
                </a:solidFill>
              </a:rPr>
              <a:t>Классификация </a:t>
            </a:r>
            <a:r>
              <a:rPr lang="ru-RU" altLang="ru-RU" sz="3200" b="1" dirty="0">
                <a:solidFill>
                  <a:schemeClr val="tx1"/>
                </a:solidFill>
              </a:rPr>
              <a:t>проектных задач</a:t>
            </a:r>
          </a:p>
        </p:txBody>
      </p:sp>
      <p:pic>
        <p:nvPicPr>
          <p:cNvPr id="190468" name="Picture 4" descr="Классификация проектных задач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lum contrast="3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772816"/>
            <a:ext cx="7164164" cy="3816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17545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363272" cy="4389120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Задачи синтеза </a:t>
            </a:r>
            <a:r>
              <a:rPr lang="ru-RU" sz="2400" dirty="0"/>
              <a:t>технических объектов направлены на создание новых вариантов проектных решений</a:t>
            </a:r>
            <a:r>
              <a:rPr lang="ru-RU" sz="2400" dirty="0" smtClean="0"/>
              <a:t>.</a:t>
            </a:r>
          </a:p>
          <a:p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  <a:t>Создаваемые 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</a:rPr>
              <a:t>в процессе синтеза проектные решения</a:t>
            </a:r>
            <a:r>
              <a:rPr lang="ru-RU" sz="2400" dirty="0"/>
              <a:t> должны быть оформлены на языке оформления проектной документации, например в виде чертежей, схем и пояснительного текста. </a:t>
            </a:r>
            <a:endParaRPr lang="ru-RU" sz="2400" dirty="0" smtClean="0"/>
          </a:p>
          <a:p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  <a:t>В 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</a:rPr>
              <a:t>этом языке действуют правила</a:t>
            </a:r>
            <a:r>
              <a:rPr lang="ru-RU" sz="2400" dirty="0"/>
              <a:t>, установленные единой системой конструкторской документации (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</a:rPr>
              <a:t>ЕСКД</a:t>
            </a:r>
            <a:r>
              <a:rPr lang="ru-RU" sz="2400" dirty="0"/>
              <a:t>).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34644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Различают задачи </a:t>
            </a:r>
            <a:r>
              <a:rPr lang="ru-RU" b="1" dirty="0">
                <a:solidFill>
                  <a:srgbClr val="FF9933"/>
                </a:solidFill>
              </a:rPr>
              <a:t>структурного</a:t>
            </a:r>
            <a:r>
              <a:rPr lang="ru-RU" dirty="0"/>
              <a:t> и </a:t>
            </a:r>
            <a:r>
              <a:rPr lang="ru-RU" b="1" dirty="0">
                <a:solidFill>
                  <a:srgbClr val="FF9933"/>
                </a:solidFill>
              </a:rPr>
              <a:t>параметрического </a:t>
            </a:r>
            <a:r>
              <a:rPr lang="ru-RU" dirty="0"/>
              <a:t>синтеза. В первом случае синтезируется структура проектируемого объекта, а во втором его параметры.</a:t>
            </a:r>
          </a:p>
          <a:p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Задачи анализа технических объектов направлены на изучение их свойств</a:t>
            </a:r>
            <a:r>
              <a:rPr lang="ru-RU" dirty="0"/>
              <a:t>. В процессе анализа не создаются новые объекты, а лишь исследуются заданные.</a:t>
            </a:r>
          </a:p>
          <a:p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Решение задачи анализа позволяет получить информацию о выходных характеристиках объекта</a:t>
            </a:r>
            <a:r>
              <a:rPr lang="ru-RU" dirty="0"/>
              <a:t>, режимах работы его элементов, тепловых и механических режимах конструкции и т.д.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36754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Решение задачи оптимизации </a:t>
            </a:r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направлены на поиск не любого</a:t>
            </a:r>
            <a:r>
              <a:rPr lang="ru-RU" dirty="0"/>
              <a:t>,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а наилучшего</a:t>
            </a:r>
            <a:r>
              <a:rPr lang="ru-RU" dirty="0"/>
              <a:t>, в некотором смысле, проектного решения. </a:t>
            </a:r>
            <a:endParaRPr lang="ru-RU" dirty="0" smtClean="0"/>
          </a:p>
          <a:p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Если </a:t>
            </a:r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в процессе оптимизации ищется наилучшая структура</a:t>
            </a:r>
            <a:r>
              <a:rPr lang="ru-RU" dirty="0"/>
              <a:t>, то такую задачу называют </a:t>
            </a:r>
            <a:r>
              <a:rPr lang="ru-RU" b="1" u="sng" dirty="0">
                <a:solidFill>
                  <a:srgbClr val="F49100"/>
                </a:solidFill>
              </a:rPr>
              <a:t>структурной оптимизацией</a:t>
            </a:r>
            <a:r>
              <a:rPr lang="ru-RU" dirty="0"/>
              <a:t>, а </a:t>
            </a:r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если при заданной структуре отыскиваются параметры объекта</a:t>
            </a:r>
            <a:r>
              <a:rPr lang="ru-RU" dirty="0"/>
              <a:t>, удовлетворяющие заданному критерию, то такую задачу называют </a:t>
            </a:r>
            <a:r>
              <a:rPr lang="ru-RU" b="1" u="sng" dirty="0">
                <a:solidFill>
                  <a:srgbClr val="FF9933"/>
                </a:solidFill>
              </a:rPr>
              <a:t>параметрической оптимизацией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09386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Параметры элементов любого технического объекта не могут иметь точно заданные значения</a:t>
            </a:r>
            <a:r>
              <a:rPr lang="ru-RU" dirty="0"/>
              <a:t>. Это является следствием неизбежных погрешностей технологического оборудования, влияния внешних факторов, разбросов параметров материалов и т.д. </a:t>
            </a:r>
            <a:endParaRPr lang="ru-RU" dirty="0" smtClean="0"/>
          </a:p>
          <a:p>
            <a:r>
              <a:rPr lang="ru-RU" dirty="0" smtClean="0"/>
              <a:t>Поэтому </a:t>
            </a:r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параметры элементов являются случайными величинами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При серийном </a:t>
            </a:r>
            <a:r>
              <a:rPr lang="ru-RU" dirty="0"/>
              <a:t>производстве каждый экземпляр проектируемой аппаратуры будет иметь случайные значения выходных характеристик. </a:t>
            </a:r>
            <a:endParaRPr lang="ru-RU" dirty="0" smtClean="0"/>
          </a:p>
          <a:p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Учесть </a:t>
            </a:r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влияние разбросов параметров элементов на выходные характеристики</a:t>
            </a:r>
            <a:r>
              <a:rPr lang="ru-RU" dirty="0"/>
              <a:t> и уменьшить это влияние позволяет </a:t>
            </a:r>
            <a:r>
              <a:rPr lang="ru-RU" dirty="0">
                <a:solidFill>
                  <a:srgbClr val="C00000"/>
                </a:solidFill>
              </a:rPr>
              <a:t>решение задачи исследования разбросов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87105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>
                <a:solidFill>
                  <a:srgbClr val="C00000"/>
                </a:solidFill>
              </a:rPr>
              <a:t>Задача обеспечения надежности </a:t>
            </a:r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направлена на достижение, заданных в техническом задании, показателей надежности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Первая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особенность </a:t>
            </a:r>
            <a:r>
              <a:rPr lang="ru-RU" dirty="0"/>
              <a:t>этой задачи заключается в том, что ее решение осуществляется на всех этапах проектирования и при выполнении большинства проектных операций. </a:t>
            </a:r>
            <a:endParaRPr lang="ru-RU" dirty="0" smtClean="0"/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Вторая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особенность </a:t>
            </a:r>
            <a:r>
              <a:rPr lang="ru-RU" dirty="0"/>
              <a:t>заключается в том что решение этой задачи интегрирует в себе результаты решения практически всех задач анализа характеристик объекта и исследования их разбросов.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5248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9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412776"/>
            <a:ext cx="8496944" cy="5184874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buFont typeface="Wingdings" pitchFamily="2" charset="2"/>
              <a:buNone/>
            </a:pPr>
            <a:r>
              <a:rPr lang="en-US" altLang="ru-RU" sz="2400" dirty="0"/>
              <a:t>	</a:t>
            </a:r>
            <a:r>
              <a:rPr lang="ru-RU" altLang="ru-RU" sz="2400" dirty="0"/>
              <a:t>Таким образом из приведенного описания схемы автоматизированного проектирования </a:t>
            </a:r>
            <a:r>
              <a:rPr lang="ru-RU" altLang="ru-RU" sz="2400" b="1" u="sng" dirty="0">
                <a:solidFill>
                  <a:schemeClr val="accent2">
                    <a:lumMod val="75000"/>
                  </a:schemeClr>
                </a:solidFill>
              </a:rPr>
              <a:t>следует:</a:t>
            </a:r>
          </a:p>
          <a:p>
            <a:pPr>
              <a:lnSpc>
                <a:spcPct val="120000"/>
              </a:lnSpc>
            </a:pPr>
            <a:r>
              <a:rPr lang="ru-RU" altLang="ru-RU" sz="2400" b="1" u="sng" dirty="0">
                <a:solidFill>
                  <a:srgbClr val="C00000"/>
                </a:solidFill>
              </a:rPr>
              <a:t>Процесс проектирования</a:t>
            </a:r>
            <a:r>
              <a:rPr lang="ru-RU" altLang="ru-RU" sz="2400" b="1" dirty="0">
                <a:solidFill>
                  <a:srgbClr val="C00000"/>
                </a:solidFill>
              </a:rPr>
              <a:t> </a:t>
            </a:r>
            <a:r>
              <a:rPr lang="ru-RU" altLang="ru-RU" sz="2400" dirty="0"/>
              <a:t>носит </a:t>
            </a:r>
            <a:r>
              <a:rPr lang="ru-RU" altLang="ru-RU" sz="2400" dirty="0">
                <a:solidFill>
                  <a:srgbClr val="C00000"/>
                </a:solidFill>
              </a:rPr>
              <a:t>итерационный характер</a:t>
            </a:r>
            <a:r>
              <a:rPr lang="ru-RU" altLang="ru-RU" sz="2400" dirty="0"/>
              <a:t> т.к. решения в этом процессе принимаются в условиях отсутствия полной информации, поэтому возникают ситуации, когда были приняты не реализуемые, по тем или иным причинам, решения. </a:t>
            </a:r>
            <a:r>
              <a:rPr lang="ru-RU" altLang="ru-RU" sz="2400" dirty="0">
                <a:solidFill>
                  <a:srgbClr val="C00000"/>
                </a:solidFill>
              </a:rPr>
              <a:t>Их исправление происходит путем повторного выполнения проектных процедур</a:t>
            </a:r>
            <a:r>
              <a:rPr lang="ru-RU" altLang="ru-RU" sz="2400" dirty="0"/>
              <a:t>. </a:t>
            </a:r>
          </a:p>
          <a:p>
            <a:pPr>
              <a:lnSpc>
                <a:spcPct val="120000"/>
              </a:lnSpc>
            </a:pPr>
            <a:r>
              <a:rPr lang="ru-RU" altLang="ru-RU" sz="2400" b="1" u="sng" dirty="0">
                <a:solidFill>
                  <a:srgbClr val="C00000"/>
                </a:solidFill>
              </a:rPr>
              <a:t>Процесс проектирования</a:t>
            </a:r>
            <a:r>
              <a:rPr lang="ru-RU" altLang="ru-RU" sz="2400" u="sng" dirty="0"/>
              <a:t> </a:t>
            </a:r>
            <a:r>
              <a:rPr lang="ru-RU" altLang="ru-RU" sz="2400" dirty="0"/>
              <a:t>реализуется путем моделирования различных физических процессов, протекающих в аппаратуре при ее функционировании.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3275856" y="768435"/>
            <a:ext cx="26318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ВЫВОДЫ</a:t>
            </a:r>
            <a:endParaRPr lang="ru-RU" sz="4000" b="1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29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cap="all" dirty="0" smtClean="0">
                <a:solidFill>
                  <a:schemeClr val="tx2"/>
                </a:solidFill>
              </a:rPr>
              <a:t>2</a:t>
            </a:r>
            <a:r>
              <a:rPr lang="ru-RU" b="1" cap="all" dirty="0" smtClean="0">
                <a:solidFill>
                  <a:schemeClr val="tx2"/>
                </a:solidFill>
              </a:rPr>
              <a:t>. МОДЕЛИРОВАНИЕ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Основные понятия</a:t>
            </a:r>
            <a:endParaRPr lang="ru-RU" sz="4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99669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idx="1"/>
          </p:nvPr>
        </p:nvSpPr>
        <p:spPr>
          <a:xfrm>
            <a:off x="468313" y="1988840"/>
            <a:ext cx="8229600" cy="4680248"/>
          </a:xfrm>
        </p:spPr>
        <p:txBody>
          <a:bodyPr/>
          <a:lstStyle/>
          <a:p>
            <a:r>
              <a:rPr lang="ru-RU" altLang="ru-RU" b="1" dirty="0">
                <a:solidFill>
                  <a:schemeClr val="accent2">
                    <a:lumMod val="75000"/>
                  </a:schemeClr>
                </a:solidFill>
              </a:rPr>
              <a:t>Объект</a:t>
            </a:r>
            <a:r>
              <a:rPr lang="ru-RU" altLang="ru-RU" dirty="0"/>
              <a:t>, на котором сосредоточивается внимание субъекта с целью исследования, называется </a:t>
            </a:r>
            <a:r>
              <a:rPr lang="ru-RU" altLang="ru-RU" b="1" dirty="0">
                <a:solidFill>
                  <a:srgbClr val="C00000"/>
                </a:solidFill>
              </a:rPr>
              <a:t>объектом исследования</a:t>
            </a:r>
            <a:r>
              <a:rPr lang="ru-RU" altLang="ru-RU" dirty="0"/>
              <a:t>.</a:t>
            </a:r>
            <a:endParaRPr lang="en-US" altLang="ru-RU" dirty="0"/>
          </a:p>
          <a:p>
            <a:r>
              <a:rPr lang="ru-RU" altLang="ru-RU" b="1" dirty="0">
                <a:solidFill>
                  <a:srgbClr val="C00000"/>
                </a:solidFill>
              </a:rPr>
              <a:t>Свойством</a:t>
            </a:r>
            <a:r>
              <a:rPr lang="ru-RU" altLang="ru-RU" dirty="0"/>
              <a:t> называется характерная особенность объекта, которая может быть замечена и оценена. </a:t>
            </a:r>
            <a:endParaRPr lang="en-US" altLang="ru-RU" dirty="0"/>
          </a:p>
          <a:p>
            <a:r>
              <a:rPr lang="ru-RU" altLang="ru-RU" dirty="0"/>
              <a:t>Для оценки исследуемого свойства объекта субъект устанавливает определенную меру называемую </a:t>
            </a:r>
            <a:r>
              <a:rPr lang="ru-RU" altLang="ru-RU" b="1" dirty="0">
                <a:solidFill>
                  <a:srgbClr val="C00000"/>
                </a:solidFill>
              </a:rPr>
              <a:t>показателем свойства</a:t>
            </a:r>
            <a:r>
              <a:rPr lang="ru-RU" altLang="ru-RU" dirty="0"/>
              <a:t>. </a:t>
            </a:r>
            <a:endParaRPr lang="en-US" altLang="ru-RU" dirty="0"/>
          </a:p>
          <a:p>
            <a:pPr marL="0" indent="0">
              <a:lnSpc>
                <a:spcPct val="80000"/>
              </a:lnSpc>
              <a:buNone/>
            </a:pPr>
            <a:endParaRPr lang="ru-RU" altLang="ru-RU" sz="240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83226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119736"/>
          </a:xfrm>
        </p:spPr>
        <p:txBody>
          <a:bodyPr/>
          <a:lstStyle/>
          <a:p>
            <a:r>
              <a:rPr lang="ru-RU" altLang="ru-RU" dirty="0"/>
              <a:t>Показатели всеобщих свойств материальных объектов, таких как пространство и время называются </a:t>
            </a:r>
            <a:r>
              <a:rPr lang="ru-RU" altLang="ru-RU" b="1" dirty="0">
                <a:solidFill>
                  <a:srgbClr val="C00000"/>
                </a:solidFill>
              </a:rPr>
              <a:t>основными показателями</a:t>
            </a:r>
            <a:r>
              <a:rPr lang="ru-RU" altLang="ru-RU" dirty="0"/>
              <a:t>.</a:t>
            </a:r>
            <a:endParaRPr lang="en-US" altLang="ru-RU" dirty="0"/>
          </a:p>
          <a:p>
            <a:r>
              <a:rPr lang="ru-RU" altLang="ru-RU" dirty="0"/>
              <a:t>Выражение показателя некоторого свойства через основные единицы измерения, принятые в определенной стандартной системе единиц (мер), называется </a:t>
            </a:r>
            <a:r>
              <a:rPr lang="ru-RU" altLang="ru-RU" b="1" dirty="0">
                <a:solidFill>
                  <a:srgbClr val="C00000"/>
                </a:solidFill>
              </a:rPr>
              <a:t>размерностью</a:t>
            </a:r>
            <a:r>
              <a:rPr lang="ru-RU" altLang="ru-RU" dirty="0"/>
              <a:t> данного показателя.  </a:t>
            </a:r>
            <a:endParaRPr lang="en-US" alt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26844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28800"/>
            <a:ext cx="8229600" cy="4392488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ru-RU" altLang="ru-RU" b="1" dirty="0">
                <a:solidFill>
                  <a:srgbClr val="C00000"/>
                </a:solidFill>
              </a:rPr>
              <a:t>свойства</a:t>
            </a:r>
            <a:r>
              <a:rPr lang="ru-RU" altLang="ru-RU" dirty="0"/>
              <a:t> делятся на </a:t>
            </a:r>
            <a:r>
              <a:rPr lang="ru-RU" altLang="ru-RU" u="sng" dirty="0">
                <a:solidFill>
                  <a:srgbClr val="FF9933"/>
                </a:solidFill>
              </a:rPr>
              <a:t>внутренние</a:t>
            </a:r>
            <a:r>
              <a:rPr lang="ru-RU" altLang="ru-RU" dirty="0"/>
              <a:t> (собственные) свойства объектов, показатели этих свойств называются </a:t>
            </a:r>
            <a:r>
              <a:rPr lang="ru-RU" altLang="ru-RU" b="1" dirty="0">
                <a:solidFill>
                  <a:srgbClr val="C00000"/>
                </a:solidFill>
              </a:rPr>
              <a:t>параметрами</a:t>
            </a:r>
            <a:r>
              <a:rPr lang="en-US" altLang="ru-RU" b="1" dirty="0"/>
              <a:t>,</a:t>
            </a:r>
          </a:p>
          <a:p>
            <a:pPr>
              <a:lnSpc>
                <a:spcPct val="110000"/>
              </a:lnSpc>
            </a:pPr>
            <a:r>
              <a:rPr lang="ru-RU" altLang="ru-RU" dirty="0"/>
              <a:t>и </a:t>
            </a:r>
            <a:r>
              <a:rPr lang="ru-RU" altLang="ru-RU" u="sng" dirty="0">
                <a:solidFill>
                  <a:srgbClr val="F49100"/>
                </a:solidFill>
              </a:rPr>
              <a:t>внешние</a:t>
            </a:r>
            <a:r>
              <a:rPr lang="ru-RU" altLang="ru-RU" dirty="0"/>
              <a:t>, представляющие собой свойства среды, связанные некоторыми отношениями с параметрами данного объекта. </a:t>
            </a:r>
            <a:endParaRPr lang="ru-RU" altLang="ru-RU" dirty="0" smtClean="0"/>
          </a:p>
          <a:p>
            <a:pPr>
              <a:lnSpc>
                <a:spcPct val="110000"/>
              </a:lnSpc>
            </a:pPr>
            <a:r>
              <a:rPr lang="ru-RU" altLang="ru-RU" dirty="0" smtClean="0"/>
              <a:t>Показатели </a:t>
            </a:r>
            <a:r>
              <a:rPr lang="ru-RU" altLang="ru-RU" dirty="0"/>
              <a:t>свойств внешней среды, влияющих на параметры исследуемого объекта, называются</a:t>
            </a:r>
            <a:r>
              <a:rPr lang="ru-RU" altLang="ru-RU" b="1" dirty="0"/>
              <a:t> </a:t>
            </a:r>
            <a:r>
              <a:rPr lang="ru-RU" altLang="ru-RU" b="1" dirty="0">
                <a:solidFill>
                  <a:srgbClr val="C00000"/>
                </a:solidFill>
              </a:rPr>
              <a:t>факторами</a:t>
            </a:r>
            <a:r>
              <a:rPr lang="ru-RU" altLang="ru-RU" b="1" dirty="0" smtClean="0"/>
              <a:t>.</a:t>
            </a:r>
            <a:endParaRPr lang="en-US" alt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2771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>
            <a:normAutofit lnSpcReduction="10000"/>
          </a:bodyPr>
          <a:lstStyle/>
          <a:p>
            <a:r>
              <a:rPr lang="ru-RU" altLang="ru-RU" i="1" dirty="0">
                <a:solidFill>
                  <a:schemeClr val="accent2">
                    <a:lumMod val="75000"/>
                  </a:schemeClr>
                </a:solidFill>
              </a:rPr>
              <a:t>Сопоставление</a:t>
            </a:r>
            <a:r>
              <a:rPr lang="ru-RU" altLang="ru-RU" dirty="0"/>
              <a:t> (комбинация) значений показателей, наблюдаемых свойств определенных объектов называется </a:t>
            </a:r>
            <a:r>
              <a:rPr lang="ru-RU" altLang="ru-RU" b="1" dirty="0">
                <a:solidFill>
                  <a:srgbClr val="C00000"/>
                </a:solidFill>
              </a:rPr>
              <a:t>отношением</a:t>
            </a:r>
            <a:r>
              <a:rPr lang="ru-RU" altLang="ru-RU" dirty="0" smtClean="0"/>
              <a:t>.</a:t>
            </a:r>
          </a:p>
          <a:p>
            <a:r>
              <a:rPr lang="ru-RU" altLang="ru-RU" dirty="0" smtClean="0"/>
              <a:t>Действия </a:t>
            </a:r>
            <a:r>
              <a:rPr lang="ru-RU" altLang="ru-RU" dirty="0"/>
              <a:t>над значениями показателей свойств объектов, выполняемые по определенным правилам и приводящие к предполагаемому результату, называются </a:t>
            </a:r>
            <a:r>
              <a:rPr lang="ru-RU" altLang="ru-RU" b="1" dirty="0">
                <a:solidFill>
                  <a:srgbClr val="C00000"/>
                </a:solidFill>
              </a:rPr>
              <a:t>операцией</a:t>
            </a:r>
            <a:r>
              <a:rPr lang="ru-RU" altLang="ru-RU" dirty="0"/>
              <a:t> или </a:t>
            </a:r>
            <a:r>
              <a:rPr lang="ru-RU" altLang="ru-RU" b="1" dirty="0">
                <a:solidFill>
                  <a:srgbClr val="C00000"/>
                </a:solidFill>
              </a:rPr>
              <a:t>процедурой</a:t>
            </a:r>
            <a:r>
              <a:rPr lang="ru-RU" altLang="ru-RU" dirty="0"/>
              <a:t>.</a:t>
            </a:r>
            <a:endParaRPr lang="en-US" altLang="ru-RU" dirty="0"/>
          </a:p>
          <a:p>
            <a:r>
              <a:rPr lang="ru-RU" altLang="ru-RU" i="1" dirty="0">
                <a:solidFill>
                  <a:schemeClr val="accent2">
                    <a:lumMod val="75000"/>
                  </a:schemeClr>
                </a:solidFill>
              </a:rPr>
              <a:t>Множество объектов</a:t>
            </a:r>
            <a:r>
              <a:rPr lang="ru-RU" altLang="ru-RU" dirty="0"/>
              <a:t>, взаимосвязанных между собой определенными отношениями, и выполняющих определенную общую для них целевую функцию или имеющих общее предназначение, называется </a:t>
            </a:r>
            <a:r>
              <a:rPr lang="ru-RU" altLang="ru-RU" b="1" dirty="0">
                <a:solidFill>
                  <a:srgbClr val="C00000"/>
                </a:solidFill>
              </a:rPr>
              <a:t>системой</a:t>
            </a:r>
            <a:r>
              <a:rPr lang="ru-RU" altLang="ru-RU" dirty="0" smtClean="0"/>
              <a:t>.</a:t>
            </a:r>
            <a:r>
              <a:rPr lang="ru-RU" altLang="ru-RU" sz="2400" dirty="0" smtClean="0"/>
              <a:t>   </a:t>
            </a:r>
            <a:endParaRPr lang="ru-RU" altLang="ru-RU" sz="2400" dirty="0"/>
          </a:p>
          <a:p>
            <a:endParaRPr lang="ru-RU" altLang="ru-RU" sz="2400" dirty="0">
              <a:latin typeface="Arial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38318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rmAutofit/>
          </a:bodyPr>
          <a:lstStyle/>
          <a:p>
            <a:r>
              <a:rPr lang="ru-RU" altLang="ru-RU" i="1" dirty="0">
                <a:solidFill>
                  <a:schemeClr val="accent2">
                    <a:lumMod val="75000"/>
                  </a:schemeClr>
                </a:solidFill>
              </a:rPr>
              <a:t>Любой набор значений показателей свойств</a:t>
            </a:r>
            <a:r>
              <a:rPr lang="en-US" altLang="ru-RU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altLang="ru-RU" i="1" dirty="0">
                <a:solidFill>
                  <a:schemeClr val="accent2">
                    <a:lumMod val="75000"/>
                  </a:schemeClr>
                </a:solidFill>
              </a:rPr>
              <a:t>объекта</a:t>
            </a:r>
            <a:r>
              <a:rPr lang="ru-RU" altLang="ru-RU" dirty="0"/>
              <a:t> относящийся к определенному значению показателя времени называется </a:t>
            </a:r>
            <a:r>
              <a:rPr lang="ru-RU" altLang="ru-RU" b="1" dirty="0">
                <a:solidFill>
                  <a:srgbClr val="C00000"/>
                </a:solidFill>
              </a:rPr>
              <a:t>состоянием</a:t>
            </a:r>
            <a:r>
              <a:rPr lang="ru-RU" altLang="ru-RU" dirty="0"/>
              <a:t> объекта.</a:t>
            </a:r>
            <a:endParaRPr lang="en-US" altLang="ru-RU" dirty="0"/>
          </a:p>
          <a:p>
            <a:r>
              <a:rPr lang="ru-RU" altLang="ru-RU" i="1" dirty="0">
                <a:solidFill>
                  <a:schemeClr val="accent2">
                    <a:lumMod val="75000"/>
                  </a:schemeClr>
                </a:solidFill>
              </a:rPr>
              <a:t>Смена состояний объекта</a:t>
            </a:r>
            <a:r>
              <a:rPr lang="ru-RU" altLang="ru-RU" dirty="0"/>
              <a:t>, отнесенный к определенному промежутку времени, называется </a:t>
            </a:r>
            <a:r>
              <a:rPr lang="ru-RU" altLang="ru-RU" b="1" dirty="0">
                <a:solidFill>
                  <a:srgbClr val="C00000"/>
                </a:solidFill>
              </a:rPr>
              <a:t>событием</a:t>
            </a:r>
            <a:r>
              <a:rPr lang="ru-RU" altLang="ru-RU" b="1" dirty="0"/>
              <a:t>.</a:t>
            </a:r>
            <a:endParaRPr lang="ru-RU" altLang="ru-RU" dirty="0" smtClean="0"/>
          </a:p>
          <a:p>
            <a:r>
              <a:rPr lang="ru-RU" altLang="ru-RU" i="1" dirty="0" smtClean="0">
                <a:solidFill>
                  <a:schemeClr val="accent2">
                    <a:lumMod val="75000"/>
                  </a:schemeClr>
                </a:solidFill>
              </a:rPr>
              <a:t>Последовательность </a:t>
            </a:r>
            <a:r>
              <a:rPr lang="ru-RU" altLang="ru-RU" i="1" dirty="0">
                <a:solidFill>
                  <a:schemeClr val="accent2">
                    <a:lumMod val="75000"/>
                  </a:schemeClr>
                </a:solidFill>
              </a:rPr>
              <a:t>взаимосвязанных событий</a:t>
            </a:r>
            <a:r>
              <a:rPr lang="ru-RU" altLang="ru-RU" dirty="0"/>
              <a:t>, происходящих на некотором интервале времени, называется </a:t>
            </a:r>
            <a:r>
              <a:rPr lang="ru-RU" altLang="ru-RU" b="1" dirty="0">
                <a:solidFill>
                  <a:srgbClr val="C00000"/>
                </a:solidFill>
              </a:rPr>
              <a:t>процессом</a:t>
            </a:r>
            <a:r>
              <a:rPr lang="ru-RU" altLang="ru-RU" dirty="0" smtClean="0"/>
              <a:t>.</a:t>
            </a:r>
            <a:endParaRPr lang="ru-RU" alt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84112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altLang="ru-RU" sz="2800" b="1" dirty="0">
                <a:solidFill>
                  <a:srgbClr val="C00000"/>
                </a:solidFill>
              </a:rPr>
              <a:t>Критерий</a:t>
            </a:r>
            <a:r>
              <a:rPr lang="ru-RU" altLang="ru-RU" sz="2800" b="1" dirty="0"/>
              <a:t> -</a:t>
            </a:r>
            <a:r>
              <a:rPr lang="ru-RU" altLang="ru-RU" sz="2800" dirty="0"/>
              <a:t> условие, по которому осуществляется выбор искомого решения.</a:t>
            </a:r>
          </a:p>
          <a:p>
            <a:r>
              <a:rPr lang="ru-RU" altLang="ru-RU" sz="2800" i="1" u="sng" dirty="0">
                <a:solidFill>
                  <a:schemeClr val="accent2">
                    <a:lumMod val="75000"/>
                  </a:schemeClr>
                </a:solidFill>
              </a:rPr>
              <a:t>Критерий</a:t>
            </a:r>
            <a:r>
              <a:rPr lang="ru-RU" altLang="ru-RU" sz="2800" dirty="0"/>
              <a:t> формулируется в виде некоторого отношения на множестве значений определенного показателя, который называется </a:t>
            </a:r>
            <a:r>
              <a:rPr lang="ru-RU" altLang="ru-RU" sz="2800" b="1" dirty="0">
                <a:solidFill>
                  <a:srgbClr val="C00000"/>
                </a:solidFill>
              </a:rPr>
              <a:t>аргументом критерия</a:t>
            </a:r>
            <a:r>
              <a:rPr lang="ru-RU" altLang="ru-RU" sz="2800" dirty="0"/>
              <a:t>.</a:t>
            </a:r>
          </a:p>
          <a:p>
            <a:r>
              <a:rPr lang="ru-RU" altLang="ru-RU" sz="2800" i="1" u="sng" dirty="0">
                <a:solidFill>
                  <a:schemeClr val="accent2">
                    <a:lumMod val="75000"/>
                  </a:schemeClr>
                </a:solidFill>
              </a:rPr>
              <a:t>Объект</a:t>
            </a:r>
            <a:r>
              <a:rPr lang="ru-RU" altLang="ru-RU" sz="2800" dirty="0"/>
              <a:t>, с целью изучения которого проводятся исследования, называется </a:t>
            </a:r>
            <a:r>
              <a:rPr lang="ru-RU" altLang="ru-RU" sz="2800" b="1" dirty="0">
                <a:solidFill>
                  <a:srgbClr val="C00000"/>
                </a:solidFill>
              </a:rPr>
              <a:t>оригиналом</a:t>
            </a:r>
            <a:r>
              <a:rPr lang="ru-RU" altLang="ru-RU" sz="2800" dirty="0"/>
              <a:t>.</a:t>
            </a:r>
          </a:p>
          <a:p>
            <a:r>
              <a:rPr lang="ru-RU" altLang="ru-RU" sz="2800" i="1" u="sng" dirty="0">
                <a:solidFill>
                  <a:schemeClr val="accent2">
                    <a:lumMod val="75000"/>
                  </a:schemeClr>
                </a:solidFill>
              </a:rPr>
              <a:t>Объект</a:t>
            </a:r>
            <a:r>
              <a:rPr lang="ru-RU" altLang="ru-RU" sz="2800" dirty="0"/>
              <a:t>, исследуемый вместо оригинала для изучения определенных свойств, называется </a:t>
            </a:r>
            <a:r>
              <a:rPr lang="ru-RU" altLang="ru-RU" sz="2800" b="1" dirty="0">
                <a:solidFill>
                  <a:srgbClr val="C00000"/>
                </a:solidFill>
              </a:rPr>
              <a:t>моделью</a:t>
            </a:r>
            <a:r>
              <a:rPr lang="ru-RU" altLang="ru-RU" sz="2800" dirty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24006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76872"/>
            <a:ext cx="8229600" cy="4248472"/>
          </a:xfrm>
        </p:spPr>
        <p:txBody>
          <a:bodyPr>
            <a:noAutofit/>
          </a:bodyPr>
          <a:lstStyle/>
          <a:p>
            <a:r>
              <a:rPr lang="ru-RU" altLang="ru-RU" b="1" dirty="0">
                <a:solidFill>
                  <a:srgbClr val="C00000"/>
                </a:solidFill>
              </a:rPr>
              <a:t>Моделирование</a:t>
            </a:r>
            <a:r>
              <a:rPr lang="ru-RU" altLang="ru-RU" dirty="0"/>
              <a:t> есть метод (или процесс) </a:t>
            </a:r>
            <a:r>
              <a:rPr lang="ru-RU" altLang="ru-RU" i="1" dirty="0">
                <a:solidFill>
                  <a:schemeClr val="accent2">
                    <a:lumMod val="75000"/>
                  </a:schemeClr>
                </a:solidFill>
              </a:rPr>
              <a:t>изучения свойств объектов-оригиналов </a:t>
            </a:r>
            <a:r>
              <a:rPr lang="ru-RU" altLang="ru-RU" dirty="0"/>
              <a:t>посредством исследования соответствующих свойств их моделей.</a:t>
            </a:r>
            <a:endParaRPr lang="en-US" altLang="ru-RU" dirty="0"/>
          </a:p>
          <a:p>
            <a:r>
              <a:rPr lang="ru-RU" altLang="ru-RU" i="1" u="sng" dirty="0">
                <a:solidFill>
                  <a:schemeClr val="accent2">
                    <a:lumMod val="75000"/>
                  </a:schemeClr>
                </a:solidFill>
              </a:rPr>
              <a:t>Модели</a:t>
            </a:r>
            <a:r>
              <a:rPr lang="ru-RU" altLang="ru-RU" dirty="0"/>
              <a:t>, представляющие собой материальные объекты, называются </a:t>
            </a:r>
            <a:r>
              <a:rPr lang="ru-RU" altLang="ru-RU" b="1" dirty="0">
                <a:solidFill>
                  <a:srgbClr val="C00000"/>
                </a:solidFill>
              </a:rPr>
              <a:t>натурными</a:t>
            </a:r>
            <a:r>
              <a:rPr lang="ru-RU" altLang="ru-RU" dirty="0"/>
              <a:t> или </a:t>
            </a:r>
            <a:r>
              <a:rPr lang="ru-RU" altLang="ru-RU" b="1" dirty="0">
                <a:solidFill>
                  <a:srgbClr val="C00000"/>
                </a:solidFill>
              </a:rPr>
              <a:t>материальными</a:t>
            </a:r>
            <a:r>
              <a:rPr lang="en-US" altLang="ru-RU" dirty="0">
                <a:solidFill>
                  <a:srgbClr val="FFFF00"/>
                </a:solidFill>
              </a:rPr>
              <a:t> </a:t>
            </a:r>
            <a:r>
              <a:rPr lang="en-US" altLang="ru-RU" dirty="0"/>
              <a:t>(</a:t>
            </a:r>
            <a:r>
              <a:rPr lang="ru-RU" altLang="ru-RU" b="1" dirty="0">
                <a:solidFill>
                  <a:srgbClr val="C00000"/>
                </a:solidFill>
              </a:rPr>
              <a:t>физическими</a:t>
            </a:r>
            <a:r>
              <a:rPr lang="en-US" altLang="ru-RU" dirty="0"/>
              <a:t>)</a:t>
            </a:r>
            <a:r>
              <a:rPr lang="ru-RU" altLang="ru-RU" dirty="0" smtClean="0"/>
              <a:t>.</a:t>
            </a:r>
            <a:endParaRPr lang="ru-RU" alt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14890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b="1" dirty="0">
                <a:solidFill>
                  <a:srgbClr val="C00000"/>
                </a:solidFill>
              </a:rPr>
              <a:t>Математическая модель</a:t>
            </a:r>
            <a:r>
              <a:rPr lang="ru-RU" altLang="ru-RU" dirty="0">
                <a:solidFill>
                  <a:srgbClr val="C00000"/>
                </a:solidFill>
              </a:rPr>
              <a:t> </a:t>
            </a:r>
            <a:r>
              <a:rPr lang="ru-RU" altLang="ru-RU" dirty="0"/>
              <a:t>- </a:t>
            </a:r>
            <a:r>
              <a:rPr lang="ru-RU" altLang="ru-RU" b="1" i="1" dirty="0">
                <a:solidFill>
                  <a:schemeClr val="accent2">
                    <a:lumMod val="75000"/>
                  </a:schemeClr>
                </a:solidFill>
              </a:rPr>
              <a:t>это образ исследуемого объекта</a:t>
            </a:r>
            <a:r>
              <a:rPr lang="ru-RU" altLang="ru-RU" dirty="0"/>
              <a:t>, создаваемый в уме субъекта-исследователя с помощью определенных формальных (математических) систем с целью изучения (оценки) определенных свойств данного объекта.</a:t>
            </a:r>
          </a:p>
          <a:p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0398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cap="all" dirty="0" smtClean="0">
                <a:solidFill>
                  <a:schemeClr val="tx2"/>
                </a:solidFill>
              </a:rPr>
              <a:t>2</a:t>
            </a:r>
            <a:r>
              <a:rPr lang="ru-RU" b="1" cap="all" dirty="0" smtClean="0">
                <a:solidFill>
                  <a:schemeClr val="tx2"/>
                </a:solidFill>
              </a:rPr>
              <a:t>. МОДЕЛИРОВАНИЕ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altLang="ru-RU" sz="3600" b="1" dirty="0">
                <a:solidFill>
                  <a:schemeClr val="tx2"/>
                </a:solidFill>
              </a:rPr>
              <a:t>2.1 Алгоритмы и алгоритмические процессы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9662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988840"/>
            <a:ext cx="8229600" cy="3662660"/>
          </a:xfrm>
        </p:spPr>
        <p:txBody>
          <a:bodyPr/>
          <a:lstStyle/>
          <a:p>
            <a:r>
              <a:rPr lang="ru-RU" altLang="ru-RU" b="1" dirty="0">
                <a:solidFill>
                  <a:srgbClr val="C00000"/>
                </a:solidFill>
              </a:rPr>
              <a:t>Алгоритм</a:t>
            </a:r>
            <a:r>
              <a:rPr lang="ru-RU" altLang="ru-RU" dirty="0"/>
              <a:t> - это точный набор инструкций, описывающих порядок действий исполнителя для достижения результата решения задачи за конечное число времени. </a:t>
            </a:r>
          </a:p>
          <a:p>
            <a:r>
              <a:rPr lang="ru-RU" altLang="ru-RU" b="1" dirty="0">
                <a:solidFill>
                  <a:srgbClr val="C00000"/>
                </a:solidFill>
              </a:rPr>
              <a:t>Алгоритмический процесс</a:t>
            </a:r>
            <a:r>
              <a:rPr lang="ru-RU" altLang="ru-RU" dirty="0"/>
              <a:t> -последовательность действий, выполняемых некоторым исполнителем по заданному алгоритму. </a:t>
            </a:r>
          </a:p>
          <a:p>
            <a:pPr>
              <a:buFont typeface="Wingdings" pitchFamily="2" charset="2"/>
              <a:buNone/>
            </a:pPr>
            <a:r>
              <a:rPr lang="ru-RU" altLang="ru-RU" sz="2000" dirty="0"/>
              <a:t>     </a:t>
            </a:r>
            <a:endParaRPr lang="ru-RU" altLang="ru-RU" sz="1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02438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026027193"/>
              </p:ext>
            </p:extLst>
          </p:nvPr>
        </p:nvGraphicFramePr>
        <p:xfrm>
          <a:off x="1547664" y="141277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78099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Text Box 5"/>
          <p:cNvSpPr txBox="1">
            <a:spLocks noGrp="1" noChangeArrowheads="1"/>
          </p:cNvSpPr>
          <p:nvPr>
            <p:ph idx="1"/>
          </p:nvPr>
        </p:nvSpPr>
        <p:spPr>
          <a:xfrm>
            <a:off x="539552" y="1844824"/>
            <a:ext cx="8229600" cy="4032448"/>
          </a:xfrm>
          <a:noFill/>
          <a:ln/>
        </p:spPr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buClr>
                <a:schemeClr val="bg1"/>
              </a:buClr>
              <a:buFontTx/>
              <a:buNone/>
            </a:pPr>
            <a:r>
              <a:rPr lang="ru-RU" altLang="ru-RU" sz="1800" dirty="0"/>
              <a:t>   </a:t>
            </a:r>
          </a:p>
          <a:p>
            <a:r>
              <a:rPr lang="ru-RU" altLang="ru-RU" sz="2800" dirty="0" smtClean="0"/>
              <a:t>Любой </a:t>
            </a:r>
            <a:r>
              <a:rPr lang="ru-RU" altLang="ru-RU" sz="2800" i="1" dirty="0">
                <a:solidFill>
                  <a:schemeClr val="accent2">
                    <a:lumMod val="75000"/>
                  </a:schemeClr>
                </a:solidFill>
              </a:rPr>
              <a:t>алгоритмический процесс</a:t>
            </a:r>
            <a:r>
              <a:rPr lang="ru-RU" altLang="ru-RU" sz="2800" dirty="0"/>
              <a:t>, полученный при реализации алгоритма, является </a:t>
            </a:r>
            <a:r>
              <a:rPr lang="ru-RU" altLang="ru-RU" sz="2800" i="1" u="sng" dirty="0">
                <a:solidFill>
                  <a:schemeClr val="accent2">
                    <a:lumMod val="75000"/>
                  </a:schemeClr>
                </a:solidFill>
              </a:rPr>
              <a:t>моделью некоторого реального процесса</a:t>
            </a:r>
            <a:r>
              <a:rPr lang="ru-RU" altLang="ru-RU" sz="2800" dirty="0"/>
              <a:t>. </a:t>
            </a:r>
            <a:endParaRPr lang="ru-RU" altLang="ru-RU" sz="2800" dirty="0" smtClean="0"/>
          </a:p>
          <a:p>
            <a:r>
              <a:rPr lang="ru-RU" altLang="ru-RU" sz="2800" i="1" dirty="0" smtClean="0">
                <a:solidFill>
                  <a:schemeClr val="accent2">
                    <a:lumMod val="75000"/>
                  </a:schemeClr>
                </a:solidFill>
              </a:rPr>
              <a:t>Степень </a:t>
            </a:r>
            <a:r>
              <a:rPr lang="ru-RU" altLang="ru-RU" sz="2800" i="1" dirty="0">
                <a:solidFill>
                  <a:schemeClr val="accent2">
                    <a:lumMod val="75000"/>
                  </a:schemeClr>
                </a:solidFill>
              </a:rPr>
              <a:t>соответствия</a:t>
            </a:r>
            <a:r>
              <a:rPr lang="ru-RU" altLang="ru-RU" sz="2800" dirty="0"/>
              <a:t> алгоритмического процесса (модели) реальному исходному процессу называется </a:t>
            </a:r>
            <a:r>
              <a:rPr lang="ru-RU" altLang="ru-RU" sz="2800" b="1" dirty="0" smtClean="0">
                <a:solidFill>
                  <a:srgbClr val="C00000"/>
                </a:solidFill>
              </a:rPr>
              <a:t>адекватностью</a:t>
            </a:r>
            <a:r>
              <a:rPr lang="ru-RU" altLang="ru-RU" sz="2800" dirty="0" smtClean="0"/>
              <a:t>.</a:t>
            </a:r>
          </a:p>
          <a:p>
            <a:r>
              <a:rPr lang="ru-RU" altLang="ru-RU" sz="2800" dirty="0" smtClean="0"/>
              <a:t>Таким </a:t>
            </a:r>
            <a:r>
              <a:rPr lang="ru-RU" altLang="ru-RU" sz="2800" dirty="0"/>
              <a:t>образом, по определению </a:t>
            </a:r>
            <a:r>
              <a:rPr lang="ru-RU" altLang="ru-RU" sz="2800" b="1" dirty="0">
                <a:solidFill>
                  <a:srgbClr val="C00000"/>
                </a:solidFill>
              </a:rPr>
              <a:t>алгоритм</a:t>
            </a:r>
            <a:r>
              <a:rPr lang="ru-RU" altLang="ru-RU" sz="28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altLang="ru-RU" sz="2800" i="1" u="sng" dirty="0">
                <a:solidFill>
                  <a:schemeClr val="accent2">
                    <a:lumMod val="75000"/>
                  </a:schemeClr>
                </a:solidFill>
              </a:rPr>
              <a:t>есть статический информационный объект</a:t>
            </a:r>
            <a:r>
              <a:rPr lang="ru-RU" altLang="ru-RU" sz="2800" dirty="0"/>
              <a:t> (инструкция), </a:t>
            </a:r>
            <a:r>
              <a:rPr lang="ru-RU" altLang="ru-RU" sz="2800" i="1" u="sng" dirty="0">
                <a:solidFill>
                  <a:schemeClr val="accent2">
                    <a:lumMod val="75000"/>
                  </a:schemeClr>
                </a:solidFill>
              </a:rPr>
              <a:t>представленная на некотором языке</a:t>
            </a:r>
            <a:r>
              <a:rPr lang="ru-RU" altLang="ru-RU" sz="2800" dirty="0"/>
              <a:t>, понятном для потенциального исполнителя.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70086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56792"/>
            <a:ext cx="8229600" cy="5040858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400" dirty="0"/>
              <a:t>    </a:t>
            </a:r>
            <a:r>
              <a:rPr lang="ru-RU" altLang="ru-RU" b="1" i="1" dirty="0" smtClean="0">
                <a:solidFill>
                  <a:schemeClr val="accent2">
                    <a:lumMod val="75000"/>
                  </a:schemeClr>
                </a:solidFill>
              </a:rPr>
              <a:t>Алгоритм</a:t>
            </a:r>
            <a:r>
              <a:rPr lang="ru-RU" altLang="ru-RU" dirty="0" smtClean="0"/>
              <a:t> </a:t>
            </a:r>
            <a:r>
              <a:rPr lang="ru-RU" altLang="ru-RU" dirty="0"/>
              <a:t>может приобретать две формы – </a:t>
            </a:r>
            <a:r>
              <a:rPr lang="ru-RU" altLang="ru-RU" i="1" u="sng" dirty="0">
                <a:solidFill>
                  <a:schemeClr val="accent2">
                    <a:lumMod val="75000"/>
                  </a:schemeClr>
                </a:solidFill>
              </a:rPr>
              <a:t>идеальную</a:t>
            </a:r>
            <a:r>
              <a:rPr lang="ru-RU" altLang="ru-RU" dirty="0"/>
              <a:t> и </a:t>
            </a:r>
            <a:r>
              <a:rPr lang="ru-RU" altLang="ru-RU" i="1" u="sng" dirty="0">
                <a:solidFill>
                  <a:schemeClr val="accent2">
                    <a:lumMod val="75000"/>
                  </a:schemeClr>
                </a:solidFill>
              </a:rPr>
              <a:t>знаковую</a:t>
            </a:r>
            <a:r>
              <a:rPr lang="ru-RU" altLang="ru-RU" dirty="0"/>
              <a:t>. </a:t>
            </a:r>
          </a:p>
          <a:p>
            <a:pPr>
              <a:lnSpc>
                <a:spcPct val="80000"/>
              </a:lnSpc>
            </a:pPr>
            <a:r>
              <a:rPr lang="ru-RU" altLang="ru-RU" b="1" dirty="0">
                <a:solidFill>
                  <a:srgbClr val="C00000"/>
                </a:solidFill>
              </a:rPr>
              <a:t>Идеальная</a:t>
            </a:r>
            <a:r>
              <a:rPr lang="ru-RU" altLang="ru-RU" dirty="0"/>
              <a:t> </a:t>
            </a:r>
            <a:r>
              <a:rPr lang="ru-RU" altLang="ru-RU" b="1" dirty="0">
                <a:solidFill>
                  <a:srgbClr val="C00000"/>
                </a:solidFill>
              </a:rPr>
              <a:t>форма</a:t>
            </a:r>
            <a:r>
              <a:rPr lang="ru-RU" altLang="ru-RU" dirty="0"/>
              <a:t> является </a:t>
            </a:r>
            <a:r>
              <a:rPr lang="ru-RU" altLang="ru-RU" i="1" dirty="0">
                <a:solidFill>
                  <a:schemeClr val="accent2">
                    <a:lumMod val="75000"/>
                  </a:schemeClr>
                </a:solidFill>
              </a:rPr>
              <a:t>отображением ментального образа алгоритма</a:t>
            </a:r>
            <a:r>
              <a:rPr lang="ru-RU" altLang="ru-RU" dirty="0"/>
              <a:t> в ментальном пространстве человека, носителем семантического значения алгоритма. </a:t>
            </a:r>
            <a:endParaRPr lang="ru-RU" altLang="ru-RU" dirty="0" smtClean="0"/>
          </a:p>
          <a:p>
            <a:pPr marL="0" indent="0">
              <a:lnSpc>
                <a:spcPct val="80000"/>
              </a:lnSpc>
              <a:buNone/>
            </a:pPr>
            <a:endParaRPr lang="ru-RU" altLang="ru-RU" dirty="0"/>
          </a:p>
          <a:p>
            <a:pPr>
              <a:lnSpc>
                <a:spcPct val="80000"/>
              </a:lnSpc>
            </a:pPr>
            <a:r>
              <a:rPr lang="ru-RU" altLang="ru-RU" b="1" dirty="0">
                <a:solidFill>
                  <a:srgbClr val="C00000"/>
                </a:solidFill>
              </a:rPr>
              <a:t>Знаковая</a:t>
            </a:r>
            <a:r>
              <a:rPr lang="ru-RU" altLang="ru-RU" dirty="0"/>
              <a:t> </a:t>
            </a:r>
            <a:r>
              <a:rPr lang="ru-RU" altLang="ru-RU" b="1" dirty="0">
                <a:solidFill>
                  <a:srgbClr val="C00000"/>
                </a:solidFill>
              </a:rPr>
              <a:t>форма</a:t>
            </a:r>
            <a:r>
              <a:rPr lang="ru-RU" altLang="ru-RU" dirty="0"/>
              <a:t> есть своеобразной </a:t>
            </a:r>
            <a:r>
              <a:rPr lang="ru-RU" altLang="ru-RU" i="1" dirty="0">
                <a:solidFill>
                  <a:schemeClr val="accent2">
                    <a:lumMod val="75000"/>
                  </a:schemeClr>
                </a:solidFill>
              </a:rPr>
              <a:t>промежуточной формой</a:t>
            </a:r>
            <a:r>
              <a:rPr lang="ru-RU" altLang="ru-RU" dirty="0"/>
              <a:t> и служит для передачи алгоритма от конструктора алгоритма к его исполнителю, а также для сохранения алгоритма для последующего использования.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66240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263752"/>
          </a:xfrm>
        </p:spPr>
        <p:txBody>
          <a:bodyPr/>
          <a:lstStyle/>
          <a:p>
            <a:r>
              <a:rPr lang="ru-RU" altLang="ru-RU" i="1" u="sng" dirty="0">
                <a:solidFill>
                  <a:schemeClr val="accent2">
                    <a:lumMod val="75000"/>
                  </a:schemeClr>
                </a:solidFill>
              </a:rPr>
              <a:t>Формульно-словесный способ записи </a:t>
            </a:r>
            <a:r>
              <a:rPr lang="ru-RU" altLang="ru-RU" dirty="0"/>
              <a:t>алгоритма характеризуется тем, что описание осуществляется с помощью </a:t>
            </a:r>
            <a:r>
              <a:rPr lang="ru-RU" altLang="ru-RU" i="1" dirty="0">
                <a:solidFill>
                  <a:schemeClr val="accent2">
                    <a:lumMod val="75000"/>
                  </a:schemeClr>
                </a:solidFill>
              </a:rPr>
              <a:t>слов и формул</a:t>
            </a:r>
            <a:r>
              <a:rPr lang="ru-RU" altLang="ru-RU" dirty="0" smtClean="0"/>
              <a:t>.</a:t>
            </a:r>
          </a:p>
          <a:p>
            <a:r>
              <a:rPr lang="ru-RU" altLang="ru-RU" i="1" u="sng" dirty="0" smtClean="0">
                <a:solidFill>
                  <a:schemeClr val="accent2">
                    <a:lumMod val="75000"/>
                  </a:schemeClr>
                </a:solidFill>
              </a:rPr>
              <a:t>Содержание </a:t>
            </a:r>
            <a:r>
              <a:rPr lang="ru-RU" altLang="ru-RU" i="1" u="sng" dirty="0">
                <a:solidFill>
                  <a:schemeClr val="accent2">
                    <a:lumMod val="75000"/>
                  </a:schemeClr>
                </a:solidFill>
              </a:rPr>
              <a:t>последовательности этапов </a:t>
            </a:r>
            <a:r>
              <a:rPr lang="ru-RU" altLang="ru-RU" dirty="0"/>
              <a:t>выполнения алгоритмов записывается на </a:t>
            </a:r>
            <a:r>
              <a:rPr lang="ru-RU" altLang="ru-RU" i="1" dirty="0">
                <a:solidFill>
                  <a:schemeClr val="accent2">
                    <a:lumMod val="75000"/>
                  </a:schemeClr>
                </a:solidFill>
              </a:rPr>
              <a:t>естественном профессиональном языке </a:t>
            </a:r>
            <a:r>
              <a:rPr lang="ru-RU" altLang="ru-RU" dirty="0"/>
              <a:t>предметной области в произвольной форме.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119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40768"/>
            <a:ext cx="8229600" cy="532832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altLang="ru-RU" i="1" u="sng" dirty="0" smtClean="0">
                <a:solidFill>
                  <a:schemeClr val="accent2">
                    <a:lumMod val="75000"/>
                  </a:schemeClr>
                </a:solidFill>
              </a:rPr>
              <a:t>Для </a:t>
            </a:r>
            <a:r>
              <a:rPr lang="ru-RU" altLang="ru-RU" i="1" u="sng" dirty="0">
                <a:solidFill>
                  <a:schemeClr val="accent2">
                    <a:lumMod val="75000"/>
                  </a:schemeClr>
                </a:solidFill>
              </a:rPr>
              <a:t>графического описания алгоритмов </a:t>
            </a:r>
            <a:r>
              <a:rPr lang="ru-RU" altLang="ru-RU" dirty="0"/>
              <a:t>используются схемы алгоритмов или блочные символы (блоки), которые соединяются между собой линиями связи.</a:t>
            </a:r>
          </a:p>
          <a:p>
            <a:pPr>
              <a:lnSpc>
                <a:spcPct val="90000"/>
              </a:lnSpc>
            </a:pPr>
            <a:r>
              <a:rPr lang="ru-RU" altLang="ru-RU" i="1" u="sng" dirty="0">
                <a:solidFill>
                  <a:schemeClr val="accent2">
                    <a:lumMod val="75000"/>
                  </a:schemeClr>
                </a:solidFill>
              </a:rPr>
              <a:t>Каждый этап вычислительного процесса  </a:t>
            </a:r>
            <a:r>
              <a:rPr lang="ru-RU" altLang="ru-RU" dirty="0"/>
              <a:t>представляется </a:t>
            </a:r>
            <a:r>
              <a:rPr lang="ru-RU" altLang="ru-RU" i="1" dirty="0">
                <a:solidFill>
                  <a:schemeClr val="accent2">
                    <a:lumMod val="75000"/>
                  </a:schemeClr>
                </a:solidFill>
              </a:rPr>
              <a:t>геометрическими фигурами </a:t>
            </a:r>
            <a:r>
              <a:rPr lang="ru-RU" altLang="ru-RU" dirty="0"/>
              <a:t>(блоками). </a:t>
            </a:r>
            <a:r>
              <a:rPr lang="ru-RU" altLang="ru-RU" sz="2000" dirty="0"/>
              <a:t>Они делятся на арифметические или вычислительные (прямоугольник), логические (ромб) и блоки ввода-вывода данных (параллелограмм).</a:t>
            </a:r>
            <a:r>
              <a:rPr lang="ru-RU" altLang="ru-RU" sz="2400" dirty="0"/>
              <a:t> </a:t>
            </a:r>
          </a:p>
          <a:p>
            <a:pPr>
              <a:lnSpc>
                <a:spcPct val="90000"/>
              </a:lnSpc>
            </a:pPr>
            <a:endParaRPr lang="ru-RU" altLang="ru-RU" sz="24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400" dirty="0"/>
              <a:t>      </a:t>
            </a:r>
          </a:p>
        </p:txBody>
      </p:sp>
      <p:pic>
        <p:nvPicPr>
          <p:cNvPr id="30727" name="Picture 7"/>
          <p:cNvPicPr>
            <a:picLocks noChangeAspect="1" noChangeArrowheads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744" y="4797152"/>
            <a:ext cx="6901297" cy="136815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56412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620713"/>
            <a:ext cx="8229600" cy="550545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400" dirty="0"/>
              <a:t>    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400" dirty="0">
                <a:latin typeface="Tahoma" pitchFamily="34" charset="0"/>
              </a:rPr>
              <a:t>    </a:t>
            </a:r>
            <a:r>
              <a:rPr lang="ru-RU" altLang="ru-RU" sz="2400" dirty="0" smtClean="0">
                <a:latin typeface="Tahoma" pitchFamily="34" charset="0"/>
              </a:rPr>
              <a:t>        </a:t>
            </a:r>
            <a:r>
              <a:rPr lang="ru-RU" altLang="ru-RU" sz="3200" b="1" dirty="0" smtClean="0">
                <a:solidFill>
                  <a:schemeClr val="accent2">
                    <a:lumMod val="50000"/>
                  </a:schemeClr>
                </a:solidFill>
              </a:rPr>
              <a:t>Типы </a:t>
            </a:r>
            <a:r>
              <a:rPr lang="ru-RU" altLang="ru-RU" sz="3200" b="1" dirty="0">
                <a:solidFill>
                  <a:schemeClr val="accent2">
                    <a:lumMod val="50000"/>
                  </a:schemeClr>
                </a:solidFill>
              </a:rPr>
              <a:t>алгоритмических процессов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dirty="0" smtClean="0"/>
              <a:t>    </a:t>
            </a:r>
            <a:r>
              <a:rPr lang="ru-RU" altLang="ru-RU" i="1" u="sng" dirty="0" smtClean="0">
                <a:solidFill>
                  <a:schemeClr val="accent2">
                    <a:lumMod val="75000"/>
                  </a:schemeClr>
                </a:solidFill>
              </a:rPr>
              <a:t>По </a:t>
            </a:r>
            <a:r>
              <a:rPr lang="ru-RU" altLang="ru-RU" i="1" u="sng" dirty="0">
                <a:solidFill>
                  <a:schemeClr val="accent2">
                    <a:lumMod val="75000"/>
                  </a:schemeClr>
                </a:solidFill>
              </a:rPr>
              <a:t>структуре выполнения </a:t>
            </a:r>
            <a:r>
              <a:rPr lang="ru-RU" altLang="ru-RU" dirty="0"/>
              <a:t>алгоритмы делятся на три вида:</a:t>
            </a:r>
          </a:p>
          <a:p>
            <a:r>
              <a:rPr lang="ru-RU" altLang="ru-RU" b="1" dirty="0" smtClean="0">
                <a:solidFill>
                  <a:srgbClr val="C00000"/>
                </a:solidFill>
              </a:rPr>
              <a:t>Линейный </a:t>
            </a:r>
            <a:r>
              <a:rPr lang="ru-RU" altLang="ru-RU" b="1" dirty="0">
                <a:solidFill>
                  <a:srgbClr val="C00000"/>
                </a:solidFill>
              </a:rPr>
              <a:t>алгоритм </a:t>
            </a:r>
            <a:r>
              <a:rPr lang="ru-RU" altLang="ru-RU" dirty="0"/>
              <a:t>(линейная структура) – это такой алгоритм, в котором все действия выполняются последовательно друг за другом и только один раз. </a:t>
            </a:r>
            <a:endParaRPr lang="ru-RU" altLang="ru-RU" dirty="0" smtClean="0"/>
          </a:p>
          <a:p>
            <a:r>
              <a:rPr lang="ru-RU" altLang="ru-RU" dirty="0" smtClean="0"/>
              <a:t>Схема </a:t>
            </a:r>
            <a:r>
              <a:rPr lang="ru-RU" altLang="ru-RU" dirty="0"/>
              <a:t>представляет собой последовательность блоков, которые располагаются сверху вниз в порядке их выполнения. </a:t>
            </a:r>
            <a:endParaRPr lang="ru-RU" altLang="ru-RU" dirty="0" smtClean="0"/>
          </a:p>
          <a:p>
            <a:r>
              <a:rPr lang="ru-RU" altLang="ru-RU" dirty="0" smtClean="0"/>
              <a:t>Первичные </a:t>
            </a:r>
            <a:r>
              <a:rPr lang="ru-RU" altLang="ru-RU" dirty="0"/>
              <a:t>и промежуточные данные не оказывают влияния на направление процесса вычисления.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altLang="ru-RU" sz="2000" dirty="0">
              <a:latin typeface="Tahoma" pitchFamily="34" charset="0"/>
            </a:endParaRPr>
          </a:p>
          <a:p>
            <a:pPr>
              <a:lnSpc>
                <a:spcPct val="90000"/>
              </a:lnSpc>
            </a:pPr>
            <a:endParaRPr lang="ru-RU" altLang="ru-RU" sz="24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alt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686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84784"/>
            <a:ext cx="8229600" cy="5039841"/>
          </a:xfrm>
        </p:spPr>
        <p:txBody>
          <a:bodyPr/>
          <a:lstStyle/>
          <a:p>
            <a:r>
              <a:rPr lang="ru-RU" altLang="ru-RU" b="1" dirty="0" smtClean="0">
                <a:solidFill>
                  <a:srgbClr val="C00000"/>
                </a:solidFill>
              </a:rPr>
              <a:t>Алгоритмы с разветвляющейся структурой</a:t>
            </a:r>
            <a:r>
              <a:rPr lang="ru-RU" altLang="ru-RU" dirty="0" smtClean="0"/>
              <a:t>. </a:t>
            </a:r>
            <a:r>
              <a:rPr lang="ru-RU" altLang="ru-RU" dirty="0"/>
              <a:t>В таких алгоритмах выбор направления продолжения вычисления осуществляется по итогам проверки заданного условия. Ветвящиеся процессы описываются оператором IF (условие).</a:t>
            </a:r>
          </a:p>
        </p:txBody>
      </p:sp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501008"/>
            <a:ext cx="4433826" cy="2736304"/>
          </a:xfrm>
          <a:prstGeom prst="roundRect">
            <a:avLst>
              <a:gd name="adj" fmla="val 16667"/>
            </a:avLst>
          </a:prstGeom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46394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ru-RU" altLang="ru-RU" sz="2000" dirty="0" smtClean="0">
                <a:latin typeface="Tahoma" pitchFamily="34" charset="0"/>
              </a:rPr>
              <a:t>     </a:t>
            </a:r>
            <a:endParaRPr lang="en-US" altLang="ru-RU" dirty="0"/>
          </a:p>
          <a:p>
            <a:r>
              <a:rPr lang="en-US" altLang="ru-RU" b="1" dirty="0">
                <a:solidFill>
                  <a:srgbClr val="FFFF00"/>
                </a:solidFill>
              </a:rPr>
              <a:t>   </a:t>
            </a:r>
            <a:r>
              <a:rPr lang="ru-RU" altLang="ru-RU" b="1" dirty="0">
                <a:solidFill>
                  <a:srgbClr val="C00000"/>
                </a:solidFill>
              </a:rPr>
              <a:t>Цикл</a:t>
            </a:r>
            <a:r>
              <a:rPr lang="ru-RU" altLang="ru-RU" dirty="0"/>
              <a:t> – последовательность команд, которая повторяется до тех пор, пока не будет выполнено заданное условие. </a:t>
            </a:r>
            <a:endParaRPr lang="en-US" altLang="ru-RU" dirty="0"/>
          </a:p>
          <a:p>
            <a:r>
              <a:rPr lang="en-US" altLang="ru-RU" dirty="0"/>
              <a:t>   </a:t>
            </a:r>
            <a:r>
              <a:rPr lang="ru-RU" altLang="ru-RU" b="1" dirty="0" smtClean="0">
                <a:solidFill>
                  <a:srgbClr val="C00000"/>
                </a:solidFill>
              </a:rPr>
              <a:t>Циклические  алгоритмы </a:t>
            </a:r>
            <a:r>
              <a:rPr lang="ru-RU" altLang="ru-RU" dirty="0" smtClean="0"/>
              <a:t>предназначены для описания </a:t>
            </a:r>
            <a:r>
              <a:rPr lang="ru-RU" altLang="ru-RU" i="1" dirty="0">
                <a:solidFill>
                  <a:schemeClr val="accent2">
                    <a:lumMod val="75000"/>
                  </a:schemeClr>
                </a:solidFill>
              </a:rPr>
              <a:t>многократно повторяемых </a:t>
            </a:r>
            <a:r>
              <a:rPr lang="ru-RU" altLang="ru-RU" i="1" dirty="0" smtClean="0">
                <a:solidFill>
                  <a:schemeClr val="accent2">
                    <a:lumMod val="75000"/>
                  </a:schemeClr>
                </a:solidFill>
              </a:rPr>
              <a:t>процессов</a:t>
            </a:r>
            <a:r>
              <a:rPr lang="ru-RU" altLang="ru-RU" dirty="0" smtClean="0"/>
              <a:t>.</a:t>
            </a:r>
            <a:endParaRPr lang="ru-RU" altLang="ru-RU" dirty="0"/>
          </a:p>
          <a:p>
            <a:pPr>
              <a:buFont typeface="Wingdings" pitchFamily="2" charset="2"/>
              <a:buNone/>
            </a:pPr>
            <a:endParaRPr lang="ru-RU" altLang="ru-RU" dirty="0"/>
          </a:p>
          <a:p>
            <a:r>
              <a:rPr lang="ru-RU" altLang="ru-RU" i="1" u="sng" dirty="0" smtClean="0">
                <a:solidFill>
                  <a:schemeClr val="accent2">
                    <a:lumMod val="75000"/>
                  </a:schemeClr>
                </a:solidFill>
              </a:rPr>
              <a:t>Существуют </a:t>
            </a:r>
            <a:r>
              <a:rPr lang="ru-RU" altLang="ru-RU" i="1" u="sng" dirty="0">
                <a:solidFill>
                  <a:schemeClr val="accent2">
                    <a:lumMod val="75000"/>
                  </a:schemeClr>
                </a:solidFill>
              </a:rPr>
              <a:t>две схемы</a:t>
            </a:r>
            <a:r>
              <a:rPr lang="ru-RU" altLang="ru-RU" dirty="0"/>
              <a:t> циклических вычислительных процессов.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39520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861048"/>
            <a:ext cx="8229600" cy="2736602"/>
          </a:xfrm>
        </p:spPr>
        <p:txBody>
          <a:bodyPr/>
          <a:lstStyle/>
          <a:p>
            <a:pPr marL="381000" indent="-3810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ru-RU" altLang="ru-RU" sz="2400" dirty="0"/>
              <a:t>Проверка условия выхода из цикла </a:t>
            </a:r>
            <a:r>
              <a:rPr lang="ru-RU" altLang="ru-RU" sz="2400" i="1" u="sng" dirty="0">
                <a:solidFill>
                  <a:schemeClr val="accent2">
                    <a:lumMod val="75000"/>
                  </a:schemeClr>
                </a:solidFill>
              </a:rPr>
              <a:t>проводится до выполнения тела цикла</a:t>
            </a:r>
            <a:r>
              <a:rPr lang="ru-RU" altLang="ru-RU" sz="2400" dirty="0"/>
              <a:t>. В том случае, если условие выхода из цикла выполняется, то тело цикла не выполняется ни разу.</a:t>
            </a:r>
          </a:p>
          <a:p>
            <a:pPr marL="381000" indent="-3810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ru-RU" altLang="ru-RU" sz="2400" i="1" u="sng" dirty="0">
                <a:solidFill>
                  <a:schemeClr val="accent2">
                    <a:lumMod val="75000"/>
                  </a:schemeClr>
                </a:solidFill>
              </a:rPr>
              <a:t>Цикл выполняется хоты бы один раз</a:t>
            </a:r>
            <a:r>
              <a:rPr lang="ru-RU" altLang="ru-RU" sz="2400" dirty="0"/>
              <a:t>, так как первая проверка условия выхода из цикла осуществляется после того, как тело цикла выполнено.</a:t>
            </a:r>
          </a:p>
          <a:p>
            <a:pPr marL="381000" indent="-381000">
              <a:lnSpc>
                <a:spcPct val="80000"/>
              </a:lnSpc>
              <a:buFont typeface="Wingdings" pitchFamily="2" charset="2"/>
              <a:buNone/>
            </a:pPr>
            <a:endParaRPr lang="ru-RU" altLang="ru-RU" sz="2400" dirty="0"/>
          </a:p>
        </p:txBody>
      </p:sp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836712"/>
            <a:ext cx="5667404" cy="2880320"/>
          </a:xfrm>
          <a:prstGeom prst="roundRect">
            <a:avLst>
              <a:gd name="adj" fmla="val 16667"/>
            </a:avLst>
          </a:prstGeom>
          <a:ln>
            <a:solidFill>
              <a:schemeClr val="bg2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15046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831704"/>
          </a:xfrm>
        </p:spPr>
        <p:txBody>
          <a:bodyPr/>
          <a:lstStyle/>
          <a:p>
            <a:r>
              <a:rPr lang="ru-RU" altLang="ru-RU" sz="2800" dirty="0"/>
              <a:t>Существуют циклы с </a:t>
            </a:r>
            <a:r>
              <a:rPr lang="ru-RU" altLang="ru-RU" sz="2800" i="1" u="sng" dirty="0">
                <a:solidFill>
                  <a:schemeClr val="accent2">
                    <a:lumMod val="75000"/>
                  </a:schemeClr>
                </a:solidFill>
              </a:rPr>
              <a:t>известным числом повторений</a:t>
            </a:r>
            <a:r>
              <a:rPr lang="ru-RU" altLang="ru-RU" sz="2800" dirty="0"/>
              <a:t> и </a:t>
            </a:r>
            <a:r>
              <a:rPr lang="ru-RU" altLang="ru-RU" sz="2800" i="1" u="sng" dirty="0">
                <a:solidFill>
                  <a:schemeClr val="accent2">
                    <a:lumMod val="75000"/>
                  </a:schemeClr>
                </a:solidFill>
              </a:rPr>
              <a:t>итерационные циклы</a:t>
            </a:r>
            <a:r>
              <a:rPr lang="ru-RU" altLang="ru-RU" sz="2800" dirty="0"/>
              <a:t>. </a:t>
            </a:r>
            <a:endParaRPr lang="ru-RU" altLang="ru-RU" sz="2800" dirty="0" smtClean="0"/>
          </a:p>
          <a:p>
            <a:r>
              <a:rPr lang="ru-RU" altLang="ru-RU" sz="2800" i="1" u="sng" dirty="0" smtClean="0">
                <a:solidFill>
                  <a:schemeClr val="accent2">
                    <a:lumMod val="75000"/>
                  </a:schemeClr>
                </a:solidFill>
              </a:rPr>
              <a:t>При </a:t>
            </a:r>
            <a:r>
              <a:rPr lang="ru-RU" altLang="ru-RU" sz="2800" i="1" u="sng" dirty="0">
                <a:solidFill>
                  <a:schemeClr val="accent2">
                    <a:lumMod val="75000"/>
                  </a:schemeClr>
                </a:solidFill>
              </a:rPr>
              <a:t>итерационном цикле </a:t>
            </a:r>
            <a:r>
              <a:rPr lang="ru-RU" altLang="ru-RU" sz="2800" dirty="0"/>
              <a:t>выход из тела цикла, как правило, происходит при достижении заданной точности вычисления.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93560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40768"/>
            <a:ext cx="8229600" cy="511256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400" dirty="0"/>
              <a:t>    </a:t>
            </a:r>
            <a:r>
              <a:rPr lang="ru-RU" altLang="ru-RU" sz="2800" b="1" u="sng" dirty="0" smtClean="0">
                <a:solidFill>
                  <a:schemeClr val="accent2">
                    <a:lumMod val="75000"/>
                  </a:schemeClr>
                </a:solidFill>
              </a:rPr>
              <a:t>Алгоритмический </a:t>
            </a:r>
            <a:r>
              <a:rPr lang="ru-RU" altLang="ru-RU" sz="2800" b="1" u="sng" dirty="0">
                <a:solidFill>
                  <a:schemeClr val="accent2">
                    <a:lumMod val="75000"/>
                  </a:schemeClr>
                </a:solidFill>
              </a:rPr>
              <a:t>процесс характеризуется </a:t>
            </a:r>
            <a:r>
              <a:rPr lang="ru-RU" altLang="ru-RU" sz="2800" b="1" u="sng" dirty="0" smtClean="0">
                <a:solidFill>
                  <a:schemeClr val="accent2">
                    <a:lumMod val="75000"/>
                  </a:schemeClr>
                </a:solidFill>
              </a:rPr>
              <a:t>свойствами</a:t>
            </a:r>
            <a:r>
              <a:rPr lang="ru-RU" altLang="ru-RU" sz="2800" dirty="0"/>
              <a:t>:</a:t>
            </a:r>
          </a:p>
          <a:p>
            <a:pPr>
              <a:lnSpc>
                <a:spcPct val="90000"/>
              </a:lnSpc>
            </a:pPr>
            <a:r>
              <a:rPr lang="ru-RU" altLang="ru-RU" sz="2800" dirty="0"/>
              <a:t>результативностью; </a:t>
            </a:r>
          </a:p>
          <a:p>
            <a:pPr>
              <a:lnSpc>
                <a:spcPct val="90000"/>
              </a:lnSpc>
            </a:pPr>
            <a:r>
              <a:rPr lang="ru-RU" altLang="ru-RU" sz="2800" dirty="0"/>
              <a:t>массовостью;</a:t>
            </a:r>
          </a:p>
          <a:p>
            <a:pPr>
              <a:lnSpc>
                <a:spcPct val="90000"/>
              </a:lnSpc>
            </a:pPr>
            <a:r>
              <a:rPr lang="ru-RU" altLang="ru-RU" sz="2800" dirty="0"/>
              <a:t>дискретностью;</a:t>
            </a:r>
          </a:p>
          <a:p>
            <a:pPr>
              <a:lnSpc>
                <a:spcPct val="90000"/>
              </a:lnSpc>
            </a:pPr>
            <a:r>
              <a:rPr lang="ru-RU" altLang="ru-RU" sz="2800" dirty="0"/>
              <a:t>детерминированностью; </a:t>
            </a:r>
          </a:p>
          <a:p>
            <a:pPr>
              <a:lnSpc>
                <a:spcPct val="90000"/>
              </a:lnSpc>
            </a:pPr>
            <a:r>
              <a:rPr lang="ru-RU" altLang="ru-RU" sz="2800" dirty="0"/>
              <a:t>самоуправляемостью;</a:t>
            </a:r>
          </a:p>
          <a:p>
            <a:pPr>
              <a:lnSpc>
                <a:spcPct val="90000"/>
              </a:lnSpc>
            </a:pPr>
            <a:r>
              <a:rPr lang="ru-RU" altLang="ru-RU" sz="2800" dirty="0"/>
              <a:t>альтернативностью и эквивалентностью;</a:t>
            </a:r>
          </a:p>
          <a:p>
            <a:pPr>
              <a:lnSpc>
                <a:spcPct val="90000"/>
              </a:lnSpc>
            </a:pPr>
            <a:r>
              <a:rPr lang="ru-RU" altLang="ru-RU" sz="2800" dirty="0"/>
              <a:t>сложностью;</a:t>
            </a:r>
          </a:p>
          <a:p>
            <a:pPr>
              <a:lnSpc>
                <a:spcPct val="90000"/>
              </a:lnSpc>
            </a:pPr>
            <a:r>
              <a:rPr lang="ru-RU" altLang="ru-RU" sz="2800" dirty="0"/>
              <a:t>адекватностью;</a:t>
            </a:r>
          </a:p>
          <a:p>
            <a:pPr>
              <a:lnSpc>
                <a:spcPct val="90000"/>
              </a:lnSpc>
            </a:pPr>
            <a:r>
              <a:rPr lang="ru-RU" altLang="ru-RU" sz="2800" dirty="0"/>
              <a:t>ресурсоемкостью.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altLang="ru-RU" sz="28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altLang="ru-RU" sz="28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alt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98287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60848"/>
            <a:ext cx="8229600" cy="406531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b="1" dirty="0" smtClean="0">
                <a:solidFill>
                  <a:srgbClr val="C00000"/>
                </a:solidFill>
              </a:rPr>
              <a:t>Результативность</a:t>
            </a:r>
            <a:r>
              <a:rPr lang="ru-RU" altLang="ru-RU" dirty="0" smtClean="0"/>
              <a:t> </a:t>
            </a:r>
            <a:r>
              <a:rPr lang="ru-RU" altLang="ru-RU" dirty="0"/>
              <a:t>- означает, что </a:t>
            </a:r>
            <a:r>
              <a:rPr lang="ru-RU" altLang="ru-RU" i="1" dirty="0">
                <a:solidFill>
                  <a:schemeClr val="accent2">
                    <a:lumMod val="75000"/>
                  </a:schemeClr>
                </a:solidFill>
              </a:rPr>
              <a:t>алгоритмический процесс реализует определенную целевую функцию </a:t>
            </a:r>
            <a:r>
              <a:rPr lang="ru-RU" altLang="ru-RU" dirty="0"/>
              <a:t>X(Y) за конечное число шагов (действий) или за конечный отрезок времени, где X - множество исходных данных, а Y - множество результатов выполнения данного задания.</a:t>
            </a:r>
          </a:p>
          <a:p>
            <a:pPr marL="0" indent="0">
              <a:lnSpc>
                <a:spcPct val="90000"/>
              </a:lnSpc>
              <a:buNone/>
            </a:pPr>
            <a:endParaRPr lang="ru-RU" altLang="ru-RU" sz="24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800" dirty="0"/>
              <a:t>     </a:t>
            </a:r>
            <a:endParaRPr lang="ru-RU" alt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04681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altLang="ru-RU" b="1" dirty="0">
                <a:solidFill>
                  <a:srgbClr val="C00000"/>
                </a:solidFill>
              </a:rPr>
              <a:t>Массовость</a:t>
            </a:r>
            <a:r>
              <a:rPr lang="ru-RU" altLang="ru-RU" dirty="0"/>
              <a:t> - означает </a:t>
            </a:r>
            <a:r>
              <a:rPr lang="ru-RU" altLang="ru-RU" i="1" dirty="0">
                <a:solidFill>
                  <a:schemeClr val="accent2">
                    <a:lumMod val="75000"/>
                  </a:schemeClr>
                </a:solidFill>
              </a:rPr>
              <a:t>возможность существования множества исходных данных </a:t>
            </a:r>
            <a:r>
              <a:rPr lang="ru-RU" altLang="ru-RU" dirty="0"/>
              <a:t>{x</a:t>
            </a:r>
            <a:r>
              <a:rPr lang="ru-RU" altLang="ru-RU" sz="1800" dirty="0"/>
              <a:t>1</a:t>
            </a:r>
            <a:r>
              <a:rPr lang="ru-RU" altLang="ru-RU" dirty="0"/>
              <a:t>…</a:t>
            </a:r>
            <a:r>
              <a:rPr lang="ru-RU" altLang="ru-RU" dirty="0" err="1"/>
              <a:t>x</a:t>
            </a:r>
            <a:r>
              <a:rPr lang="ru-RU" altLang="ru-RU" sz="1800" dirty="0" err="1"/>
              <a:t>n</a:t>
            </a:r>
            <a:r>
              <a:rPr lang="ru-RU" altLang="ru-RU" dirty="0"/>
              <a:t>} из которого могут быть взяты исходные данные </a:t>
            </a:r>
            <a:r>
              <a:rPr lang="ru-RU" altLang="ru-RU" dirty="0" err="1"/>
              <a:t>x</a:t>
            </a:r>
            <a:r>
              <a:rPr lang="ru-RU" altLang="ru-RU" sz="1800" dirty="0" err="1"/>
              <a:t>t</a:t>
            </a:r>
            <a:r>
              <a:rPr lang="ru-RU" altLang="ru-RU" dirty="0"/>
              <a:t> для инициализации алгоритмического процесса. Каждому набору </a:t>
            </a:r>
            <a:r>
              <a:rPr lang="ru-RU" altLang="ru-RU" dirty="0" err="1"/>
              <a:t>x</a:t>
            </a:r>
            <a:r>
              <a:rPr lang="ru-RU" altLang="ru-RU" sz="1800" dirty="0" err="1"/>
              <a:t>i</a:t>
            </a:r>
            <a:r>
              <a:rPr lang="ru-RU" altLang="ru-RU" dirty="0"/>
              <a:t> исходных данных соответствует один вполне определенный результат </a:t>
            </a:r>
            <a:r>
              <a:rPr lang="ru-RU" altLang="ru-RU" dirty="0" err="1"/>
              <a:t>y</a:t>
            </a:r>
            <a:r>
              <a:rPr lang="ru-RU" altLang="ru-RU" sz="1800" dirty="0" err="1"/>
              <a:t>j</a:t>
            </a:r>
            <a:r>
              <a:rPr lang="ru-RU" altLang="ru-RU" dirty="0"/>
              <a:t>. </a:t>
            </a:r>
            <a:endParaRPr lang="ru-RU" altLang="ru-RU" dirty="0" smtClean="0"/>
          </a:p>
          <a:p>
            <a:r>
              <a:rPr lang="ru-RU" altLang="ru-RU" dirty="0" smtClean="0"/>
              <a:t>Однако</a:t>
            </a:r>
            <a:r>
              <a:rPr lang="ru-RU" altLang="ru-RU" dirty="0"/>
              <a:t>, один и тот же результат может соответствовать нескольким наборам исходных данных.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00520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44823"/>
            <a:ext cx="8229600" cy="4679801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endParaRPr lang="ru-RU" altLang="ru-RU" dirty="0"/>
          </a:p>
          <a:p>
            <a:pPr>
              <a:lnSpc>
                <a:spcPct val="90000"/>
              </a:lnSpc>
            </a:pPr>
            <a:r>
              <a:rPr lang="ru-RU" altLang="ru-RU" b="1" dirty="0" smtClean="0">
                <a:solidFill>
                  <a:srgbClr val="C00000"/>
                </a:solidFill>
              </a:rPr>
              <a:t>Дискретность</a:t>
            </a:r>
            <a:r>
              <a:rPr lang="ru-RU" altLang="ru-RU" dirty="0" smtClean="0"/>
              <a:t> </a:t>
            </a:r>
            <a:r>
              <a:rPr lang="ru-RU" altLang="ru-RU" dirty="0"/>
              <a:t>- означает, что </a:t>
            </a:r>
            <a:r>
              <a:rPr lang="ru-RU" altLang="ru-RU" i="1" dirty="0">
                <a:solidFill>
                  <a:schemeClr val="accent2">
                    <a:lumMod val="75000"/>
                  </a:schemeClr>
                </a:solidFill>
              </a:rPr>
              <a:t>алгоритмический процесс состоит из отдельных действий</a:t>
            </a:r>
            <a:r>
              <a:rPr lang="ru-RU" altLang="ru-RU" dirty="0"/>
              <a:t>, процедур или операций, связанных между собой определенными </a:t>
            </a:r>
            <a:r>
              <a:rPr lang="ru-RU" altLang="ru-RU" dirty="0" err="1"/>
              <a:t>причинно</a:t>
            </a:r>
            <a:r>
              <a:rPr lang="ru-RU" altLang="ru-RU" dirty="0"/>
              <a:t> следственными связями.</a:t>
            </a:r>
          </a:p>
          <a:p>
            <a:pPr>
              <a:lnSpc>
                <a:spcPct val="90000"/>
              </a:lnSpc>
            </a:pPr>
            <a:endParaRPr lang="ru-RU" altLang="ru-RU" dirty="0"/>
          </a:p>
          <a:p>
            <a:pPr>
              <a:lnSpc>
                <a:spcPct val="90000"/>
              </a:lnSpc>
            </a:pPr>
            <a:r>
              <a:rPr lang="ru-RU" altLang="ru-RU" b="1" dirty="0" smtClean="0">
                <a:solidFill>
                  <a:srgbClr val="C00000"/>
                </a:solidFill>
              </a:rPr>
              <a:t>Детерминированность</a:t>
            </a:r>
            <a:r>
              <a:rPr lang="ru-RU" altLang="ru-RU" dirty="0" smtClean="0"/>
              <a:t> </a:t>
            </a:r>
            <a:r>
              <a:rPr lang="ru-RU" altLang="ru-RU" dirty="0"/>
              <a:t>следует из того, что </a:t>
            </a:r>
            <a:r>
              <a:rPr lang="ru-RU" altLang="ru-RU" i="1" dirty="0">
                <a:solidFill>
                  <a:schemeClr val="accent2">
                    <a:lumMod val="75000"/>
                  </a:schemeClr>
                </a:solidFill>
              </a:rPr>
              <a:t>последовательность действий </a:t>
            </a:r>
            <a:r>
              <a:rPr lang="ru-RU" altLang="ru-RU" dirty="0"/>
              <a:t>в алгоритмическом процессе точно определена заданным алгоритмом.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ru-RU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ru-RU" dirty="0"/>
              <a:t>    </a:t>
            </a:r>
            <a:endParaRPr lang="ru-RU" alt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40428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altLang="ru-RU" b="1" dirty="0">
                <a:solidFill>
                  <a:srgbClr val="C00000"/>
                </a:solidFill>
              </a:rPr>
              <a:t>Адекватностью</a:t>
            </a:r>
            <a:r>
              <a:rPr lang="ru-RU" altLang="ru-RU" dirty="0"/>
              <a:t> называется степень </a:t>
            </a:r>
            <a:r>
              <a:rPr lang="ru-RU" altLang="ru-RU" i="1" dirty="0">
                <a:solidFill>
                  <a:schemeClr val="accent2">
                    <a:lumMod val="75000"/>
                  </a:schemeClr>
                </a:solidFill>
              </a:rPr>
              <a:t>соответствия алгоритмического процесса</a:t>
            </a:r>
            <a:r>
              <a:rPr lang="ru-RU" altLang="ru-RU" dirty="0"/>
              <a:t> (модели) реальному исходному процессу, являющемуся прообразом данного алгоритмического процесса. </a:t>
            </a:r>
            <a:endParaRPr lang="ru-RU" altLang="ru-RU" dirty="0" smtClean="0"/>
          </a:p>
          <a:p>
            <a:r>
              <a:rPr lang="ru-RU" altLang="ru-RU" i="1" dirty="0" smtClean="0">
                <a:solidFill>
                  <a:schemeClr val="accent2">
                    <a:lumMod val="75000"/>
                  </a:schemeClr>
                </a:solidFill>
              </a:rPr>
              <a:t>Характеристика </a:t>
            </a:r>
            <a:r>
              <a:rPr lang="ru-RU" altLang="ru-RU" i="1" dirty="0">
                <a:solidFill>
                  <a:schemeClr val="accent2">
                    <a:lumMod val="75000"/>
                  </a:schemeClr>
                </a:solidFill>
              </a:rPr>
              <a:t>всей совокупности действий </a:t>
            </a:r>
            <a:r>
              <a:rPr lang="ru-RU" altLang="ru-RU" dirty="0"/>
              <a:t>и </a:t>
            </a:r>
            <a:r>
              <a:rPr lang="ru-RU" altLang="ru-RU" dirty="0" err="1"/>
              <a:t>причинно</a:t>
            </a:r>
            <a:r>
              <a:rPr lang="ru-RU" altLang="ru-RU" dirty="0"/>
              <a:t> следственных связей между ними в алгоритмическом процессе называется его </a:t>
            </a:r>
            <a:r>
              <a:rPr lang="ru-RU" altLang="ru-RU" b="1" dirty="0">
                <a:solidFill>
                  <a:srgbClr val="C00000"/>
                </a:solidFill>
              </a:rPr>
              <a:t>структурой</a:t>
            </a:r>
            <a:r>
              <a:rPr lang="ru-RU" altLang="ru-RU" dirty="0"/>
              <a:t>. Каждый алгоритмический процесс имеет свою структуру S.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53520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060825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ru-RU" altLang="ru-RU" b="1" dirty="0" smtClean="0">
                <a:solidFill>
                  <a:srgbClr val="C00000"/>
                </a:solidFill>
              </a:rPr>
              <a:t>Самоуправляемость</a:t>
            </a:r>
            <a:r>
              <a:rPr lang="ru-RU" altLang="ru-RU" dirty="0" smtClean="0"/>
              <a:t> </a:t>
            </a:r>
            <a:r>
              <a:rPr lang="ru-RU" altLang="ru-RU" dirty="0"/>
              <a:t>алгоритмического процесса </a:t>
            </a:r>
            <a:r>
              <a:rPr lang="ru-RU" altLang="ru-RU" i="1" dirty="0">
                <a:solidFill>
                  <a:schemeClr val="accent2">
                    <a:lumMod val="75000"/>
                  </a:schemeClr>
                </a:solidFill>
              </a:rPr>
              <a:t>характеризуется наличием в алгоритмическом процессе специальных действий</a:t>
            </a:r>
            <a:r>
              <a:rPr lang="ru-RU" altLang="ru-RU" dirty="0"/>
              <a:t>, предназначенных для управления последовательностью функциональных действий (вычислительных, механических, информационных, и так далее), предназначенных для непосредственной реализации целевой функции X(Y).</a:t>
            </a:r>
          </a:p>
          <a:p>
            <a:endParaRPr lang="ru-RU" alt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0758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24745"/>
            <a:ext cx="8229600" cy="5001418"/>
          </a:xfrm>
        </p:spPr>
        <p:txBody>
          <a:bodyPr>
            <a:normAutofit fontScale="92500"/>
          </a:bodyPr>
          <a:lstStyle/>
          <a:p>
            <a:pPr>
              <a:lnSpc>
                <a:spcPct val="80000"/>
              </a:lnSpc>
            </a:pPr>
            <a:endParaRPr lang="ru-RU" altLang="ru-RU" sz="1800" dirty="0"/>
          </a:p>
          <a:p>
            <a:pPr>
              <a:lnSpc>
                <a:spcPct val="90000"/>
              </a:lnSpc>
            </a:pPr>
            <a:r>
              <a:rPr lang="ru-RU" altLang="ru-RU" b="1" dirty="0" smtClean="0">
                <a:solidFill>
                  <a:srgbClr val="C00000"/>
                </a:solidFill>
              </a:rPr>
              <a:t>Сложность</a:t>
            </a:r>
            <a:r>
              <a:rPr lang="ru-RU" altLang="ru-RU" dirty="0" smtClean="0"/>
              <a:t> </a:t>
            </a:r>
            <a:r>
              <a:rPr lang="ru-RU" altLang="ru-RU" dirty="0"/>
              <a:t>алгоритмического процесса есть характеристика многообразия (разнообразия) действий, составляющих этот процесс, и структурных связей между ними.</a:t>
            </a:r>
            <a:endParaRPr lang="en-US" altLang="ru-RU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altLang="ru-RU" dirty="0"/>
          </a:p>
          <a:p>
            <a:pPr>
              <a:lnSpc>
                <a:spcPct val="90000"/>
              </a:lnSpc>
            </a:pPr>
            <a:r>
              <a:rPr lang="ru-RU" altLang="ru-RU" b="1" dirty="0" smtClean="0">
                <a:solidFill>
                  <a:srgbClr val="C00000"/>
                </a:solidFill>
              </a:rPr>
              <a:t>Ресурсоемкость</a:t>
            </a:r>
            <a:r>
              <a:rPr lang="ru-RU" altLang="ru-RU" dirty="0" smtClean="0"/>
              <a:t> </a:t>
            </a:r>
            <a:r>
              <a:rPr lang="ru-RU" altLang="ru-RU" dirty="0"/>
              <a:t>алгоритмического процесса </a:t>
            </a:r>
            <a:r>
              <a:rPr lang="ru-RU" altLang="ru-RU" i="1" dirty="0">
                <a:solidFill>
                  <a:schemeClr val="accent2">
                    <a:lumMod val="75000"/>
                  </a:schemeClr>
                </a:solidFill>
              </a:rPr>
              <a:t>оценивается величиной времени</a:t>
            </a:r>
            <a:r>
              <a:rPr lang="ru-RU" altLang="ru-RU" dirty="0"/>
              <a:t>, необходимого на реализацию целевой функции X(Y) и количеством затрачиваемых на это ресурсов (памяти, специальных устройств, математического обеспечения и т.д.).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000" dirty="0"/>
              <a:t>      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000" dirty="0"/>
              <a:t>     </a:t>
            </a:r>
            <a:r>
              <a:rPr lang="ru-RU" altLang="ru-RU" sz="2000" i="1" dirty="0"/>
              <a:t>Все перечисленные свойства имеют хорошо определенные показатели и могут использоваться для оценки качества разрабатываемых алгоритмов и алгоритмических процессов.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altLang="ru-RU" sz="2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0473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40768"/>
            <a:ext cx="8229600" cy="5401345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400" dirty="0"/>
              <a:t>       </a:t>
            </a:r>
          </a:p>
          <a:p>
            <a:r>
              <a:rPr lang="ru-RU" altLang="ru-RU" dirty="0" smtClean="0">
                <a:solidFill>
                  <a:srgbClr val="C00000"/>
                </a:solidFill>
              </a:rPr>
              <a:t>Обобщенными </a:t>
            </a:r>
            <a:r>
              <a:rPr lang="ru-RU" altLang="ru-RU" dirty="0">
                <a:solidFill>
                  <a:srgbClr val="C00000"/>
                </a:solidFill>
              </a:rPr>
              <a:t>показателями качества алгоритмов и алгоритмических процессов</a:t>
            </a:r>
            <a:r>
              <a:rPr lang="ru-RU" altLang="ru-RU" dirty="0"/>
              <a:t> являются характеристики их потребительских свойств:</a:t>
            </a:r>
          </a:p>
          <a:p>
            <a:pPr>
              <a:buFont typeface="Wingdings" pitchFamily="2" charset="2"/>
              <a:buNone/>
            </a:pPr>
            <a:endParaRPr lang="ru-RU" altLang="ru-RU" dirty="0"/>
          </a:p>
          <a:p>
            <a:r>
              <a:rPr lang="ru-RU" altLang="ru-RU" dirty="0"/>
              <a:t>эффективность использования их по предназначению</a:t>
            </a:r>
            <a:r>
              <a:rPr lang="ru-RU" altLang="ru-RU" dirty="0" smtClean="0"/>
              <a:t>,</a:t>
            </a:r>
            <a:endParaRPr lang="ru-RU" altLang="ru-RU" dirty="0"/>
          </a:p>
          <a:p>
            <a:r>
              <a:rPr lang="ru-RU" altLang="ru-RU" dirty="0" smtClean="0"/>
              <a:t>ресурсоемкость, </a:t>
            </a:r>
            <a:endParaRPr lang="ru-RU" altLang="ru-RU" dirty="0"/>
          </a:p>
          <a:p>
            <a:r>
              <a:rPr lang="ru-RU" altLang="ru-RU" dirty="0"/>
              <a:t>стоимость. </a:t>
            </a:r>
          </a:p>
          <a:p>
            <a:endParaRPr lang="ru-RU" altLang="ru-RU" sz="2400" dirty="0">
              <a:latin typeface="Tahoma" pitchFamily="34" charset="0"/>
            </a:endParaRPr>
          </a:p>
          <a:p>
            <a:pPr>
              <a:buFont typeface="Wingdings" pitchFamily="2" charset="2"/>
              <a:buNone/>
            </a:pPr>
            <a:r>
              <a:rPr lang="ru-RU" altLang="ru-RU" sz="2400" dirty="0"/>
              <a:t>    </a:t>
            </a:r>
            <a:r>
              <a:rPr lang="ru-RU" altLang="ru-RU" sz="2000" dirty="0"/>
              <a:t>Структура функциональных связей между показателями качества алгоритмических процессов и алгоритмов показаны на следующих рисунках.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altLang="ru-RU" sz="2000" dirty="0">
              <a:latin typeface="Tahoma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49550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093525193"/>
              </p:ext>
            </p:extLst>
          </p:nvPr>
        </p:nvGraphicFramePr>
        <p:xfrm>
          <a:off x="1459649" y="730957"/>
          <a:ext cx="6984776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411760" y="260648"/>
            <a:ext cx="5760640" cy="36004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Показатели качества алгоритмов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525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85902519"/>
              </p:ext>
            </p:extLst>
          </p:nvPr>
        </p:nvGraphicFramePr>
        <p:xfrm>
          <a:off x="1403648" y="692696"/>
          <a:ext cx="6984776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619672" y="188640"/>
            <a:ext cx="7272808" cy="504056"/>
          </a:xfrm>
        </p:spPr>
        <p:txBody>
          <a:bodyPr>
            <a:noAutofit/>
          </a:bodyPr>
          <a:lstStyle/>
          <a:p>
            <a:pPr algn="ctr"/>
            <a:r>
              <a:rPr lang="ru-RU" sz="2200" b="1" dirty="0" smtClean="0">
                <a:solidFill>
                  <a:srgbClr val="C00000"/>
                </a:solidFill>
              </a:rPr>
              <a:t>Показатели качества алгоритмических процессов</a:t>
            </a:r>
            <a:endParaRPr lang="ru-RU" sz="2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761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42359" y="1916832"/>
            <a:ext cx="8229600" cy="4320778"/>
          </a:xfrm>
        </p:spPr>
        <p:txBody>
          <a:bodyPr>
            <a:noAutofit/>
          </a:bodyPr>
          <a:lstStyle/>
          <a:p>
            <a:r>
              <a:rPr lang="ru-RU" altLang="ru-RU" dirty="0" smtClean="0"/>
              <a:t>Из перечисленных </a:t>
            </a:r>
            <a:r>
              <a:rPr lang="ru-RU" altLang="ru-RU" i="1" u="sng" dirty="0">
                <a:solidFill>
                  <a:schemeClr val="accent2">
                    <a:lumMod val="75000"/>
                  </a:schemeClr>
                </a:solidFill>
              </a:rPr>
              <a:t>свойств алгоритмов и алгоритмических процессов</a:t>
            </a:r>
            <a:r>
              <a:rPr lang="ru-RU" altLang="ru-RU" dirty="0"/>
              <a:t> наиболее фундаментальным является </a:t>
            </a:r>
            <a:r>
              <a:rPr lang="ru-RU" altLang="ru-RU" dirty="0">
                <a:solidFill>
                  <a:srgbClr val="C00000"/>
                </a:solidFill>
              </a:rPr>
              <a:t>сложность</a:t>
            </a:r>
            <a:r>
              <a:rPr lang="ru-RU" altLang="ru-RU" dirty="0"/>
              <a:t>. </a:t>
            </a:r>
            <a:endParaRPr lang="ru-RU" altLang="ru-RU" dirty="0" smtClean="0"/>
          </a:p>
          <a:p>
            <a:r>
              <a:rPr lang="ru-RU" altLang="ru-RU" dirty="0" smtClean="0">
                <a:solidFill>
                  <a:srgbClr val="C00000"/>
                </a:solidFill>
              </a:rPr>
              <a:t>Сложность</a:t>
            </a:r>
            <a:r>
              <a:rPr lang="ru-RU" altLang="ru-RU" dirty="0" smtClean="0"/>
              <a:t> </a:t>
            </a:r>
            <a:r>
              <a:rPr lang="ru-RU" altLang="ru-RU" dirty="0"/>
              <a:t>оказывает наиболее существенное влияние на </a:t>
            </a:r>
            <a:r>
              <a:rPr lang="ru-RU" altLang="ru-RU" i="1" dirty="0">
                <a:solidFill>
                  <a:schemeClr val="accent2">
                    <a:lumMod val="75000"/>
                  </a:schemeClr>
                </a:solidFill>
              </a:rPr>
              <a:t>ресурсоемкость, стоимость</a:t>
            </a:r>
            <a:r>
              <a:rPr lang="ru-RU" altLang="ru-RU" dirty="0"/>
              <a:t> и многие другие показатели качества алгоритмов и алгоритмических процессов. </a:t>
            </a:r>
            <a:endParaRPr lang="ru-RU" altLang="ru-RU" dirty="0" smtClean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51445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b="1" dirty="0">
                <a:solidFill>
                  <a:srgbClr val="C00000"/>
                </a:solidFill>
              </a:rPr>
              <a:t>При проектировании </a:t>
            </a:r>
            <a:r>
              <a:rPr lang="ru-RU" altLang="ru-RU" dirty="0"/>
              <a:t>стремятся из двух алгоритмов или процессов, решающих одну и ту же задачу с одинаковым качеством, выбирать тот из них, который обладает </a:t>
            </a:r>
            <a:r>
              <a:rPr lang="ru-RU" altLang="ru-RU" i="1" u="sng" dirty="0">
                <a:solidFill>
                  <a:schemeClr val="accent2">
                    <a:lumMod val="75000"/>
                  </a:schemeClr>
                </a:solidFill>
              </a:rPr>
              <a:t>меньшей сложностью</a:t>
            </a:r>
            <a:r>
              <a:rPr lang="ru-RU" altLang="ru-RU" dirty="0"/>
              <a:t>.</a:t>
            </a:r>
          </a:p>
          <a:p>
            <a:r>
              <a:rPr lang="ru-RU" altLang="ru-RU" dirty="0"/>
              <a:t>Другими словами, вместо оценки по показателям эффективность - стоимость или эффективность - ресурсоемкость можно использовать показатели </a:t>
            </a:r>
            <a:r>
              <a:rPr lang="ru-RU" altLang="ru-RU" dirty="0">
                <a:solidFill>
                  <a:srgbClr val="C00000"/>
                </a:solidFill>
              </a:rPr>
              <a:t>эффективность - сложность</a:t>
            </a:r>
            <a:r>
              <a:rPr lang="ru-RU" altLang="ru-RU" dirty="0"/>
              <a:t>.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5492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cap="all" dirty="0" smtClean="0">
                <a:solidFill>
                  <a:schemeClr val="tx2"/>
                </a:solidFill>
              </a:rPr>
              <a:t>2</a:t>
            </a:r>
            <a:r>
              <a:rPr lang="ru-RU" b="1" cap="all" dirty="0" smtClean="0">
                <a:solidFill>
                  <a:schemeClr val="tx2"/>
                </a:solidFill>
              </a:rPr>
              <a:t>. МОДЕЛИРОВАНИЕ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altLang="ru-RU" sz="4000" b="1" dirty="0">
                <a:solidFill>
                  <a:schemeClr val="tx2"/>
                </a:solidFill>
              </a:rPr>
              <a:t>2.2 Модели сложных систем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59976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620688"/>
            <a:ext cx="5915000" cy="648072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C00000"/>
                </a:solidFill>
              </a:rPr>
              <a:t>Классификация моделей </a:t>
            </a:r>
            <a:endParaRPr lang="ru-RU" sz="3600" dirty="0">
              <a:solidFill>
                <a:srgbClr val="C00000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593369746"/>
              </p:ext>
            </p:extLst>
          </p:nvPr>
        </p:nvGraphicFramePr>
        <p:xfrm>
          <a:off x="611560" y="1556792"/>
          <a:ext cx="8064896" cy="4640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92502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7836907"/>
              </p:ext>
            </p:extLst>
          </p:nvPr>
        </p:nvGraphicFramePr>
        <p:xfrm>
          <a:off x="179512" y="142598"/>
          <a:ext cx="8784975" cy="67154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56995"/>
                <a:gridCol w="1756995"/>
                <a:gridCol w="1756995"/>
                <a:gridCol w="1756995"/>
                <a:gridCol w="1756995"/>
              </a:tblGrid>
              <a:tr h="269947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Классификация математических </a:t>
                      </a:r>
                      <a:r>
                        <a:rPr lang="ru-RU" sz="1400" dirty="0" smtClean="0">
                          <a:effectLst/>
                        </a:rPr>
                        <a:t>моделей РЭС</a:t>
                      </a:r>
                      <a:endParaRPr lang="ru-RU" sz="1400" b="1" dirty="0">
                        <a:effectLst/>
                        <a:latin typeface="Times New Roman"/>
                      </a:endParaRPr>
                    </a:p>
                  </a:txBody>
                  <a:tcPr marL="59793" marR="5979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161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По уровню проработки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По уровню проектирования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По способу представления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По характеру зависимостей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По типу решаемых уровней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 anchor="ctr"/>
                </a:tc>
              </a:tr>
              <a:tr h="7161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Исходное уравнение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Для структурного проектирования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Аналитические 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Линейные 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Формулы 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/>
                </a:tc>
              </a:tr>
              <a:tr h="95488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Теоретический алгоритм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Для функционального проектирования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Алгоритмические 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Нелинейные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Конечные уравнения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/>
                </a:tc>
              </a:tr>
              <a:tr h="47744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Машинный алгоритм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Для логического проектирования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Табличные 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Кусочные 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Обыкновенные диф. уравнения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/>
                </a:tc>
              </a:tr>
              <a:tr h="95488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Модульная структура программы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Для схемотехнического проектирования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Графические 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Непрерывные 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Диф. уравнения в частных производных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/>
                </a:tc>
              </a:tr>
              <a:tr h="7161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Структурная схема программы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Для проектирования компонентов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Схемы замещения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Дискретные 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Логические уравнения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/>
                </a:tc>
              </a:tr>
              <a:tr h="95488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Текст программы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Для конструкторского проектирования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Имитационные уравнения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/>
                </a:tc>
              </a:tr>
              <a:tr h="95488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Описание обращения к модели на входном языке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793" marR="59793" marT="0" marB="0"/>
                </a:tc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56612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30716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56792"/>
            <a:ext cx="8229600" cy="3959771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ru-RU" altLang="ru-RU" b="1" dirty="0">
                <a:solidFill>
                  <a:srgbClr val="C00000"/>
                </a:solidFill>
              </a:rPr>
              <a:t>Физической моделью</a:t>
            </a:r>
            <a:r>
              <a:rPr lang="ru-RU" altLang="ru-RU" dirty="0">
                <a:solidFill>
                  <a:srgbClr val="C00000"/>
                </a:solidFill>
              </a:rPr>
              <a:t> </a:t>
            </a:r>
            <a:r>
              <a:rPr lang="ru-RU" altLang="ru-RU" dirty="0"/>
              <a:t>называют систему, которая </a:t>
            </a:r>
            <a:r>
              <a:rPr lang="ru-RU" altLang="ru-RU" i="1" dirty="0">
                <a:solidFill>
                  <a:schemeClr val="accent2">
                    <a:lumMod val="75000"/>
                  </a:schemeClr>
                </a:solidFill>
              </a:rPr>
              <a:t>эквивалентна или подобна оригиналу</a:t>
            </a:r>
            <a:r>
              <a:rPr lang="ru-RU" altLang="ru-RU" dirty="0"/>
              <a:t>, либо у которой процесс функционирования такой же, как у оригинала, и имеет ту же или другую физическую природу. </a:t>
            </a:r>
            <a:endParaRPr lang="ru-RU" altLang="ru-RU" dirty="0" smtClean="0"/>
          </a:p>
          <a:p>
            <a:pPr>
              <a:lnSpc>
                <a:spcPct val="120000"/>
              </a:lnSpc>
            </a:pPr>
            <a:r>
              <a:rPr lang="ru-RU" altLang="ru-RU" dirty="0" smtClean="0"/>
              <a:t>Можно </a:t>
            </a:r>
            <a:r>
              <a:rPr lang="ru-RU" altLang="ru-RU" dirty="0"/>
              <a:t>выделить следующие </a:t>
            </a:r>
            <a:r>
              <a:rPr lang="ru-RU" altLang="ru-RU" dirty="0">
                <a:solidFill>
                  <a:schemeClr val="accent2">
                    <a:lumMod val="75000"/>
                  </a:schemeClr>
                </a:solidFill>
              </a:rPr>
              <a:t>виды физических моделей</a:t>
            </a:r>
            <a:r>
              <a:rPr lang="ru-RU" altLang="ru-RU" dirty="0"/>
              <a:t>: </a:t>
            </a:r>
            <a:r>
              <a:rPr lang="ru-RU" altLang="ru-RU" i="1" u="sng" dirty="0">
                <a:solidFill>
                  <a:srgbClr val="F49100"/>
                </a:solidFill>
              </a:rPr>
              <a:t>натурные, </a:t>
            </a:r>
            <a:r>
              <a:rPr lang="ru-RU" altLang="ru-RU" i="1" u="sng" dirty="0" err="1">
                <a:solidFill>
                  <a:srgbClr val="F49100"/>
                </a:solidFill>
              </a:rPr>
              <a:t>квазинатурные</a:t>
            </a:r>
            <a:r>
              <a:rPr lang="ru-RU" altLang="ru-RU" i="1" u="sng" dirty="0">
                <a:solidFill>
                  <a:srgbClr val="F49100"/>
                </a:solidFill>
              </a:rPr>
              <a:t>, масштабные и аналоговые</a:t>
            </a:r>
            <a:r>
              <a:rPr lang="ru-RU" altLang="ru-RU" dirty="0"/>
              <a:t>. </a:t>
            </a:r>
          </a:p>
          <a:p>
            <a:endParaRPr lang="ru-RU" altLang="ru-RU" sz="2400" dirty="0">
              <a:latin typeface="Arial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59161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ru-RU" altLang="ru-RU" sz="2400" b="1" dirty="0">
                <a:solidFill>
                  <a:srgbClr val="C00000"/>
                </a:solidFill>
              </a:rPr>
              <a:t>Натурные модели </a:t>
            </a:r>
            <a:r>
              <a:rPr lang="ru-RU" altLang="ru-RU" sz="2400" dirty="0"/>
              <a:t>имеют полную адекватность с системой-оригиналом, что обеспечивает высокую точность и достоверность результатов моделирования. </a:t>
            </a:r>
          </a:p>
          <a:p>
            <a:pPr>
              <a:lnSpc>
                <a:spcPct val="110000"/>
              </a:lnSpc>
            </a:pPr>
            <a:r>
              <a:rPr lang="ru-RU" altLang="ru-RU" sz="2400" b="1" dirty="0" err="1">
                <a:solidFill>
                  <a:srgbClr val="C00000"/>
                </a:solidFill>
              </a:rPr>
              <a:t>Квазинатурные</a:t>
            </a:r>
            <a:r>
              <a:rPr lang="ru-RU" altLang="ru-RU" sz="2400" b="1" dirty="0">
                <a:solidFill>
                  <a:srgbClr val="C00000"/>
                </a:solidFill>
              </a:rPr>
              <a:t> модели </a:t>
            </a:r>
            <a:r>
              <a:rPr lang="ru-RU" altLang="ru-RU" sz="2400" dirty="0"/>
              <a:t>представляют собой совокупность натурных и математических моделей. Этот вид моделей используется в случаях, когда математическая модель части системы не является удовлетворительной или когда часть системы должна быть исследована во взаимодействии с остальными частями, но их еще не существует, либо их включение в модель затруднено.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altLang="ru-RU" sz="2400" dirty="0">
              <a:latin typeface="Arial" charset="0"/>
            </a:endParaRP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2195736" y="773164"/>
            <a:ext cx="50450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3200" b="1" dirty="0">
                <a:latin typeface="+mj-lt"/>
              </a:rPr>
              <a:t>Физические модели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96947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348880"/>
            <a:ext cx="8229600" cy="4356720"/>
          </a:xfrm>
        </p:spPr>
        <p:txBody>
          <a:bodyPr/>
          <a:lstStyle/>
          <a:p>
            <a:r>
              <a:rPr lang="ru-RU" altLang="ru-RU" b="1" dirty="0">
                <a:solidFill>
                  <a:srgbClr val="C00000"/>
                </a:solidFill>
              </a:rPr>
              <a:t>Масштабная модель </a:t>
            </a:r>
            <a:r>
              <a:rPr lang="ru-RU" altLang="ru-RU" dirty="0"/>
              <a:t>– это система той же физической природы, что и оригинал, но </a:t>
            </a:r>
            <a:r>
              <a:rPr lang="ru-RU" altLang="ru-RU" i="1" u="sng" dirty="0">
                <a:solidFill>
                  <a:schemeClr val="accent2">
                    <a:lumMod val="75000"/>
                  </a:schemeClr>
                </a:solidFill>
              </a:rPr>
              <a:t>отличающаяся от него масштабами</a:t>
            </a:r>
            <a:r>
              <a:rPr lang="ru-RU" altLang="ru-RU" dirty="0" smtClean="0"/>
              <a:t>.</a:t>
            </a:r>
          </a:p>
          <a:p>
            <a:r>
              <a:rPr lang="ru-RU" altLang="ru-RU" dirty="0" smtClean="0"/>
              <a:t>Методологической </a:t>
            </a:r>
            <a:r>
              <a:rPr lang="ru-RU" altLang="ru-RU" dirty="0"/>
              <a:t>основой масштабного моделирования является теория подобия, которая предусматривает соблюдение геометрического подобия оригинала и модели и соответствующих масштабов для их параметров. </a:t>
            </a:r>
          </a:p>
          <a:p>
            <a:pPr marL="0" indent="0">
              <a:lnSpc>
                <a:spcPct val="80000"/>
              </a:lnSpc>
              <a:buNone/>
            </a:pPr>
            <a:endParaRPr lang="ru-RU" altLang="ru-RU" sz="2400" dirty="0">
              <a:latin typeface="Arial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0276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903712"/>
          </a:xfrm>
        </p:spPr>
        <p:txBody>
          <a:bodyPr/>
          <a:lstStyle/>
          <a:p>
            <a:r>
              <a:rPr lang="ru-RU" altLang="ru-RU" b="1" dirty="0">
                <a:solidFill>
                  <a:srgbClr val="C00000"/>
                </a:solidFill>
              </a:rPr>
              <a:t>Аналоговыми моделями </a:t>
            </a:r>
            <a:r>
              <a:rPr lang="ru-RU" altLang="ru-RU" dirty="0"/>
              <a:t>называются системы, имеющие физическую природу, отличающуюся от оригинала, но сходные с оригиналом процессы функционирования. </a:t>
            </a:r>
            <a:endParaRPr lang="ru-RU" altLang="ru-RU" dirty="0" smtClean="0"/>
          </a:p>
          <a:p>
            <a:r>
              <a:rPr lang="ru-RU" altLang="ru-RU" dirty="0" smtClean="0"/>
              <a:t>Для </a:t>
            </a:r>
            <a:r>
              <a:rPr lang="ru-RU" altLang="ru-RU" dirty="0"/>
              <a:t>создания аналоговой модели требуется наличие математического описания изучаемой системы.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13998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555776" y="704088"/>
            <a:ext cx="6131024" cy="852704"/>
          </a:xfrm>
        </p:spPr>
        <p:txBody>
          <a:bodyPr/>
          <a:lstStyle/>
          <a:p>
            <a:r>
              <a:rPr lang="ru-RU" altLang="ru-RU" sz="3200" b="1" dirty="0">
                <a:solidFill>
                  <a:schemeClr val="tx1"/>
                </a:solidFill>
              </a:rPr>
              <a:t>Математические модели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b="1" dirty="0">
                <a:solidFill>
                  <a:srgbClr val="C00000"/>
                </a:solidFill>
              </a:rPr>
              <a:t>Математическая модель </a:t>
            </a:r>
            <a:r>
              <a:rPr lang="ru-RU" altLang="ru-RU" dirty="0"/>
              <a:t>представляет собой </a:t>
            </a:r>
            <a:r>
              <a:rPr lang="ru-RU" altLang="ru-RU" i="1" u="sng" dirty="0">
                <a:solidFill>
                  <a:schemeClr val="accent2">
                    <a:lumMod val="75000"/>
                  </a:schemeClr>
                </a:solidFill>
              </a:rPr>
              <a:t>формализованное описание системы с помощью абстрактного языка</a:t>
            </a:r>
            <a:r>
              <a:rPr lang="ru-RU" altLang="ru-RU" dirty="0"/>
              <a:t>, в частности, с помощью математических соотношений, отражающих процесс функционирования системы. </a:t>
            </a:r>
            <a:endParaRPr lang="en-US" altLang="ru-RU" dirty="0"/>
          </a:p>
          <a:p>
            <a:pPr>
              <a:buFont typeface="Wingdings" pitchFamily="2" charset="2"/>
              <a:buNone/>
            </a:pPr>
            <a:endParaRPr lang="en-US" altLang="ru-RU" dirty="0"/>
          </a:p>
          <a:p>
            <a:r>
              <a:rPr lang="ru-RU" altLang="ru-RU" dirty="0"/>
              <a:t>Для </a:t>
            </a:r>
            <a:r>
              <a:rPr lang="ru-RU" altLang="ru-RU" b="1" dirty="0">
                <a:solidFill>
                  <a:schemeClr val="accent2">
                    <a:lumMod val="75000"/>
                  </a:schemeClr>
                </a:solidFill>
              </a:rPr>
              <a:t>составления модели </a:t>
            </a:r>
            <a:r>
              <a:rPr lang="ru-RU" altLang="ru-RU" dirty="0"/>
              <a:t>можно использовать любые математические средства – </a:t>
            </a:r>
            <a:r>
              <a:rPr lang="ru-RU" altLang="ru-RU" i="1" u="sng" dirty="0">
                <a:solidFill>
                  <a:schemeClr val="accent2">
                    <a:lumMod val="75000"/>
                  </a:schemeClr>
                </a:solidFill>
              </a:rPr>
              <a:t>алгебраическое, дифференциальное и интегральное исчисление, теорию множеств, теорию алгоритмов и т.д</a:t>
            </a:r>
            <a:r>
              <a:rPr lang="ru-RU" altLang="ru-RU" dirty="0"/>
              <a:t>. </a:t>
            </a:r>
          </a:p>
          <a:p>
            <a:pPr>
              <a:lnSpc>
                <a:spcPct val="80000"/>
              </a:lnSpc>
            </a:pPr>
            <a:endParaRPr lang="ru-RU" altLang="ru-RU" sz="2400" dirty="0">
              <a:latin typeface="Arial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33444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99792" y="1124744"/>
            <a:ext cx="4248646" cy="1408147"/>
          </a:xfrm>
          <a:prstGeom prst="roundRect">
            <a:avLst>
              <a:gd name="adj" fmla="val 16667"/>
            </a:avLst>
          </a:prstGeom>
          <a:ln w="9525">
            <a:solidFill>
              <a:schemeClr val="accent2"/>
            </a:solidFill>
            <a:miter lim="800000"/>
            <a:headEnd/>
            <a:tailEnd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1187450" y="3204082"/>
            <a:ext cx="6985000" cy="304698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/>
            <a:r>
              <a:rPr lang="ru-RU" altLang="ru-RU" sz="2400" dirty="0">
                <a:solidFill>
                  <a:srgbClr val="C00000"/>
                </a:solidFill>
              </a:rPr>
              <a:t>Математическая модель</a:t>
            </a:r>
            <a:r>
              <a:rPr lang="ru-RU" altLang="ru-RU" sz="2400" dirty="0"/>
              <a:t> представляет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собой совокупность соотношений</a:t>
            </a:r>
            <a:r>
              <a:rPr lang="ru-RU" altLang="ru-RU" sz="2400" dirty="0"/>
              <a:t> (например, уравнений, логических условий, операторов), </a:t>
            </a:r>
            <a:r>
              <a:rPr lang="ru-RU" altLang="ru-RU" sz="2400" dirty="0">
                <a:solidFill>
                  <a:schemeClr val="accent2">
                    <a:lumMod val="75000"/>
                  </a:schemeClr>
                </a:solidFill>
              </a:rPr>
              <a:t>определяющих характеристики процесса функционирования системы </a:t>
            </a:r>
            <a:r>
              <a:rPr lang="ru-RU" altLang="ru-RU" sz="2400" b="1" i="1" dirty="0">
                <a:solidFill>
                  <a:schemeClr val="accent2">
                    <a:lumMod val="75000"/>
                  </a:schemeClr>
                </a:solidFill>
              </a:rPr>
              <a:t>S</a:t>
            </a:r>
            <a:r>
              <a:rPr lang="ru-RU" altLang="ru-RU" sz="2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altLang="ru-RU" sz="2400" dirty="0"/>
              <a:t>в зависимости от структуры системы, алгоритмов поведения, параметров системы, воздействий внешней среды </a:t>
            </a:r>
            <a:r>
              <a:rPr lang="ru-RU" altLang="ru-RU" sz="2400" b="1" i="1" dirty="0"/>
              <a:t>Е</a:t>
            </a:r>
            <a:r>
              <a:rPr lang="ru-RU" altLang="ru-RU" sz="2400" dirty="0"/>
              <a:t>, начальных условий и времени.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27989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412776"/>
            <a:ext cx="8382000" cy="2736304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ru-RU" altLang="ru-RU" sz="2400" dirty="0">
                <a:solidFill>
                  <a:srgbClr val="C00000"/>
                </a:solidFill>
              </a:rPr>
              <a:t>Математическую модель </a:t>
            </a:r>
            <a:r>
              <a:rPr lang="ru-RU" altLang="ru-RU" sz="2400" dirty="0"/>
              <a:t>(ММ) </a:t>
            </a:r>
            <a:r>
              <a:rPr lang="ru-RU" altLang="ru-RU" sz="2400" i="1" u="sng" dirty="0">
                <a:solidFill>
                  <a:schemeClr val="accent2">
                    <a:lumMod val="75000"/>
                  </a:schemeClr>
                </a:solidFill>
              </a:rPr>
              <a:t>можно рассматривать как некоторый оператор</a:t>
            </a:r>
            <a:r>
              <a:rPr lang="ru-RU" altLang="ru-RU" sz="2400" dirty="0"/>
              <a:t>, ставящий в соответствие системе внутренних параметров объекта </a:t>
            </a:r>
            <a:r>
              <a:rPr lang="ru-RU" altLang="ru-RU" sz="2400" i="1" dirty="0"/>
              <a:t>х</a:t>
            </a:r>
            <a:r>
              <a:rPr lang="ru-RU" altLang="ru-RU" sz="2400" i="1" baseline="-25000" dirty="0"/>
              <a:t>1</a:t>
            </a:r>
            <a:r>
              <a:rPr lang="ru-RU" altLang="ru-RU" sz="2400" i="1" dirty="0"/>
              <a:t>,..., х</a:t>
            </a:r>
            <a:r>
              <a:rPr lang="en-US" altLang="ru-RU" sz="2400" i="1" baseline="-25000" dirty="0"/>
              <a:t>n</a:t>
            </a:r>
            <a:r>
              <a:rPr lang="ru-RU" altLang="ru-RU" sz="2400" dirty="0"/>
              <a:t>, внутрисистемных параметров </a:t>
            </a:r>
            <a:r>
              <a:rPr lang="en-US" altLang="ru-RU" sz="2400" dirty="0"/>
              <a:t>z</a:t>
            </a:r>
            <a:r>
              <a:rPr lang="en-US" altLang="ru-RU" sz="2400" baseline="-25000" dirty="0"/>
              <a:t>1</a:t>
            </a:r>
            <a:r>
              <a:rPr lang="ru-RU" altLang="ru-RU" sz="2400" dirty="0"/>
              <a:t>…</a:t>
            </a:r>
            <a:r>
              <a:rPr lang="en-US" altLang="ru-RU" sz="2400" dirty="0" err="1"/>
              <a:t>z</a:t>
            </a:r>
            <a:r>
              <a:rPr lang="en-US" altLang="ru-RU" sz="2400" baseline="-25000" dirty="0" err="1"/>
              <a:t>i</a:t>
            </a:r>
            <a:r>
              <a:rPr lang="ru-RU" altLang="ru-RU" sz="2400" dirty="0"/>
              <a:t>, управляющих параметров </a:t>
            </a:r>
            <a:r>
              <a:rPr lang="en-US" altLang="ru-RU" sz="2400" dirty="0"/>
              <a:t>u</a:t>
            </a:r>
            <a:r>
              <a:rPr lang="en-US" altLang="ru-RU" sz="2400" baseline="-25000" dirty="0"/>
              <a:t>1</a:t>
            </a:r>
            <a:r>
              <a:rPr lang="ru-RU" altLang="ru-RU" sz="2400" baseline="-25000" dirty="0"/>
              <a:t>…</a:t>
            </a:r>
            <a:r>
              <a:rPr lang="en-US" altLang="ru-RU" sz="2400" dirty="0" err="1"/>
              <a:t>u</a:t>
            </a:r>
            <a:r>
              <a:rPr lang="en-US" altLang="ru-RU" sz="2400" baseline="-25000" dirty="0" err="1"/>
              <a:t>j</a:t>
            </a:r>
            <a:r>
              <a:rPr lang="ru-RU" altLang="ru-RU" sz="2400" dirty="0"/>
              <a:t> совокупность функционально связанных между собой внешних параметров y</a:t>
            </a:r>
            <a:r>
              <a:rPr lang="ru-RU" altLang="ru-RU" sz="2400" i="1" baseline="-25000" dirty="0"/>
              <a:t>1</a:t>
            </a:r>
            <a:r>
              <a:rPr lang="ru-RU" altLang="ru-RU" sz="2400" dirty="0"/>
              <a:t>,.., </a:t>
            </a:r>
            <a:r>
              <a:rPr lang="ru-RU" altLang="ru-RU" sz="2400" dirty="0" err="1"/>
              <a:t>y</a:t>
            </a:r>
            <a:r>
              <a:rPr lang="ru-RU" altLang="ru-RU" sz="2400" i="1" baseline="-25000" dirty="0" err="1"/>
              <a:t>т</a:t>
            </a:r>
            <a:endParaRPr lang="en-US" altLang="ru-RU" sz="2400" i="1" dirty="0"/>
          </a:p>
          <a:p>
            <a:pPr>
              <a:lnSpc>
                <a:spcPct val="110000"/>
              </a:lnSpc>
            </a:pPr>
            <a:endParaRPr lang="en-US" altLang="ru-RU" sz="2400" i="1" dirty="0">
              <a:latin typeface="Arial" charset="0"/>
            </a:endParaRPr>
          </a:p>
          <a:p>
            <a:pPr>
              <a:lnSpc>
                <a:spcPct val="110000"/>
              </a:lnSpc>
            </a:pPr>
            <a:endParaRPr lang="en-US" altLang="ru-RU" sz="2400" i="1" dirty="0"/>
          </a:p>
          <a:p>
            <a:pPr>
              <a:lnSpc>
                <a:spcPct val="110000"/>
              </a:lnSpc>
            </a:pPr>
            <a:endParaRPr lang="en-US" altLang="ru-RU" sz="2400" i="1" dirty="0"/>
          </a:p>
          <a:p>
            <a:pPr>
              <a:lnSpc>
                <a:spcPct val="110000"/>
              </a:lnSpc>
            </a:pPr>
            <a:endParaRPr lang="en-US" altLang="ru-RU" sz="2400" i="1" dirty="0"/>
          </a:p>
          <a:p>
            <a:pPr algn="ctr">
              <a:lnSpc>
                <a:spcPct val="110000"/>
              </a:lnSpc>
              <a:buFont typeface="Wingdings" pitchFamily="2" charset="2"/>
              <a:buNone/>
            </a:pPr>
            <a:endParaRPr lang="ru-RU" altLang="ru-RU" sz="2400" dirty="0"/>
          </a:p>
        </p:txBody>
      </p:sp>
      <p:pic>
        <p:nvPicPr>
          <p:cNvPr id="9523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273860"/>
            <a:ext cx="3606488" cy="1315380"/>
          </a:xfrm>
          <a:prstGeom prst="roundRect">
            <a:avLst>
              <a:gd name="adj" fmla="val 16667"/>
            </a:avLst>
          </a:prstGeom>
          <a:ln>
            <a:solidFill>
              <a:schemeClr val="accent2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282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5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5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5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altLang="ru-RU" dirty="0">
                <a:solidFill>
                  <a:srgbClr val="C00000"/>
                </a:solidFill>
              </a:rPr>
              <a:t>Математические модели </a:t>
            </a:r>
            <a:r>
              <a:rPr lang="ru-RU" altLang="ru-RU" dirty="0"/>
              <a:t>можно классифицировать на </a:t>
            </a:r>
            <a:r>
              <a:rPr lang="ru-RU" altLang="ru-RU" u="sng" dirty="0">
                <a:solidFill>
                  <a:schemeClr val="hlink"/>
                </a:solidFill>
              </a:rPr>
              <a:t>детерминированные</a:t>
            </a:r>
            <a:r>
              <a:rPr lang="ru-RU" altLang="ru-RU" dirty="0"/>
              <a:t> и </a:t>
            </a:r>
            <a:r>
              <a:rPr lang="ru-RU" altLang="ru-RU" u="sng" dirty="0">
                <a:solidFill>
                  <a:schemeClr val="hlink"/>
                </a:solidFill>
              </a:rPr>
              <a:t>вероятностные</a:t>
            </a:r>
            <a:r>
              <a:rPr lang="ru-RU" altLang="ru-RU" b="1" u="sng" dirty="0"/>
              <a:t> </a:t>
            </a:r>
            <a:r>
              <a:rPr lang="ru-RU" altLang="ru-RU" u="sng" dirty="0">
                <a:solidFill>
                  <a:schemeClr val="hlink"/>
                </a:solidFill>
              </a:rPr>
              <a:t>(стохастические)</a:t>
            </a:r>
            <a:r>
              <a:rPr lang="ru-RU" altLang="ru-RU" dirty="0"/>
              <a:t>. </a:t>
            </a:r>
            <a:endParaRPr lang="ru-RU" altLang="ru-RU" dirty="0" smtClean="0"/>
          </a:p>
          <a:p>
            <a:r>
              <a:rPr lang="ru-RU" altLang="ru-RU" i="1" u="sng" dirty="0" smtClean="0">
                <a:solidFill>
                  <a:schemeClr val="accent2">
                    <a:lumMod val="75000"/>
                  </a:schemeClr>
                </a:solidFill>
              </a:rPr>
              <a:t>Первые</a:t>
            </a:r>
            <a:r>
              <a:rPr lang="ru-RU" altLang="ru-RU" dirty="0" smtClean="0"/>
              <a:t> </a:t>
            </a:r>
            <a:r>
              <a:rPr lang="ru-RU" altLang="ru-RU" dirty="0"/>
              <a:t>устанавливают однозначное соответствие между параметрами и характеристиками модели, а </a:t>
            </a:r>
            <a:r>
              <a:rPr lang="ru-RU" altLang="ru-RU" i="1" u="sng" dirty="0">
                <a:solidFill>
                  <a:schemeClr val="accent2">
                    <a:lumMod val="75000"/>
                  </a:schemeClr>
                </a:solidFill>
              </a:rPr>
              <a:t>вторые</a:t>
            </a:r>
            <a:r>
              <a:rPr lang="ru-RU" altLang="ru-RU" dirty="0"/>
              <a:t> – между статистическими значениями этих величин. </a:t>
            </a:r>
            <a:endParaRPr lang="en-US" altLang="ru-RU" dirty="0"/>
          </a:p>
          <a:p>
            <a:r>
              <a:rPr lang="ru-RU" altLang="ru-RU" dirty="0"/>
              <a:t>Выбор того или иного вида модели обусловлен степенью необходимости учета случайных факторов.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0742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860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ru-RU" altLang="ru-RU" sz="2400" dirty="0"/>
              <a:t>	</a:t>
            </a:r>
            <a:r>
              <a:rPr lang="ru-RU" altLang="ru-RU" b="1" dirty="0"/>
              <a:t>Классификация по способу представления модели:</a:t>
            </a:r>
            <a:endParaRPr lang="en-US" altLang="ru-RU" b="1" dirty="0"/>
          </a:p>
          <a:p>
            <a:pPr>
              <a:lnSpc>
                <a:spcPct val="110000"/>
              </a:lnSpc>
            </a:pPr>
            <a:r>
              <a:rPr lang="ru-RU" altLang="ru-RU" b="1" dirty="0">
                <a:solidFill>
                  <a:srgbClr val="C00000"/>
                </a:solidFill>
              </a:rPr>
              <a:t>Аналитической моделью </a:t>
            </a:r>
            <a:r>
              <a:rPr lang="ru-RU" altLang="ru-RU" dirty="0"/>
              <a:t>называется такое формализованное описание системы, которое позволяет получить решение уравнения в явном виде, используя известный математический аппарат. </a:t>
            </a:r>
            <a:endParaRPr lang="ru-RU" altLang="ru-RU" u="sng" dirty="0"/>
          </a:p>
          <a:p>
            <a:pPr>
              <a:lnSpc>
                <a:spcPct val="110000"/>
              </a:lnSpc>
            </a:pPr>
            <a:r>
              <a:rPr lang="ru-RU" altLang="ru-RU" b="1" dirty="0">
                <a:solidFill>
                  <a:srgbClr val="C00000"/>
                </a:solidFill>
              </a:rPr>
              <a:t>Численная модель </a:t>
            </a:r>
            <a:r>
              <a:rPr lang="ru-RU" altLang="ru-RU" dirty="0"/>
              <a:t>характеризуется зависимостью такого вида, который допускает только частные численные реше­ния для конкретных начальных условий и количественных параметров модели.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41366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870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72816"/>
            <a:ext cx="8229600" cy="4551784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ru-RU" altLang="ru-RU" b="1" dirty="0">
                <a:solidFill>
                  <a:srgbClr val="C00000"/>
                </a:solidFill>
              </a:rPr>
              <a:t>Имитационная модель</a:t>
            </a:r>
            <a:r>
              <a:rPr lang="ru-RU" altLang="ru-RU" dirty="0"/>
              <a:t> – это совокупность описания системы и внешних воздействий, алгоритмов функционирования системы или правил изменения состояния системы под влиянием внешних и внутренних возмущений. </a:t>
            </a:r>
            <a:endParaRPr lang="ru-RU" altLang="ru-RU" dirty="0" smtClean="0"/>
          </a:p>
          <a:p>
            <a:pPr>
              <a:lnSpc>
                <a:spcPct val="110000"/>
              </a:lnSpc>
            </a:pPr>
            <a:r>
              <a:rPr lang="ru-RU" altLang="ru-RU" sz="1800" dirty="0" smtClean="0"/>
              <a:t>Эти </a:t>
            </a:r>
            <a:r>
              <a:rPr lang="ru-RU" altLang="ru-RU" sz="1800" dirty="0"/>
              <a:t>алгоритмы и правила не дают возможности использовать имеющиеся математические методы аналитического и численного решения, но позволяют имитировать процесс функционирования системы и производить измерения интересующих характеристик.</a:t>
            </a:r>
          </a:p>
          <a:p>
            <a:pPr>
              <a:lnSpc>
                <a:spcPct val="90000"/>
              </a:lnSpc>
            </a:pPr>
            <a:endParaRPr lang="ru-RU" altLang="ru-RU" sz="2400" dirty="0">
              <a:latin typeface="Arial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0477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endParaRPr lang="ru-RU" altLang="ru-RU" dirty="0"/>
          </a:p>
        </p:txBody>
      </p:sp>
      <p:sp>
        <p:nvSpPr>
          <p:cNvPr id="9830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/>
          <a:lstStyle/>
          <a:p>
            <a:pPr marL="0" indent="0">
              <a:lnSpc>
                <a:spcPct val="120000"/>
              </a:lnSpc>
              <a:buNone/>
            </a:pPr>
            <a:r>
              <a:rPr lang="ru-RU" altLang="ru-RU" b="1" dirty="0"/>
              <a:t>Классификация по </a:t>
            </a:r>
            <a:r>
              <a:rPr lang="ru-RU" altLang="ru-RU" b="1" dirty="0" smtClean="0"/>
              <a:t>виду </a:t>
            </a:r>
            <a:r>
              <a:rPr lang="ru-RU" altLang="ru-RU" b="1" dirty="0"/>
              <a:t>представления модели:</a:t>
            </a:r>
            <a:endParaRPr lang="en-US" altLang="ru-RU" b="1" dirty="0"/>
          </a:p>
          <a:p>
            <a:pPr>
              <a:lnSpc>
                <a:spcPct val="120000"/>
              </a:lnSpc>
            </a:pPr>
            <a:r>
              <a:rPr lang="ru-RU" altLang="ru-RU" u="sng" dirty="0" smtClean="0">
                <a:solidFill>
                  <a:srgbClr val="F49100"/>
                </a:solidFill>
              </a:rPr>
              <a:t>алгоритмические</a:t>
            </a:r>
            <a:r>
              <a:rPr lang="ru-RU" altLang="ru-RU" dirty="0" smtClean="0"/>
              <a:t> </a:t>
            </a:r>
            <a:r>
              <a:rPr lang="ru-RU" altLang="ru-RU" dirty="0"/>
              <a:t>– в виде реализации численного </a:t>
            </a:r>
            <a:r>
              <a:rPr lang="ru-RU" altLang="ru-RU" dirty="0" smtClean="0"/>
              <a:t>метода;</a:t>
            </a:r>
            <a:endParaRPr lang="ru-RU" altLang="ru-RU" dirty="0"/>
          </a:p>
          <a:p>
            <a:pPr>
              <a:lnSpc>
                <a:spcPct val="120000"/>
              </a:lnSpc>
            </a:pPr>
            <a:r>
              <a:rPr lang="ru-RU" altLang="ru-RU" u="sng" dirty="0">
                <a:solidFill>
                  <a:srgbClr val="F49100"/>
                </a:solidFill>
              </a:rPr>
              <a:t>топологические</a:t>
            </a:r>
            <a:r>
              <a:rPr lang="ru-RU" altLang="ru-RU" dirty="0"/>
              <a:t> (в виде графов</a:t>
            </a:r>
            <a:r>
              <a:rPr lang="ru-RU" altLang="ru-RU" dirty="0" smtClean="0"/>
              <a:t>);</a:t>
            </a:r>
            <a:endParaRPr lang="ru-RU" altLang="ru-RU" dirty="0"/>
          </a:p>
          <a:p>
            <a:pPr>
              <a:lnSpc>
                <a:spcPct val="120000"/>
              </a:lnSpc>
            </a:pPr>
            <a:r>
              <a:rPr lang="ru-RU" altLang="ru-RU" u="sng" dirty="0">
                <a:solidFill>
                  <a:srgbClr val="F49100"/>
                </a:solidFill>
              </a:rPr>
              <a:t>табличные</a:t>
            </a:r>
            <a:r>
              <a:rPr lang="ru-RU" altLang="ru-RU" dirty="0"/>
              <a:t> (таблицы и матрицы</a:t>
            </a:r>
            <a:r>
              <a:rPr lang="ru-RU" altLang="ru-RU" dirty="0" smtClean="0"/>
              <a:t>);</a:t>
            </a:r>
            <a:endParaRPr lang="ru-RU" altLang="ru-RU" dirty="0"/>
          </a:p>
          <a:p>
            <a:pPr>
              <a:lnSpc>
                <a:spcPct val="120000"/>
              </a:lnSpc>
            </a:pPr>
            <a:r>
              <a:rPr lang="ru-RU" altLang="ru-RU" u="sng" dirty="0">
                <a:solidFill>
                  <a:srgbClr val="F49100"/>
                </a:solidFill>
              </a:rPr>
              <a:t>описание на входном языке </a:t>
            </a:r>
            <a:r>
              <a:rPr lang="ru-RU" altLang="ru-RU" dirty="0" smtClean="0"/>
              <a:t>САПР;</a:t>
            </a:r>
            <a:endParaRPr lang="en-US" altLang="ru-RU" dirty="0"/>
          </a:p>
          <a:p>
            <a:pPr>
              <a:lnSpc>
                <a:spcPct val="120000"/>
              </a:lnSpc>
            </a:pPr>
            <a:r>
              <a:rPr lang="ru-RU" altLang="ru-RU" u="sng" dirty="0">
                <a:solidFill>
                  <a:srgbClr val="F49100"/>
                </a:solidFill>
              </a:rPr>
              <a:t>схемы </a:t>
            </a:r>
            <a:r>
              <a:rPr lang="ru-RU" altLang="ru-RU" u="sng" dirty="0" smtClean="0">
                <a:solidFill>
                  <a:srgbClr val="F49100"/>
                </a:solidFill>
              </a:rPr>
              <a:t>замещения</a:t>
            </a:r>
            <a:r>
              <a:rPr lang="ru-RU" altLang="ru-RU" dirty="0" smtClean="0"/>
              <a:t>.</a:t>
            </a:r>
            <a:endParaRPr lang="ru-RU" altLang="ru-RU" dirty="0"/>
          </a:p>
          <a:p>
            <a:pPr>
              <a:lnSpc>
                <a:spcPct val="120000"/>
              </a:lnSpc>
            </a:pPr>
            <a:endParaRPr lang="ru-RU" altLang="ru-RU" sz="2400" u="sng" dirty="0">
              <a:solidFill>
                <a:schemeClr val="hlink"/>
              </a:solidFill>
              <a:latin typeface="Arial" charset="0"/>
            </a:endParaRPr>
          </a:p>
          <a:p>
            <a:endParaRPr lang="ru-RU" altLang="ru-RU" sz="2400" dirty="0">
              <a:latin typeface="Arial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78067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28800"/>
            <a:ext cx="8229600" cy="44973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en-US" altLang="ru-RU" sz="2400" b="1" dirty="0">
                <a:latin typeface="Arial" charset="0"/>
              </a:rPr>
              <a:t>	</a:t>
            </a:r>
            <a:r>
              <a:rPr lang="ru-RU" altLang="ru-RU" b="1" dirty="0"/>
              <a:t>Классификация с учётом фактора времени</a:t>
            </a:r>
            <a:r>
              <a:rPr lang="en-US" altLang="ru-RU" b="1" dirty="0"/>
              <a:t>:</a:t>
            </a:r>
            <a:endParaRPr lang="en-US" altLang="ru-RU" u="sng" dirty="0"/>
          </a:p>
          <a:p>
            <a:pPr>
              <a:lnSpc>
                <a:spcPct val="110000"/>
              </a:lnSpc>
            </a:pPr>
            <a:r>
              <a:rPr lang="ru-RU" altLang="ru-RU" b="1" dirty="0">
                <a:solidFill>
                  <a:srgbClr val="C00000"/>
                </a:solidFill>
              </a:rPr>
              <a:t>Статическая модель </a:t>
            </a:r>
            <a:r>
              <a:rPr lang="ru-RU" altLang="ru-RU" dirty="0"/>
              <a:t>- это, как правило, системы булевских, алгебраических уравнений, решения которых определяют состояние исследуемого объекта. Основной признак таких моделей: </a:t>
            </a:r>
            <a:r>
              <a:rPr lang="ru-RU" altLang="ru-RU" dirty="0">
                <a:solidFill>
                  <a:srgbClr val="C00000"/>
                </a:solidFill>
              </a:rPr>
              <a:t>отсутствие в их описаниях независимой переменной - времени</a:t>
            </a:r>
            <a:r>
              <a:rPr lang="ru-RU" altLang="ru-RU" dirty="0"/>
              <a:t>.</a:t>
            </a:r>
          </a:p>
          <a:p>
            <a:pPr>
              <a:lnSpc>
                <a:spcPct val="110000"/>
              </a:lnSpc>
            </a:pPr>
            <a:r>
              <a:rPr lang="ru-RU" altLang="ru-RU" dirty="0"/>
              <a:t>С помощью </a:t>
            </a:r>
            <a:r>
              <a:rPr lang="ru-RU" altLang="ru-RU" dirty="0">
                <a:solidFill>
                  <a:srgbClr val="C00000"/>
                </a:solidFill>
              </a:rPr>
              <a:t>статических моделей </a:t>
            </a:r>
            <a:r>
              <a:rPr lang="ru-RU" altLang="ru-RU" i="1" dirty="0">
                <a:solidFill>
                  <a:schemeClr val="accent2">
                    <a:lumMod val="75000"/>
                  </a:schemeClr>
                </a:solidFill>
              </a:rPr>
              <a:t>можно оценить статическую точность работы объекта</a:t>
            </a:r>
            <a:r>
              <a:rPr lang="ru-RU" altLang="ru-RU" dirty="0"/>
              <a:t>, исследовать его статические ошибки и построить основные статические характеристики: </a:t>
            </a:r>
            <a:r>
              <a:rPr lang="ru-RU" altLang="ru-RU" i="1" u="sng" dirty="0">
                <a:solidFill>
                  <a:schemeClr val="accent2">
                    <a:lumMod val="75000"/>
                  </a:schemeClr>
                </a:solidFill>
              </a:rPr>
              <a:t>входную, передаточную и выходную</a:t>
            </a:r>
            <a:r>
              <a:rPr lang="ru-RU" altLang="ru-RU" dirty="0"/>
              <a:t>.</a:t>
            </a:r>
          </a:p>
          <a:p>
            <a:pPr>
              <a:lnSpc>
                <a:spcPct val="80000"/>
              </a:lnSpc>
            </a:pPr>
            <a:endParaRPr lang="ru-RU" altLang="ru-RU" sz="2400" dirty="0">
              <a:latin typeface="Arial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9811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890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ru-RU" altLang="ru-RU" sz="2400" b="1" dirty="0">
                <a:solidFill>
                  <a:srgbClr val="C00000"/>
                </a:solidFill>
              </a:rPr>
              <a:t>Динамические</a:t>
            </a:r>
            <a:r>
              <a:rPr lang="ru-RU" altLang="ru-RU" sz="2400" dirty="0"/>
              <a:t> модели имитируют поведение объекта во времени. В них явным или неявным образом присутствует время:  </a:t>
            </a:r>
          </a:p>
          <a:p>
            <a:pPr>
              <a:lnSpc>
                <a:spcPct val="120000"/>
              </a:lnSpc>
            </a:pP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С помощью динамических</a:t>
            </a:r>
            <a:r>
              <a:rPr lang="ru-RU" altLang="ru-RU" sz="2400" dirty="0"/>
              <a:t> моделей исследуются переходные процессы в системе, определяются быстродействие и задержки распространения сигналов через элементы, строятся переходные характеристики. </a:t>
            </a:r>
          </a:p>
          <a:p>
            <a:pPr>
              <a:lnSpc>
                <a:spcPct val="90000"/>
              </a:lnSpc>
            </a:pPr>
            <a:endParaRPr lang="ru-RU" alt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88964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endParaRPr lang="ru-RU" altLang="ru-RU"/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/>
          <a:lstStyle/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en-US" altLang="ru-RU" sz="2400" b="1" dirty="0">
                <a:latin typeface="Arial" charset="0"/>
              </a:rPr>
              <a:t>	</a:t>
            </a:r>
            <a:r>
              <a:rPr lang="ru-RU" altLang="ru-RU" sz="2400" b="1" dirty="0"/>
              <a:t>Классификация по способу представления объекта: </a:t>
            </a:r>
            <a:endParaRPr lang="ru-RU" altLang="ru-RU" sz="2400" dirty="0"/>
          </a:p>
          <a:p>
            <a:pPr>
              <a:lnSpc>
                <a:spcPct val="110000"/>
              </a:lnSpc>
            </a:pPr>
            <a:r>
              <a:rPr lang="ru-RU" altLang="ru-RU" sz="2400" b="1" dirty="0">
                <a:solidFill>
                  <a:srgbClr val="C00000"/>
                </a:solidFill>
              </a:rPr>
              <a:t>Структурные</a:t>
            </a:r>
            <a:r>
              <a:rPr lang="ru-RU" altLang="ru-RU" sz="2400" dirty="0"/>
              <a:t> модели представляют объект как систему со своим устройством и механизмом функционирования.</a:t>
            </a:r>
            <a:endParaRPr lang="en-US" altLang="ru-RU" sz="2400" dirty="0"/>
          </a:p>
          <a:p>
            <a:pPr>
              <a:lnSpc>
                <a:spcPct val="110000"/>
              </a:lnSpc>
            </a:pPr>
            <a:r>
              <a:rPr lang="ru-RU" altLang="ru-RU" sz="2400" b="1" dirty="0">
                <a:solidFill>
                  <a:srgbClr val="C00000"/>
                </a:solidFill>
              </a:rPr>
              <a:t>Функциональные</a:t>
            </a:r>
            <a:r>
              <a:rPr lang="ru-RU" altLang="ru-RU" sz="2400" dirty="0"/>
              <a:t> модели не используют таких представлений и отражают только внешне воспринимаемое поведение (функционирование) объекта.</a:t>
            </a:r>
            <a:endParaRPr lang="en-US" altLang="ru-RU" sz="24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ru-RU" sz="2400" dirty="0">
              <a:latin typeface="Arial" charset="0"/>
            </a:endParaRPr>
          </a:p>
          <a:p>
            <a:pPr>
              <a:lnSpc>
                <a:spcPct val="90000"/>
              </a:lnSpc>
            </a:pPr>
            <a:endParaRPr lang="en-US" altLang="ru-RU" sz="2400" dirty="0">
              <a:latin typeface="Arial" charset="0"/>
            </a:endParaRPr>
          </a:p>
          <a:p>
            <a:pPr>
              <a:lnSpc>
                <a:spcPct val="90000"/>
              </a:lnSpc>
            </a:pPr>
            <a:endParaRPr lang="en-US" altLang="ru-RU" sz="2400" dirty="0">
              <a:latin typeface="Arial" charset="0"/>
            </a:endParaRPr>
          </a:p>
          <a:p>
            <a:pPr>
              <a:lnSpc>
                <a:spcPct val="90000"/>
              </a:lnSpc>
            </a:pPr>
            <a:endParaRPr lang="ru-RU" altLang="ru-RU" sz="2400" dirty="0">
              <a:latin typeface="Arial" charset="0"/>
            </a:endParaRPr>
          </a:p>
          <a:p>
            <a:pPr>
              <a:lnSpc>
                <a:spcPct val="90000"/>
              </a:lnSpc>
            </a:pPr>
            <a:endParaRPr lang="ru-RU" alt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28526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56792"/>
            <a:ext cx="8229600" cy="4569371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endParaRPr lang="ru-RU" altLang="ru-RU" sz="2800" dirty="0">
              <a:solidFill>
                <a:schemeClr val="bg2"/>
              </a:solidFill>
            </a:endParaRPr>
          </a:p>
          <a:p>
            <a:r>
              <a:rPr lang="ru-RU" altLang="ru-RU" sz="2400" b="1" dirty="0">
                <a:solidFill>
                  <a:srgbClr val="C00000"/>
                </a:solidFill>
              </a:rPr>
              <a:t>Стационарная</a:t>
            </a:r>
            <a:r>
              <a:rPr lang="ru-RU" altLang="ru-RU" sz="2400" dirty="0"/>
              <a:t> модель – модель с неизменными во времени параметрами, </a:t>
            </a:r>
            <a:r>
              <a:rPr lang="ru-RU" altLang="ru-RU" sz="2400" b="1" dirty="0">
                <a:solidFill>
                  <a:srgbClr val="C00000"/>
                </a:solidFill>
              </a:rPr>
              <a:t>нестационарная</a:t>
            </a:r>
            <a:r>
              <a:rPr lang="ru-RU" altLang="ru-RU" sz="2400" dirty="0"/>
              <a:t> – с переменными.</a:t>
            </a:r>
          </a:p>
          <a:p>
            <a:endParaRPr lang="ru-RU" altLang="ru-RU" sz="2400" dirty="0"/>
          </a:p>
          <a:p>
            <a:r>
              <a:rPr lang="ru-RU" altLang="ru-RU" sz="2400" dirty="0"/>
              <a:t>Модели со </a:t>
            </a:r>
            <a:r>
              <a:rPr lang="ru-RU" altLang="ru-RU" sz="2400" u="sng" dirty="0">
                <a:solidFill>
                  <a:srgbClr val="F49100"/>
                </a:solidFill>
              </a:rPr>
              <a:t>сосредоточенными</a:t>
            </a:r>
            <a:r>
              <a:rPr lang="ru-RU" altLang="ru-RU" sz="2400" dirty="0"/>
              <a:t> и с </a:t>
            </a:r>
            <a:r>
              <a:rPr lang="ru-RU" altLang="ru-RU" sz="2400" u="sng" dirty="0">
                <a:solidFill>
                  <a:srgbClr val="F49100"/>
                </a:solidFill>
              </a:rPr>
              <a:t>распределенными параметрами</a:t>
            </a:r>
            <a:r>
              <a:rPr lang="ru-RU" altLang="ru-RU" sz="2400" dirty="0"/>
              <a:t>.</a:t>
            </a:r>
          </a:p>
          <a:p>
            <a:pPr>
              <a:buFont typeface="Wingdings" pitchFamily="2" charset="2"/>
              <a:buNone/>
            </a:pPr>
            <a:r>
              <a:rPr lang="ru-RU" altLang="ru-RU" sz="2400" dirty="0"/>
              <a:t>	</a:t>
            </a:r>
            <a:r>
              <a:rPr lang="ru-RU" altLang="ru-RU" sz="2400" b="1" dirty="0">
                <a:solidFill>
                  <a:srgbClr val="C00000"/>
                </a:solidFill>
              </a:rPr>
              <a:t>Модель с распределенными параметрами</a:t>
            </a:r>
            <a:r>
              <a:rPr lang="ru-RU" altLang="ru-RU" sz="2400" i="1" dirty="0"/>
              <a:t> </a:t>
            </a:r>
            <a:r>
              <a:rPr lang="ru-RU" altLang="ru-RU" sz="2400" dirty="0"/>
              <a:t>– ММ, в которой учитывается пространственная зависимость ее параметров. Такие модели описываются дифференциальными уравнениями в частных производных.</a:t>
            </a:r>
          </a:p>
          <a:p>
            <a:pPr marL="0" indent="0">
              <a:lnSpc>
                <a:spcPct val="90000"/>
              </a:lnSpc>
              <a:buNone/>
            </a:pPr>
            <a:endParaRPr lang="ru-RU" altLang="ru-RU" sz="2400" dirty="0">
              <a:latin typeface="Arial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55627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28800"/>
            <a:ext cx="8229600" cy="50006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ru-RU" altLang="ru-RU" sz="2400" dirty="0"/>
              <a:t>В зависимости от того, как </a:t>
            </a:r>
            <a:r>
              <a:rPr lang="ru-RU" altLang="ru-RU" sz="2400" b="1" dirty="0"/>
              <a:t>отображаются состояния модели во времени</a:t>
            </a:r>
            <a:r>
              <a:rPr lang="ru-RU" altLang="ru-RU" sz="2400" dirty="0"/>
              <a:t>, различают </a:t>
            </a:r>
            <a:r>
              <a:rPr lang="ru-RU" altLang="ru-RU" sz="2400" u="sng" dirty="0">
                <a:solidFill>
                  <a:srgbClr val="F49100"/>
                </a:solidFill>
              </a:rPr>
              <a:t>непрерывные (аналоговые),</a:t>
            </a:r>
            <a:r>
              <a:rPr lang="en-US" altLang="ru-RU" sz="2400" u="sng" dirty="0">
                <a:solidFill>
                  <a:srgbClr val="F49100"/>
                </a:solidFill>
              </a:rPr>
              <a:t> </a:t>
            </a:r>
            <a:r>
              <a:rPr lang="ru-RU" altLang="ru-RU" sz="2400" u="sng" dirty="0">
                <a:solidFill>
                  <a:srgbClr val="F49100"/>
                </a:solidFill>
              </a:rPr>
              <a:t>дискретные (цифровые) и дискретно – непрерывные (аналогово-цифровые) модели</a:t>
            </a:r>
            <a:r>
              <a:rPr lang="ru-RU" altLang="ru-RU" sz="2400" dirty="0"/>
              <a:t>.</a:t>
            </a:r>
          </a:p>
          <a:p>
            <a:pPr>
              <a:lnSpc>
                <a:spcPct val="110000"/>
              </a:lnSpc>
            </a:pPr>
            <a:r>
              <a:rPr lang="ru-RU" altLang="ru-RU" sz="2400" b="1" dirty="0">
                <a:solidFill>
                  <a:srgbClr val="C00000"/>
                </a:solidFill>
              </a:rPr>
              <a:t>Под аналоговой моделью </a:t>
            </a:r>
            <a:r>
              <a:rPr lang="ru-RU" altLang="ru-RU" sz="2400" dirty="0"/>
              <a:t>понимается модель, которая описывается уравнениями, связывающими непрерывные величины. </a:t>
            </a:r>
            <a:endParaRPr lang="ru-RU" altLang="ru-RU" sz="2400" u="sng" dirty="0"/>
          </a:p>
          <a:p>
            <a:pPr>
              <a:lnSpc>
                <a:spcPct val="110000"/>
              </a:lnSpc>
            </a:pPr>
            <a:r>
              <a:rPr lang="ru-RU" altLang="ru-RU" sz="2400" b="1" dirty="0">
                <a:solidFill>
                  <a:srgbClr val="C00000"/>
                </a:solidFill>
              </a:rPr>
              <a:t>Под цифровой понимают </a:t>
            </a:r>
            <a:r>
              <a:rPr lang="ru-RU" altLang="ru-RU" sz="2400" dirty="0"/>
              <a:t>модель, которая описывается уравнениями, связывающими дискретные величины, представленные в цифровом виде. </a:t>
            </a:r>
            <a:endParaRPr lang="ru-RU" altLang="ru-RU" sz="2400" u="sng" dirty="0"/>
          </a:p>
          <a:p>
            <a:pPr>
              <a:lnSpc>
                <a:spcPct val="110000"/>
              </a:lnSpc>
            </a:pPr>
            <a:r>
              <a:rPr lang="ru-RU" altLang="ru-RU" sz="2400" b="1" dirty="0">
                <a:solidFill>
                  <a:srgbClr val="C00000"/>
                </a:solidFill>
              </a:rPr>
              <a:t>Под аналого-цифровой понимается модель</a:t>
            </a:r>
            <a:r>
              <a:rPr lang="ru-RU" altLang="ru-RU" sz="2400" dirty="0"/>
              <a:t>, которая может быть описана уравнениями, связывающими непрерывные и дискретные величины.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altLang="ru-RU" sz="2400" dirty="0">
              <a:latin typeface="Arial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1907704" y="764704"/>
            <a:ext cx="586077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ru-RU" sz="2400" b="1" dirty="0"/>
              <a:t>Классификация по состояния </a:t>
            </a:r>
            <a:r>
              <a:rPr lang="ru-RU" altLang="ru-RU" sz="2400" b="1" dirty="0" smtClean="0"/>
              <a:t>модели</a:t>
            </a:r>
            <a:endParaRPr lang="en-US" altLang="ru-RU" sz="2400" b="1" dirty="0" smtClean="0"/>
          </a:p>
          <a:p>
            <a:r>
              <a:rPr lang="ru-RU" altLang="ru-RU" sz="2400" b="1" dirty="0" smtClean="0"/>
              <a:t> </a:t>
            </a:r>
            <a:r>
              <a:rPr lang="ru-RU" altLang="ru-RU" sz="2400" b="1" dirty="0"/>
              <a:t>во </a:t>
            </a:r>
            <a:r>
              <a:rPr lang="ru-RU" altLang="ru-RU" sz="2400" b="1" dirty="0" smtClean="0"/>
              <a:t>времени:</a:t>
            </a:r>
            <a:endParaRPr lang="ru-RU" altLang="ru-RU" sz="2400" b="1" dirty="0"/>
          </a:p>
          <a:p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34070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56792"/>
            <a:ext cx="8229600" cy="431060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dirty="0">
                <a:solidFill>
                  <a:schemeClr val="bg2"/>
                </a:solidFill>
              </a:rPr>
              <a:t>	</a:t>
            </a:r>
            <a:r>
              <a:rPr lang="ru-RU" altLang="ru-RU" b="1" dirty="0"/>
              <a:t>Классификация по диапазону рабочих сигналов:</a:t>
            </a:r>
          </a:p>
          <a:p>
            <a:pPr>
              <a:lnSpc>
                <a:spcPct val="80000"/>
              </a:lnSpc>
            </a:pPr>
            <a:endParaRPr lang="ru-RU" altLang="ru-RU" b="1" dirty="0">
              <a:solidFill>
                <a:schemeClr val="hlink"/>
              </a:solidFill>
            </a:endParaRPr>
          </a:p>
          <a:p>
            <a:pPr>
              <a:lnSpc>
                <a:spcPct val="130000"/>
              </a:lnSpc>
            </a:pPr>
            <a:r>
              <a:rPr lang="ru-RU" altLang="ru-RU" dirty="0"/>
              <a:t>Различают модели для </a:t>
            </a:r>
            <a:r>
              <a:rPr lang="ru-RU" altLang="ru-RU" u="sng" dirty="0">
                <a:solidFill>
                  <a:srgbClr val="F49100"/>
                </a:solidFill>
              </a:rPr>
              <a:t>малого сигнала </a:t>
            </a:r>
            <a:r>
              <a:rPr lang="ru-RU" altLang="ru-RU" dirty="0"/>
              <a:t>(</a:t>
            </a:r>
            <a:r>
              <a:rPr lang="ru-RU" altLang="ru-RU" dirty="0" err="1"/>
              <a:t>малосигнальные</a:t>
            </a:r>
            <a:r>
              <a:rPr lang="ru-RU" altLang="ru-RU" dirty="0"/>
              <a:t>) и для </a:t>
            </a:r>
            <a:r>
              <a:rPr lang="ru-RU" altLang="ru-RU" u="sng" dirty="0">
                <a:solidFill>
                  <a:srgbClr val="F49100"/>
                </a:solidFill>
              </a:rPr>
              <a:t>большого сигнала</a:t>
            </a:r>
            <a:r>
              <a:rPr lang="ru-RU" altLang="ru-RU" i="1" dirty="0"/>
              <a:t>. </a:t>
            </a:r>
            <a:endParaRPr lang="en-US" altLang="ru-RU" i="1" dirty="0"/>
          </a:p>
          <a:p>
            <a:pPr>
              <a:lnSpc>
                <a:spcPct val="130000"/>
              </a:lnSpc>
            </a:pPr>
            <a:r>
              <a:rPr lang="ru-RU" altLang="ru-RU" dirty="0"/>
              <a:t>Обычно </a:t>
            </a:r>
            <a:r>
              <a:rPr lang="ru-RU" altLang="ru-RU" b="1" dirty="0" err="1">
                <a:solidFill>
                  <a:srgbClr val="C00000"/>
                </a:solidFill>
              </a:rPr>
              <a:t>малосигнальные</a:t>
            </a:r>
            <a:r>
              <a:rPr lang="ru-RU" altLang="ru-RU" b="1" dirty="0">
                <a:solidFill>
                  <a:srgbClr val="C00000"/>
                </a:solidFill>
              </a:rPr>
              <a:t> модели </a:t>
            </a:r>
            <a:r>
              <a:rPr lang="ru-RU" altLang="ru-RU" dirty="0"/>
              <a:t>— линейные, поскольку они получаются при рассмотрении малых отклонений токов и напряжений от стационарной рабочей точки, так что нелинейностью характеристик можно пренебречь. </a:t>
            </a:r>
            <a:endParaRPr lang="en-US" altLang="ru-RU" dirty="0"/>
          </a:p>
          <a:p>
            <a:pPr>
              <a:lnSpc>
                <a:spcPct val="130000"/>
              </a:lnSpc>
            </a:pPr>
            <a:r>
              <a:rPr lang="ru-RU" altLang="ru-RU" b="1" dirty="0">
                <a:solidFill>
                  <a:srgbClr val="C00000"/>
                </a:solidFill>
              </a:rPr>
              <a:t>Модели большого сигнала</a:t>
            </a:r>
            <a:r>
              <a:rPr lang="ru-RU" altLang="ru-RU" dirty="0"/>
              <a:t>, как правило, </a:t>
            </a:r>
            <a:r>
              <a:rPr lang="ru-RU" altLang="ru-RU" dirty="0" err="1"/>
              <a:t>нелинейны</a:t>
            </a:r>
            <a:r>
              <a:rPr lang="ru-RU" altLang="ru-RU" dirty="0"/>
              <a:t>.</a:t>
            </a:r>
          </a:p>
          <a:p>
            <a:pPr>
              <a:lnSpc>
                <a:spcPct val="80000"/>
              </a:lnSpc>
            </a:pPr>
            <a:endParaRPr lang="ru-RU" altLang="ru-RU" sz="2400" dirty="0">
              <a:latin typeface="Arial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47344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9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628800"/>
            <a:ext cx="8229600" cy="438912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400" b="1" dirty="0">
                <a:solidFill>
                  <a:schemeClr val="hlink"/>
                </a:solidFill>
                <a:latin typeface="Arial" charset="0"/>
              </a:rPr>
              <a:t>	</a:t>
            </a:r>
            <a:r>
              <a:rPr lang="ru-RU" altLang="ru-RU" sz="2400" b="1" dirty="0"/>
              <a:t>Классификация по диапазону рабочих частот:</a:t>
            </a:r>
          </a:p>
          <a:p>
            <a:pPr>
              <a:lnSpc>
                <a:spcPct val="80000"/>
              </a:lnSpc>
            </a:pPr>
            <a:endParaRPr lang="ru-RU" altLang="ru-RU" sz="2400" u="sng" dirty="0"/>
          </a:p>
          <a:p>
            <a:pPr>
              <a:lnSpc>
                <a:spcPct val="130000"/>
              </a:lnSpc>
            </a:pPr>
            <a:r>
              <a:rPr lang="ru-RU" altLang="ru-RU" sz="2400" dirty="0"/>
              <a:t>Различают </a:t>
            </a:r>
            <a:r>
              <a:rPr lang="ru-RU" altLang="ru-RU" sz="2400" u="sng" dirty="0">
                <a:solidFill>
                  <a:schemeClr val="hlink"/>
                </a:solidFill>
              </a:rPr>
              <a:t>низкочастотные модели</a:t>
            </a:r>
            <a:r>
              <a:rPr lang="ru-RU" altLang="ru-RU" sz="2400" dirty="0"/>
              <a:t>, в которых инерционность модели на высоких частотах не учитывается, и </a:t>
            </a:r>
            <a:r>
              <a:rPr lang="ru-RU" altLang="ru-RU" sz="2400" u="sng" dirty="0">
                <a:solidFill>
                  <a:schemeClr val="hlink"/>
                </a:solidFill>
              </a:rPr>
              <a:t>высокочастотные модели</a:t>
            </a:r>
            <a:r>
              <a:rPr lang="ru-RU" altLang="ru-RU" sz="2400" dirty="0"/>
              <a:t>, в которых она учтена либо дифференциальным уравнением, описывающим переходный процесс внутри компонента, либо дополнительными внешними емкостями.</a:t>
            </a:r>
          </a:p>
          <a:p>
            <a:pPr>
              <a:lnSpc>
                <a:spcPct val="80000"/>
              </a:lnSpc>
            </a:pPr>
            <a:endParaRPr lang="ru-RU" altLang="ru-RU" sz="2400" dirty="0">
              <a:latin typeface="Arial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18473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972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ru-RU" sz="2400" dirty="0">
                <a:latin typeface="Arial" charset="0"/>
              </a:rPr>
              <a:t>	</a:t>
            </a:r>
            <a:r>
              <a:rPr lang="ru-RU" altLang="ru-RU" sz="2400" b="1" dirty="0"/>
              <a:t>Классификация по способу получения модели:</a:t>
            </a:r>
          </a:p>
          <a:p>
            <a:endParaRPr lang="ru-RU" altLang="ru-RU" sz="2400" dirty="0">
              <a:solidFill>
                <a:schemeClr val="hlink"/>
              </a:solidFill>
            </a:endParaRPr>
          </a:p>
          <a:p>
            <a:pPr>
              <a:lnSpc>
                <a:spcPct val="120000"/>
              </a:lnSpc>
            </a:pPr>
            <a:r>
              <a:rPr lang="ru-RU" altLang="ru-RU" sz="2400" u="sng" dirty="0">
                <a:solidFill>
                  <a:srgbClr val="F49100"/>
                </a:solidFill>
              </a:rPr>
              <a:t>теоретические</a:t>
            </a:r>
            <a:r>
              <a:rPr lang="ru-RU" altLang="ru-RU" sz="2400" dirty="0"/>
              <a:t> – полученные на основе изучения физических закономерностей функционирования объекта,</a:t>
            </a:r>
          </a:p>
          <a:p>
            <a:pPr>
              <a:lnSpc>
                <a:spcPct val="120000"/>
              </a:lnSpc>
            </a:pPr>
            <a:r>
              <a:rPr lang="ru-RU" altLang="ru-RU" sz="2400" u="sng" dirty="0">
                <a:solidFill>
                  <a:srgbClr val="F49100"/>
                </a:solidFill>
              </a:rPr>
              <a:t>эмпирические</a:t>
            </a:r>
            <a:r>
              <a:rPr lang="ru-RU" altLang="ru-RU" sz="2400" dirty="0"/>
              <a:t> – на основе изучения внешних проявлений объекта.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14001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921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ru-RU" altLang="ru-RU" sz="2400" b="1" dirty="0">
                <a:solidFill>
                  <a:srgbClr val="C00000"/>
                </a:solidFill>
              </a:rPr>
              <a:t>В моделях оптимизации</a:t>
            </a:r>
            <a:r>
              <a:rPr lang="ru-RU" altLang="ru-RU" sz="2400" dirty="0">
                <a:solidFill>
                  <a:srgbClr val="C00000"/>
                </a:solidFill>
              </a:rPr>
              <a:t> </a:t>
            </a:r>
            <a:r>
              <a:rPr lang="ru-RU" altLang="ru-RU" sz="2400" dirty="0"/>
              <a:t>основная задача выработки решений технически сводится к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строгой максимизации или минимизации критерия эффективности</a:t>
            </a:r>
            <a:r>
              <a:rPr lang="ru-RU" altLang="ru-RU" sz="2400" dirty="0"/>
              <a:t>, т.е. определяются такие значения управляемых переменных, при которых критерий эффективности достигает экстремального значения (максимума или минимума).</a:t>
            </a:r>
          </a:p>
          <a:p>
            <a:pPr>
              <a:lnSpc>
                <a:spcPct val="120000"/>
              </a:lnSpc>
              <a:buFont typeface="Wingdings" pitchFamily="2" charset="2"/>
              <a:buNone/>
            </a:pPr>
            <a:endParaRPr lang="ru-RU" altLang="ru-RU" sz="2400" dirty="0">
              <a:latin typeface="Arial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15809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1916832"/>
            <a:ext cx="8229600" cy="32766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ru-RU" sz="2400" b="1" dirty="0">
                <a:solidFill>
                  <a:schemeClr val="hlink"/>
                </a:solidFill>
                <a:latin typeface="Arial" charset="0"/>
              </a:rPr>
              <a:t>	</a:t>
            </a:r>
            <a:r>
              <a:rPr lang="ru-RU" altLang="ru-RU" sz="2400" b="1" dirty="0" smtClean="0"/>
              <a:t>Классификация </a:t>
            </a:r>
            <a:r>
              <a:rPr lang="ru-RU" altLang="ru-RU" sz="2400" b="1" dirty="0"/>
              <a:t>п</a:t>
            </a:r>
            <a:r>
              <a:rPr lang="ru-RU" altLang="ru-RU" sz="2400" b="1" dirty="0" smtClean="0"/>
              <a:t>о </a:t>
            </a:r>
            <a:r>
              <a:rPr lang="ru-RU" altLang="ru-RU" sz="2400" b="1" dirty="0"/>
              <a:t>уровню проектирования и типу решаемых уравнений:</a:t>
            </a:r>
            <a:endParaRPr lang="en-US" altLang="ru-RU" sz="2400" b="1" dirty="0"/>
          </a:p>
          <a:p>
            <a:pPr>
              <a:buFont typeface="Wingdings" pitchFamily="2" charset="2"/>
              <a:buNone/>
            </a:pPr>
            <a:endParaRPr lang="ru-RU" altLang="ru-RU" sz="2400" b="1" dirty="0">
              <a:solidFill>
                <a:schemeClr val="hlink"/>
              </a:solidFill>
            </a:endParaRPr>
          </a:p>
          <a:p>
            <a:r>
              <a:rPr lang="ru-RU" altLang="ru-RU" sz="2400" i="1" dirty="0"/>
              <a:t>Каждому аспекту и уровню абстрагирования соответствуют свои модели, различающиеся принадлежностью к используемому математическому аппарату</a:t>
            </a:r>
            <a:r>
              <a:rPr lang="ru-RU" altLang="ru-RU" sz="2400" dirty="0"/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27877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cap="all" dirty="0" smtClean="0">
                <a:solidFill>
                  <a:schemeClr val="tx2"/>
                </a:solidFill>
              </a:rPr>
              <a:t>2</a:t>
            </a:r>
            <a:r>
              <a:rPr lang="ru-RU" b="1" cap="all" dirty="0" smtClean="0">
                <a:solidFill>
                  <a:schemeClr val="tx2"/>
                </a:solidFill>
              </a:rPr>
              <a:t>. МОДЕЛИРОВАНИЕ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altLang="ru-RU" sz="4000" b="1" dirty="0">
                <a:solidFill>
                  <a:schemeClr val="tx2"/>
                </a:solidFill>
              </a:rPr>
              <a:t>2.3 Построение моделей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6551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696" y="771872"/>
            <a:ext cx="6851104" cy="993775"/>
          </a:xfrm>
        </p:spPr>
        <p:txBody>
          <a:bodyPr>
            <a:noAutofit/>
          </a:bodyPr>
          <a:lstStyle/>
          <a:p>
            <a:pPr algn="ctr"/>
            <a:r>
              <a:rPr lang="ru-RU" altLang="ru-RU" sz="2800" b="1" dirty="0">
                <a:solidFill>
                  <a:schemeClr val="tx1"/>
                </a:solidFill>
              </a:rPr>
              <a:t>Классический подход при построения моделей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4509120"/>
            <a:ext cx="8229600" cy="1800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400" i="1" dirty="0" smtClean="0">
                <a:solidFill>
                  <a:schemeClr val="accent2">
                    <a:lumMod val="75000"/>
                  </a:schemeClr>
                </a:solidFill>
              </a:rPr>
              <a:t>Реальный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объект </a:t>
            </a:r>
            <a:r>
              <a:rPr lang="ru-RU" altLang="ru-RU" sz="2400" dirty="0"/>
              <a:t>разбивается на отдельные подсистемы, т. е. выбираются исходные данные </a:t>
            </a:r>
            <a:r>
              <a:rPr lang="ru-RU" altLang="ru-RU" sz="2400" b="1" dirty="0"/>
              <a:t>Д</a:t>
            </a:r>
            <a:r>
              <a:rPr lang="ru-RU" altLang="ru-RU" sz="2400" dirty="0"/>
              <a:t> для подходов моделирования и ставятся цели </a:t>
            </a:r>
            <a:r>
              <a:rPr lang="ru-RU" altLang="ru-RU" sz="2400" b="1" dirty="0"/>
              <a:t>Ц</a:t>
            </a:r>
            <a:r>
              <a:rPr lang="ru-RU" altLang="ru-RU" sz="2400" dirty="0"/>
              <a:t>, отображающие отдельные стороны процесса моделирования.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988840"/>
            <a:ext cx="3311698" cy="240388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69268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40767"/>
            <a:ext cx="8229600" cy="4785395"/>
          </a:xfrm>
        </p:spPr>
        <p:txBody>
          <a:bodyPr>
            <a:normAutofit lnSpcReduction="10000"/>
          </a:bodyPr>
          <a:lstStyle/>
          <a:p>
            <a:r>
              <a:rPr lang="ru-RU" altLang="ru-RU" sz="2400" dirty="0"/>
              <a:t>По отдельной совокупности исходных данных </a:t>
            </a:r>
            <a:r>
              <a:rPr lang="ru-RU" altLang="ru-RU" sz="2400" b="1" dirty="0"/>
              <a:t>Д</a:t>
            </a:r>
            <a:r>
              <a:rPr lang="ru-RU" altLang="ru-RU" sz="2400" dirty="0"/>
              <a:t>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ставится цель моделирования </a:t>
            </a:r>
            <a:r>
              <a:rPr lang="ru-RU" altLang="ru-RU" sz="2400" dirty="0"/>
              <a:t>отдельной стороны функционирования системы,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на базе этой цели формируется</a:t>
            </a:r>
            <a:r>
              <a:rPr lang="ru-RU" altLang="ru-RU" sz="2400" dirty="0"/>
              <a:t> некоторая компонента </a:t>
            </a:r>
            <a:r>
              <a:rPr lang="ru-RU" altLang="ru-RU" sz="2400" b="1" dirty="0"/>
              <a:t>К</a:t>
            </a:r>
            <a:r>
              <a:rPr lang="ru-RU" altLang="ru-RU" sz="2400" dirty="0"/>
              <a:t> будущей модели. Совокупность компонент объединяется в модель </a:t>
            </a:r>
            <a:r>
              <a:rPr lang="ru-RU" altLang="ru-RU" sz="2400" b="1" dirty="0"/>
              <a:t>М</a:t>
            </a:r>
            <a:r>
              <a:rPr lang="ru-RU" altLang="ru-RU" sz="2400" dirty="0"/>
              <a:t>.</a:t>
            </a:r>
          </a:p>
          <a:p>
            <a:pPr>
              <a:buFontTx/>
              <a:buNone/>
            </a:pPr>
            <a:endParaRPr lang="ru-RU" altLang="ru-RU" sz="2400" dirty="0"/>
          </a:p>
          <a:p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Две отличительные стороны </a:t>
            </a:r>
            <a:r>
              <a:rPr lang="ru-RU" altLang="ru-RU" sz="2400" u="sng" dirty="0">
                <a:solidFill>
                  <a:srgbClr val="C00000"/>
                </a:solidFill>
              </a:rPr>
              <a:t>классического</a:t>
            </a:r>
            <a:r>
              <a:rPr lang="ru-RU" altLang="ru-RU" sz="2400" dirty="0"/>
              <a:t> подхода:</a:t>
            </a:r>
          </a:p>
          <a:p>
            <a:pPr>
              <a:buFontTx/>
              <a:buNone/>
            </a:pPr>
            <a:r>
              <a:rPr lang="ru-RU" altLang="ru-RU" sz="2400" dirty="0"/>
              <a:t>    а) </a:t>
            </a:r>
            <a:r>
              <a:rPr lang="ru-RU" altLang="ru-RU" sz="2400" i="1" dirty="0"/>
              <a:t>наблюдается движение от частного к общему</a:t>
            </a:r>
            <a:r>
              <a:rPr lang="ru-RU" altLang="ru-RU" sz="2400" dirty="0"/>
              <a:t>,</a:t>
            </a:r>
          </a:p>
          <a:p>
            <a:pPr>
              <a:buFontTx/>
              <a:buNone/>
            </a:pPr>
            <a:r>
              <a:rPr lang="ru-RU" altLang="ru-RU" sz="2400" dirty="0"/>
              <a:t>    б) </a:t>
            </a:r>
            <a:r>
              <a:rPr lang="ru-RU" altLang="ru-RU" sz="2400" i="1" dirty="0"/>
              <a:t>создаваемая модель образуется путем суммирования отдельных ее компонент </a:t>
            </a:r>
            <a:r>
              <a:rPr lang="ru-RU" altLang="ru-RU" sz="2400" dirty="0"/>
              <a:t>и не учитывается возникновение нового системного эффекта.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38551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672" y="704088"/>
            <a:ext cx="7067128" cy="708787"/>
          </a:xfrm>
        </p:spPr>
        <p:txBody>
          <a:bodyPr>
            <a:noAutofit/>
          </a:bodyPr>
          <a:lstStyle/>
          <a:p>
            <a:r>
              <a:rPr lang="ru-RU" altLang="ru-RU" sz="2800" b="1" dirty="0">
                <a:solidFill>
                  <a:schemeClr val="tx1"/>
                </a:solidFill>
              </a:rPr>
              <a:t>Системный подход при построения моделей</a:t>
            </a:r>
          </a:p>
        </p:txBody>
      </p:sp>
      <p:pic>
        <p:nvPicPr>
          <p:cNvPr id="2970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600325"/>
            <a:ext cx="5280660" cy="3474720"/>
          </a:xfrm>
          <a:prstGeom prst="rect">
            <a:avLst/>
          </a:prstGeom>
          <a:solidFill>
            <a:srgbClr val="FFFFFF">
              <a:shade val="85000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468313" y="1412875"/>
            <a:ext cx="8135937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400" b="1" i="1" dirty="0">
                <a:solidFill>
                  <a:schemeClr val="accent2">
                    <a:lumMod val="75000"/>
                  </a:schemeClr>
                </a:solidFill>
              </a:rPr>
              <a:t>Системный подход означает</a:t>
            </a:r>
            <a:r>
              <a:rPr lang="ru-RU" altLang="ru-RU" sz="2400" dirty="0"/>
              <a:t>, что </a:t>
            </a:r>
            <a:r>
              <a:rPr lang="ru-RU" altLang="ru-RU" sz="2400" i="1" dirty="0"/>
              <a:t>каждая система </a:t>
            </a:r>
            <a:r>
              <a:rPr lang="ru-RU" altLang="ru-RU" sz="2400" b="1" i="1" dirty="0"/>
              <a:t>S</a:t>
            </a:r>
            <a:r>
              <a:rPr lang="ru-RU" altLang="ru-RU" sz="2400" i="1" dirty="0"/>
              <a:t> является интегрированным целым даже тогда, когда она состоит из отдельных разобщенных подсистем</a:t>
            </a:r>
            <a:r>
              <a:rPr lang="ru-RU" altLang="ru-RU" sz="2400" dirty="0"/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00972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endParaRPr lang="ru-RU" altLang="ru-RU" sz="2800" dirty="0"/>
          </a:p>
          <a:p>
            <a:pPr>
              <a:lnSpc>
                <a:spcPct val="120000"/>
              </a:lnSpc>
            </a:pPr>
            <a:r>
              <a:rPr lang="ru-RU" altLang="ru-RU" sz="2400" b="1" i="1" dirty="0">
                <a:solidFill>
                  <a:schemeClr val="accent2">
                    <a:lumMod val="75000"/>
                  </a:schemeClr>
                </a:solidFill>
              </a:rPr>
              <a:t>На основе исходных данных </a:t>
            </a:r>
            <a:r>
              <a:rPr lang="ru-RU" altLang="ru-RU" sz="2400" b="1" dirty="0"/>
              <a:t>Д</a:t>
            </a:r>
            <a:r>
              <a:rPr lang="ru-RU" altLang="ru-RU" sz="2400" dirty="0"/>
              <a:t>, которые известны из анализа внешней системы, тех ограничений, которые накладываются на систему сверху либо, исходя из возможностей ее реализации, и на основе цели функционирования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формулируются исходные требования</a:t>
            </a:r>
            <a:r>
              <a:rPr lang="ru-RU" altLang="ru-RU" sz="2400" dirty="0"/>
              <a:t> </a:t>
            </a:r>
            <a:r>
              <a:rPr lang="ru-RU" altLang="ru-RU" sz="2400" b="1" dirty="0"/>
              <a:t>Т</a:t>
            </a:r>
            <a:r>
              <a:rPr lang="ru-RU" altLang="ru-RU" sz="2400" dirty="0"/>
              <a:t> к модели системы </a:t>
            </a:r>
            <a:r>
              <a:rPr lang="ru-RU" altLang="ru-RU" sz="2400" b="1" dirty="0"/>
              <a:t>S</a:t>
            </a:r>
            <a:r>
              <a:rPr lang="ru-RU" altLang="ru-RU" sz="2400" dirty="0"/>
              <a:t>. </a:t>
            </a:r>
            <a:endParaRPr lang="ru-RU" altLang="ru-RU" sz="2400" dirty="0" smtClean="0"/>
          </a:p>
          <a:p>
            <a:pPr>
              <a:lnSpc>
                <a:spcPct val="120000"/>
              </a:lnSpc>
            </a:pPr>
            <a:r>
              <a:rPr lang="ru-RU" alt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На </a:t>
            </a:r>
            <a:r>
              <a:rPr lang="ru-RU" altLang="ru-RU" sz="2400" b="1" i="1" dirty="0">
                <a:solidFill>
                  <a:schemeClr val="accent2">
                    <a:lumMod val="75000"/>
                  </a:schemeClr>
                </a:solidFill>
              </a:rPr>
              <a:t>базе этих требований формируются </a:t>
            </a:r>
            <a:r>
              <a:rPr lang="ru-RU" altLang="ru-RU" sz="2400" dirty="0"/>
              <a:t>ориентировочно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некоторые подсистемы </a:t>
            </a:r>
            <a:r>
              <a:rPr lang="ru-RU" altLang="ru-RU" sz="2400" b="1" dirty="0"/>
              <a:t>П</a:t>
            </a:r>
            <a:r>
              <a:rPr lang="ru-RU" altLang="ru-RU" sz="2400" dirty="0"/>
              <a:t>,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элементы</a:t>
            </a:r>
            <a:r>
              <a:rPr lang="ru-RU" altLang="ru-RU" sz="2400" dirty="0"/>
              <a:t> </a:t>
            </a:r>
            <a:r>
              <a:rPr lang="ru-RU" altLang="ru-RU" sz="2400" b="1" dirty="0"/>
              <a:t>Э</a:t>
            </a:r>
            <a:r>
              <a:rPr lang="ru-RU" altLang="ru-RU" sz="2400" dirty="0"/>
              <a:t> и </a:t>
            </a:r>
            <a:r>
              <a:rPr lang="ru-RU" altLang="ru-RU" sz="2400" b="1" dirty="0">
                <a:solidFill>
                  <a:schemeClr val="accent2">
                    <a:lumMod val="75000"/>
                  </a:schemeClr>
                </a:solidFill>
              </a:rPr>
              <a:t>осуществляется выбор </a:t>
            </a:r>
            <a:r>
              <a:rPr lang="ru-RU" altLang="ru-RU" sz="2400" b="1" dirty="0"/>
              <a:t>В</a:t>
            </a:r>
            <a:r>
              <a:rPr lang="ru-RU" altLang="ru-RU" sz="2400" dirty="0"/>
              <a:t> составляющих системы, для чего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используются критерии выбора </a:t>
            </a:r>
            <a:r>
              <a:rPr lang="ru-RU" altLang="ru-RU" sz="2400" dirty="0"/>
              <a:t>(</a:t>
            </a:r>
            <a:r>
              <a:rPr lang="ru-RU" altLang="ru-RU" sz="2400" b="1" dirty="0"/>
              <a:t>КВ</a:t>
            </a:r>
            <a:r>
              <a:rPr lang="ru-RU" altLang="ru-RU" sz="2400" dirty="0"/>
              <a:t>).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57234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/>
          <a:lstStyle/>
          <a:p>
            <a:r>
              <a:rPr lang="ru-RU" altLang="ru-RU" sz="2400" b="1" dirty="0"/>
              <a:t>Принципы системного подхода</a:t>
            </a:r>
            <a:r>
              <a:rPr lang="ru-RU" altLang="ru-RU" sz="2400" b="1" dirty="0" smtClean="0"/>
              <a:t>:</a:t>
            </a:r>
          </a:p>
          <a:p>
            <a:pPr marL="0" indent="0">
              <a:buNone/>
            </a:pPr>
            <a:endParaRPr lang="ru-RU" altLang="ru-RU" sz="2400" b="1" dirty="0"/>
          </a:p>
          <a:p>
            <a:pPr>
              <a:buFontTx/>
              <a:buNone/>
            </a:pPr>
            <a:r>
              <a:rPr lang="ru-RU" altLang="ru-RU" sz="2400" dirty="0"/>
              <a:t>   1)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пропорционально-последовательное продвижение по этапам и направлениям создания модели</a:t>
            </a:r>
            <a:r>
              <a:rPr lang="ru-RU" altLang="ru-RU" sz="2400" dirty="0"/>
              <a:t>;</a:t>
            </a:r>
          </a:p>
          <a:p>
            <a:pPr>
              <a:buFontTx/>
              <a:buNone/>
            </a:pPr>
            <a:r>
              <a:rPr lang="ru-RU" altLang="ru-RU" sz="2400" dirty="0"/>
              <a:t>   2) </a:t>
            </a:r>
            <a:r>
              <a:rPr lang="ru-RU" altLang="ru-RU" sz="2400" dirty="0">
                <a:solidFill>
                  <a:srgbClr val="C00000"/>
                </a:solidFill>
              </a:rPr>
              <a:t>согласование информационных, ресурсных, </a:t>
            </a:r>
            <a:r>
              <a:rPr lang="ru-RU" altLang="ru-RU" sz="2400" dirty="0" err="1">
                <a:solidFill>
                  <a:srgbClr val="C00000"/>
                </a:solidFill>
              </a:rPr>
              <a:t>надежностных</a:t>
            </a:r>
            <a:r>
              <a:rPr lang="ru-RU" altLang="ru-RU" sz="2400" dirty="0">
                <a:solidFill>
                  <a:srgbClr val="C00000"/>
                </a:solidFill>
              </a:rPr>
              <a:t> и других характеристик</a:t>
            </a:r>
            <a:r>
              <a:rPr lang="ru-RU" altLang="ru-RU" sz="2400" dirty="0"/>
              <a:t>;</a:t>
            </a:r>
          </a:p>
          <a:p>
            <a:pPr>
              <a:buFontTx/>
              <a:buNone/>
            </a:pPr>
            <a:r>
              <a:rPr lang="ru-RU" altLang="ru-RU" sz="2400" dirty="0"/>
              <a:t>   3) </a:t>
            </a:r>
            <a:r>
              <a:rPr lang="ru-RU" altLang="ru-RU" sz="2400" dirty="0">
                <a:solidFill>
                  <a:schemeClr val="accent2">
                    <a:lumMod val="75000"/>
                  </a:schemeClr>
                </a:solidFill>
              </a:rPr>
              <a:t>правильное соотношение отдельных уровней иерархии в системе моделирования</a:t>
            </a:r>
            <a:r>
              <a:rPr lang="ru-RU" altLang="ru-RU" sz="2400" dirty="0"/>
              <a:t>;</a:t>
            </a:r>
          </a:p>
          <a:p>
            <a:pPr>
              <a:buFontTx/>
              <a:buNone/>
            </a:pPr>
            <a:r>
              <a:rPr lang="ru-RU" altLang="ru-RU" sz="2400" dirty="0"/>
              <a:t>   4) </a:t>
            </a:r>
            <a:r>
              <a:rPr lang="ru-RU" altLang="ru-RU" sz="2400" dirty="0">
                <a:solidFill>
                  <a:srgbClr val="C00000"/>
                </a:solidFill>
              </a:rPr>
              <a:t>целостность отдельных обособленных стадий построения модели</a:t>
            </a:r>
            <a:r>
              <a:rPr lang="ru-RU" altLang="ru-RU" sz="2400" dirty="0"/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75645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cap="all" dirty="0" smtClean="0">
                <a:solidFill>
                  <a:schemeClr val="tx2"/>
                </a:solidFill>
              </a:rPr>
              <a:t>2</a:t>
            </a:r>
            <a:r>
              <a:rPr lang="ru-RU" b="1" cap="all" dirty="0" smtClean="0">
                <a:solidFill>
                  <a:schemeClr val="tx2"/>
                </a:solidFill>
              </a:rPr>
              <a:t>. МОДЕЛИРОВАНИЕ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altLang="ru-RU" sz="4000" b="1" dirty="0">
                <a:solidFill>
                  <a:schemeClr val="tx2"/>
                </a:solidFill>
              </a:rPr>
              <a:t>2.4 Этапы моделирования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1163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04056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ru-RU" altLang="ru-RU" b="1" dirty="0"/>
              <a:t>Основными этапами моделирования системы </a:t>
            </a:r>
            <a:r>
              <a:rPr lang="ru-RU" altLang="ru-RU" b="1" i="1" dirty="0"/>
              <a:t>S</a:t>
            </a:r>
            <a:r>
              <a:rPr lang="ru-RU" altLang="ru-RU" b="1" dirty="0"/>
              <a:t> являются:</a:t>
            </a:r>
          </a:p>
          <a:p>
            <a:pPr marL="571500" indent="-571500">
              <a:lnSpc>
                <a:spcPct val="90000"/>
              </a:lnSpc>
              <a:buFont typeface="+mj-lt"/>
              <a:buAutoNum type="romanUcPeriod"/>
            </a:pPr>
            <a:r>
              <a:rPr lang="ru-RU" altLang="ru-RU" b="1" dirty="0" smtClean="0">
                <a:solidFill>
                  <a:srgbClr val="C00000"/>
                </a:solidFill>
              </a:rPr>
              <a:t>построение </a:t>
            </a:r>
            <a:r>
              <a:rPr lang="ru-RU" altLang="ru-RU" b="1" dirty="0">
                <a:solidFill>
                  <a:srgbClr val="C00000"/>
                </a:solidFill>
              </a:rPr>
              <a:t>концептуальной модели системы </a:t>
            </a:r>
            <a:r>
              <a:rPr lang="en-US" altLang="ru-RU" dirty="0"/>
              <a:t>(</a:t>
            </a:r>
            <a:r>
              <a:rPr lang="ru-RU" altLang="ru-RU" dirty="0"/>
              <a:t>проводится исследование моделируемого объекта с точки зрения выделения основных составляющих процесса его функционирования, определяются необходимые аппроксимации и получается обобщенная схема модели системы </a:t>
            </a:r>
            <a:r>
              <a:rPr lang="ru-RU" altLang="ru-RU" b="1" i="1" dirty="0"/>
              <a:t>S</a:t>
            </a:r>
            <a:r>
              <a:rPr lang="ru-RU" altLang="ru-RU" dirty="0"/>
              <a:t>, которая преобразуется в машинную модель </a:t>
            </a:r>
            <a:r>
              <a:rPr lang="ru-RU" altLang="ru-RU" b="1" i="1" dirty="0"/>
              <a:t>Мм</a:t>
            </a:r>
            <a:r>
              <a:rPr lang="ru-RU" altLang="ru-RU" dirty="0"/>
              <a:t>;</a:t>
            </a:r>
            <a:r>
              <a:rPr lang="en-US" altLang="ru-RU" dirty="0"/>
              <a:t>)</a:t>
            </a:r>
          </a:p>
          <a:p>
            <a:pPr marL="514350" indent="-514350">
              <a:lnSpc>
                <a:spcPct val="90000"/>
              </a:lnSpc>
              <a:buFont typeface="+mj-lt"/>
              <a:buAutoNum type="romanUcPeriod"/>
            </a:pPr>
            <a:r>
              <a:rPr lang="en-US" altLang="ru-RU" dirty="0"/>
              <a:t> </a:t>
            </a:r>
            <a:r>
              <a:rPr lang="ru-RU" altLang="ru-RU" b="1" dirty="0">
                <a:solidFill>
                  <a:srgbClr val="C00000"/>
                </a:solidFill>
              </a:rPr>
              <a:t>построение математической модели </a:t>
            </a:r>
            <a:r>
              <a:rPr lang="ru-RU" altLang="ru-RU" dirty="0"/>
              <a:t>(формализация концептуальной модели);</a:t>
            </a:r>
            <a:endParaRPr lang="en-US" altLang="ru-RU" dirty="0"/>
          </a:p>
          <a:p>
            <a:pPr marL="514350" indent="-514350">
              <a:lnSpc>
                <a:spcPct val="90000"/>
              </a:lnSpc>
              <a:buFont typeface="+mj-lt"/>
              <a:buAutoNum type="romanUcPeriod"/>
            </a:pPr>
            <a:r>
              <a:rPr lang="en-US" altLang="ru-RU" dirty="0"/>
              <a:t> </a:t>
            </a:r>
            <a:r>
              <a:rPr lang="ru-RU" altLang="ru-RU" b="1" dirty="0">
                <a:solidFill>
                  <a:srgbClr val="C00000"/>
                </a:solidFill>
              </a:rPr>
              <a:t>алгоритмизация модели </a:t>
            </a:r>
            <a:r>
              <a:rPr lang="ru-RU" altLang="ru-RU" dirty="0">
                <a:solidFill>
                  <a:srgbClr val="C00000"/>
                </a:solidFill>
              </a:rPr>
              <a:t>системы и ее машинная реализация</a:t>
            </a:r>
            <a:r>
              <a:rPr lang="ru-RU" altLang="ru-RU" dirty="0"/>
              <a:t>;</a:t>
            </a:r>
            <a:endParaRPr lang="en-US" altLang="ru-RU" dirty="0"/>
          </a:p>
          <a:p>
            <a:pPr marL="514350" indent="-514350">
              <a:lnSpc>
                <a:spcPct val="90000"/>
              </a:lnSpc>
              <a:buFont typeface="+mj-lt"/>
              <a:buAutoNum type="romanUcPeriod"/>
            </a:pPr>
            <a:r>
              <a:rPr lang="en-US" altLang="ru-RU" dirty="0"/>
              <a:t> </a:t>
            </a:r>
            <a:r>
              <a:rPr lang="ru-RU" altLang="ru-RU" b="1" dirty="0">
                <a:solidFill>
                  <a:srgbClr val="C00000"/>
                </a:solidFill>
              </a:rPr>
              <a:t>получение и интерпретация результатов </a:t>
            </a:r>
            <a:r>
              <a:rPr lang="ru-RU" altLang="ru-RU" dirty="0">
                <a:solidFill>
                  <a:srgbClr val="C00000"/>
                </a:solidFill>
              </a:rPr>
              <a:t>моделирования системы</a:t>
            </a:r>
            <a:r>
              <a:rPr lang="ru-RU" altLang="ru-RU" dirty="0"/>
              <a:t>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0281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691680" y="704088"/>
            <a:ext cx="6995120" cy="1143000"/>
          </a:xfrm>
        </p:spPr>
        <p:txBody>
          <a:bodyPr>
            <a:normAutofit fontScale="90000"/>
          </a:bodyPr>
          <a:lstStyle/>
          <a:p>
            <a:r>
              <a:rPr lang="en-US" altLang="ru-RU" sz="2800" b="1" dirty="0" smtClean="0">
                <a:solidFill>
                  <a:schemeClr val="accent2"/>
                </a:solidFill>
              </a:rPr>
              <a:t/>
            </a:r>
            <a:br>
              <a:rPr lang="en-US" altLang="ru-RU" sz="2800" b="1" dirty="0" smtClean="0">
                <a:solidFill>
                  <a:schemeClr val="accent2"/>
                </a:solidFill>
              </a:rPr>
            </a:br>
            <a:r>
              <a:rPr lang="en-US" altLang="ru-RU" sz="3100" b="1" dirty="0" smtClean="0">
                <a:solidFill>
                  <a:schemeClr val="tx1"/>
                </a:solidFill>
              </a:rPr>
              <a:t>I. </a:t>
            </a:r>
            <a:r>
              <a:rPr lang="ru-RU" altLang="ru-RU" sz="3100" b="1" dirty="0" smtClean="0">
                <a:solidFill>
                  <a:schemeClr val="tx1"/>
                </a:solidFill>
              </a:rPr>
              <a:t>Концептуальные </a:t>
            </a:r>
            <a:r>
              <a:rPr lang="ru-RU" altLang="ru-RU" sz="3100" b="1" dirty="0">
                <a:solidFill>
                  <a:schemeClr val="tx1"/>
                </a:solidFill>
              </a:rPr>
              <a:t>модели систем и их формализация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348880"/>
            <a:ext cx="8229600" cy="3975720"/>
          </a:xfrm>
        </p:spPr>
        <p:txBody>
          <a:bodyPr>
            <a:normAutofit/>
          </a:bodyPr>
          <a:lstStyle/>
          <a:p>
            <a:r>
              <a:rPr lang="ru-RU" altLang="ru-RU" sz="2400" b="1" dirty="0">
                <a:solidFill>
                  <a:srgbClr val="C00000"/>
                </a:solidFill>
              </a:rPr>
              <a:t>Концептуальная (содержательная) модель</a:t>
            </a:r>
            <a:r>
              <a:rPr lang="ru-RU" altLang="ru-RU" sz="2400" dirty="0"/>
              <a:t> – </a:t>
            </a:r>
            <a:r>
              <a:rPr lang="ru-RU" altLang="ru-RU" sz="2400" i="1" dirty="0"/>
              <a:t>это абстрактная модель</a:t>
            </a:r>
            <a:r>
              <a:rPr lang="ru-RU" altLang="ru-RU" sz="2400" dirty="0"/>
              <a:t>,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определяющая состав и структуру системы</a:t>
            </a:r>
            <a:r>
              <a:rPr lang="ru-RU" altLang="ru-RU" sz="2400" dirty="0"/>
              <a:t> </a:t>
            </a:r>
            <a:r>
              <a:rPr lang="ru-RU" altLang="ru-RU" sz="2400" b="1" i="1" dirty="0" err="1"/>
              <a:t>So</a:t>
            </a:r>
            <a:r>
              <a:rPr lang="ru-RU" altLang="ru-RU" sz="2400" dirty="0"/>
              <a:t>, свойства элементов и причинно-следственные связи, присущие исследуемой системе и существенные для достижения цели моделирования</a:t>
            </a:r>
            <a:r>
              <a:rPr lang="ru-RU" altLang="ru-RU" sz="2400" dirty="0" smtClean="0"/>
              <a:t>.</a:t>
            </a:r>
          </a:p>
          <a:p>
            <a:r>
              <a:rPr lang="ru-RU" altLang="ru-RU" sz="2400" i="1" dirty="0" smtClean="0">
                <a:solidFill>
                  <a:schemeClr val="accent2">
                    <a:lumMod val="75000"/>
                  </a:schemeClr>
                </a:solidFill>
              </a:rPr>
              <a:t>Концептуальная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модель системы ориентируется на выявление определенных свойств системы</a:t>
            </a:r>
            <a:r>
              <a:rPr lang="ru-RU" altLang="ru-RU" sz="2400" dirty="0"/>
              <a:t> в соответствии с целями моделирования.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19749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412776"/>
            <a:ext cx="8229600" cy="48245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Наиболее рационально строить модель функционирования системы по блочному принципу</a:t>
            </a:r>
            <a:r>
              <a:rPr lang="ru-RU" altLang="ru-RU" sz="2400" dirty="0"/>
              <a:t>. </a:t>
            </a:r>
            <a:r>
              <a:rPr lang="ru-RU" altLang="ru-RU" sz="2400" b="1" dirty="0"/>
              <a:t>При этом могут быть выделены три автономные группы блоков такой </a:t>
            </a:r>
            <a:r>
              <a:rPr lang="ru-RU" altLang="ru-RU" sz="2400" b="1" dirty="0" smtClean="0"/>
              <a:t>модели:</a:t>
            </a:r>
            <a:r>
              <a:rPr lang="ru-RU" altLang="ru-RU" sz="2400" dirty="0" smtClean="0"/>
              <a:t> </a:t>
            </a:r>
            <a:endParaRPr lang="ru-RU" altLang="ru-RU" sz="2400" dirty="0"/>
          </a:p>
          <a:p>
            <a:pPr>
              <a:lnSpc>
                <a:spcPct val="90000"/>
              </a:lnSpc>
            </a:pPr>
            <a:r>
              <a:rPr lang="ru-RU" altLang="ru-RU" sz="2400" b="1" dirty="0">
                <a:solidFill>
                  <a:schemeClr val="accent2">
                    <a:lumMod val="75000"/>
                  </a:schemeClr>
                </a:solidFill>
              </a:rPr>
              <a:t>Блоки первой группы </a:t>
            </a:r>
            <a:r>
              <a:rPr lang="ru-RU" altLang="ru-RU" sz="2400" dirty="0"/>
              <a:t>представляют собой имитатор воздействий внешней среды </a:t>
            </a:r>
            <a:r>
              <a:rPr lang="ru-RU" altLang="ru-RU" sz="2400" b="1" i="1" dirty="0"/>
              <a:t>Е</a:t>
            </a:r>
            <a:r>
              <a:rPr lang="ru-RU" altLang="ru-RU" sz="2400" dirty="0"/>
              <a:t> на систему </a:t>
            </a:r>
            <a:r>
              <a:rPr lang="ru-RU" altLang="ru-RU" sz="2400" b="1" i="1" dirty="0"/>
              <a:t>S</a:t>
            </a:r>
            <a:r>
              <a:rPr lang="ru-RU" altLang="ru-RU" sz="2400" dirty="0"/>
              <a:t>.</a:t>
            </a:r>
          </a:p>
          <a:p>
            <a:pPr>
              <a:lnSpc>
                <a:spcPct val="90000"/>
              </a:lnSpc>
            </a:pPr>
            <a:r>
              <a:rPr lang="ru-RU" altLang="ru-RU" sz="2400" b="1" dirty="0">
                <a:solidFill>
                  <a:schemeClr val="accent2">
                    <a:lumMod val="75000"/>
                  </a:schemeClr>
                </a:solidFill>
              </a:rPr>
              <a:t>Блоки второй группы </a:t>
            </a:r>
            <a:r>
              <a:rPr lang="ru-RU" altLang="ru-RU" sz="2400" dirty="0"/>
              <a:t>являются собственно моделью процесса функционирования исследуемой системы </a:t>
            </a:r>
            <a:r>
              <a:rPr lang="ru-RU" altLang="ru-RU" sz="2400" b="1" i="1" dirty="0"/>
              <a:t>S</a:t>
            </a:r>
            <a:r>
              <a:rPr lang="ru-RU" altLang="ru-RU" sz="2400" dirty="0"/>
              <a:t>.</a:t>
            </a:r>
          </a:p>
          <a:p>
            <a:pPr>
              <a:lnSpc>
                <a:spcPct val="90000"/>
              </a:lnSpc>
            </a:pPr>
            <a:r>
              <a:rPr lang="ru-RU" altLang="ru-RU" sz="2400" b="1" dirty="0">
                <a:solidFill>
                  <a:schemeClr val="accent2">
                    <a:lumMod val="75000"/>
                  </a:schemeClr>
                </a:solidFill>
              </a:rPr>
              <a:t>Блоки третьей группы </a:t>
            </a:r>
            <a:r>
              <a:rPr lang="ru-RU" altLang="ru-RU" sz="2400" dirty="0"/>
              <a:t>— вспомогательными и служат для машинной реализации блоков двух первых групп, а также для фиксации и обработки результатов моделирования.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78616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ru-RU" sz="2400" dirty="0"/>
              <a:t>   </a:t>
            </a:r>
            <a:r>
              <a:rPr lang="ru-RU" altLang="ru-RU" sz="2400" b="1" dirty="0"/>
              <a:t>Основными </a:t>
            </a:r>
            <a:r>
              <a:rPr lang="ru-RU" altLang="ru-RU" sz="2400" b="1" dirty="0" err="1"/>
              <a:t>подэтапами</a:t>
            </a:r>
            <a:r>
              <a:rPr lang="ru-RU" altLang="ru-RU" sz="2400" b="1" dirty="0"/>
              <a:t> построения концептуальной модели </a:t>
            </a:r>
            <a:r>
              <a:rPr lang="ru-RU" altLang="ru-RU" sz="2400" b="1" i="1" dirty="0" err="1"/>
              <a:t>Мх</a:t>
            </a:r>
            <a:r>
              <a:rPr lang="ru-RU" altLang="ru-RU" sz="2400" b="1" dirty="0"/>
              <a:t> системы являются: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altLang="ru-RU" sz="2400" b="1" dirty="0"/>
          </a:p>
          <a:p>
            <a:pPr>
              <a:lnSpc>
                <a:spcPct val="110000"/>
              </a:lnSpc>
            </a:pPr>
            <a:r>
              <a:rPr lang="en-US" altLang="ru-RU" sz="2400" dirty="0" smtClean="0"/>
              <a:t>1</a:t>
            </a:r>
            <a:r>
              <a:rPr lang="ru-RU" altLang="ru-RU" sz="2400" dirty="0"/>
              <a:t>.	</a:t>
            </a:r>
            <a:r>
              <a:rPr lang="ru-RU" altLang="ru-RU" sz="2400" b="1" dirty="0">
                <a:solidFill>
                  <a:schemeClr val="accent2">
                    <a:lumMod val="75000"/>
                  </a:schemeClr>
                </a:solidFill>
              </a:rPr>
              <a:t>Постановка задачи машинного моделирования системы. </a:t>
            </a:r>
            <a:r>
              <a:rPr lang="ru-RU" altLang="ru-RU" sz="2400" dirty="0"/>
              <a:t>Основные вопросы: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ru-RU" altLang="ru-RU" sz="2400" dirty="0"/>
              <a:t>     а)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признание существования задачи </a:t>
            </a:r>
            <a:r>
              <a:rPr lang="ru-RU" altLang="ru-RU" sz="2400" dirty="0"/>
              <a:t>и необходимости машинного моделирования; 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ru-RU" altLang="ru-RU" sz="2400" dirty="0"/>
              <a:t>     б)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выбор методики решения задачи </a:t>
            </a:r>
            <a:r>
              <a:rPr lang="ru-RU" altLang="ru-RU" sz="2400" dirty="0"/>
              <a:t>с учетом имеющихся ресурсов; в) определение масштаба задачи и возможности разбиения ее на подзадачи.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14408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340768"/>
            <a:ext cx="8229600" cy="5112568"/>
          </a:xfrm>
        </p:spPr>
        <p:txBody>
          <a:bodyPr>
            <a:normAutofit lnSpcReduction="10000"/>
          </a:bodyPr>
          <a:lstStyle/>
          <a:p>
            <a:r>
              <a:rPr lang="ru-RU" altLang="ru-RU" sz="2400" dirty="0" smtClean="0"/>
              <a:t>2</a:t>
            </a:r>
            <a:r>
              <a:rPr lang="ru-RU" altLang="ru-RU" sz="2400" dirty="0"/>
              <a:t>.	</a:t>
            </a:r>
            <a:r>
              <a:rPr lang="ru-RU" altLang="ru-RU" sz="2400" b="1" dirty="0">
                <a:solidFill>
                  <a:schemeClr val="accent2">
                    <a:lumMod val="75000"/>
                  </a:schemeClr>
                </a:solidFill>
              </a:rPr>
              <a:t>Анализ задачи моделирования системы, включает</a:t>
            </a:r>
            <a:r>
              <a:rPr lang="ru-RU" altLang="ru-RU" sz="2400" dirty="0"/>
              <a:t>: </a:t>
            </a:r>
          </a:p>
          <a:p>
            <a:pPr>
              <a:buFontTx/>
              <a:buNone/>
            </a:pPr>
            <a:r>
              <a:rPr lang="ru-RU" altLang="ru-RU" sz="2400" dirty="0"/>
              <a:t>    а)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выбор критериев </a:t>
            </a:r>
            <a:r>
              <a:rPr lang="ru-RU" altLang="ru-RU" sz="2400" dirty="0"/>
              <a:t>оценки эффективности процесса функционирования системы </a:t>
            </a:r>
            <a:r>
              <a:rPr lang="en-US" altLang="ru-RU" sz="2400" b="1" dirty="0"/>
              <a:t>S</a:t>
            </a:r>
            <a:r>
              <a:rPr lang="ru-RU" altLang="ru-RU" sz="2400" dirty="0"/>
              <a:t>; </a:t>
            </a:r>
          </a:p>
          <a:p>
            <a:pPr>
              <a:buFontTx/>
              <a:buNone/>
            </a:pPr>
            <a:r>
              <a:rPr lang="ru-RU" altLang="ru-RU" sz="2400" dirty="0"/>
              <a:t>    б)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определение зависимых и независимых переменных </a:t>
            </a:r>
            <a:r>
              <a:rPr lang="ru-RU" altLang="ru-RU" sz="2400" dirty="0"/>
              <a:t>модели </a:t>
            </a:r>
            <a:r>
              <a:rPr lang="ru-RU" altLang="ru-RU" sz="2400" b="1" dirty="0"/>
              <a:t>М</a:t>
            </a:r>
            <a:r>
              <a:rPr lang="ru-RU" altLang="ru-RU" sz="2400" dirty="0"/>
              <a:t>; </a:t>
            </a:r>
          </a:p>
          <a:p>
            <a:pPr>
              <a:buFontTx/>
              <a:buNone/>
            </a:pPr>
            <a:r>
              <a:rPr lang="ru-RU" altLang="ru-RU" sz="2400" dirty="0"/>
              <a:t>    в)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выбор возможных методов </a:t>
            </a:r>
            <a:r>
              <a:rPr lang="ru-RU" altLang="ru-RU" sz="2400" dirty="0"/>
              <a:t>идентификации; </a:t>
            </a:r>
          </a:p>
          <a:p>
            <a:pPr>
              <a:buFontTx/>
              <a:buNone/>
            </a:pPr>
            <a:r>
              <a:rPr lang="ru-RU" altLang="ru-RU" sz="2400" dirty="0"/>
              <a:t>    г)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выполнение предварительного анализа </a:t>
            </a:r>
            <a:r>
              <a:rPr lang="ru-RU" altLang="ru-RU" sz="2400" dirty="0"/>
              <a:t>содержания второго этапа алгоритмизации модели системы и ее машинной реализации; </a:t>
            </a:r>
          </a:p>
          <a:p>
            <a:pPr>
              <a:buFontTx/>
              <a:buNone/>
            </a:pPr>
            <a:r>
              <a:rPr lang="ru-RU" altLang="ru-RU" sz="2400" dirty="0"/>
              <a:t>    д)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выполнение предварительного анализа </a:t>
            </a:r>
            <a:r>
              <a:rPr lang="ru-RU" altLang="ru-RU" sz="2400" dirty="0"/>
              <a:t>содержания третьего этапа получения и интерпретации результатов моделирования системы.</a:t>
            </a:r>
          </a:p>
          <a:p>
            <a:pPr>
              <a:lnSpc>
                <a:spcPct val="80000"/>
              </a:lnSpc>
            </a:pPr>
            <a:endParaRPr lang="ru-RU" altLang="ru-RU" sz="2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63417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772816"/>
            <a:ext cx="8229600" cy="438912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ru-RU" altLang="ru-RU" sz="2400" dirty="0" smtClean="0"/>
              <a:t>3</a:t>
            </a:r>
            <a:r>
              <a:rPr lang="ru-RU" altLang="ru-RU" sz="2400" dirty="0"/>
              <a:t>. </a:t>
            </a:r>
            <a:r>
              <a:rPr lang="ru-RU" altLang="ru-RU" sz="2400" b="1" dirty="0">
                <a:solidFill>
                  <a:schemeClr val="accent2">
                    <a:lumMod val="75000"/>
                  </a:schemeClr>
                </a:solidFill>
              </a:rPr>
              <a:t>Определение требований к исходной информации об объекте моделирования и организация ее сбора.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ru-RU" altLang="ru-RU" sz="2400" dirty="0"/>
              <a:t>   а)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выбор необходимой информации </a:t>
            </a:r>
            <a:r>
              <a:rPr lang="ru-RU" altLang="ru-RU" sz="2400" dirty="0"/>
              <a:t>о системе </a:t>
            </a:r>
            <a:r>
              <a:rPr lang="ru-RU" altLang="ru-RU" sz="2400" b="1" dirty="0"/>
              <a:t>S</a:t>
            </a:r>
            <a:r>
              <a:rPr lang="ru-RU" altLang="ru-RU" sz="2400" dirty="0"/>
              <a:t> и внешней среде </a:t>
            </a:r>
            <a:r>
              <a:rPr lang="ru-RU" altLang="ru-RU" sz="2400" b="1" dirty="0"/>
              <a:t>Е</a:t>
            </a:r>
            <a:r>
              <a:rPr lang="ru-RU" altLang="ru-RU" sz="2400" dirty="0"/>
              <a:t>;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ru-RU" altLang="ru-RU" sz="2400" dirty="0"/>
              <a:t>   б)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подготовка априорных данных</a:t>
            </a:r>
            <a:r>
              <a:rPr lang="ru-RU" altLang="ru-RU" sz="2400" dirty="0"/>
              <a:t>; 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ru-RU" altLang="ru-RU" sz="2400" dirty="0"/>
              <a:t>   в)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анализ</a:t>
            </a:r>
            <a:r>
              <a:rPr lang="ru-RU" altLang="ru-RU" sz="2400" dirty="0"/>
              <a:t> имеющихся экспериментальных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данных</a:t>
            </a:r>
            <a:r>
              <a:rPr lang="ru-RU" altLang="ru-RU" sz="2400" dirty="0"/>
              <a:t>; 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ru-RU" altLang="ru-RU" sz="2400" dirty="0"/>
              <a:t>    г)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выбор методов </a:t>
            </a:r>
            <a:r>
              <a:rPr lang="ru-RU" altLang="ru-RU" sz="2400" dirty="0"/>
              <a:t>и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средств</a:t>
            </a:r>
            <a:r>
              <a:rPr lang="ru-RU" altLang="ru-RU" sz="2400" dirty="0"/>
              <a:t> предварительной обработки информации о системе.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16262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628800"/>
            <a:ext cx="8229600" cy="4094138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ru-RU" altLang="ru-RU" sz="2400" dirty="0" smtClean="0"/>
              <a:t>4</a:t>
            </a:r>
            <a:r>
              <a:rPr lang="ru-RU" altLang="ru-RU" sz="2400" dirty="0"/>
              <a:t>.	</a:t>
            </a:r>
            <a:r>
              <a:rPr lang="ru-RU" altLang="ru-RU" sz="2400" b="1" dirty="0">
                <a:solidFill>
                  <a:schemeClr val="accent2">
                    <a:lumMod val="75000"/>
                  </a:schemeClr>
                </a:solidFill>
              </a:rPr>
              <a:t>Выдвижение гипотез и принятие предположений. Учитываются следующие факторы</a:t>
            </a:r>
            <a:r>
              <a:rPr lang="ru-RU" altLang="ru-RU" sz="2400" dirty="0"/>
              <a:t>: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ru-RU" altLang="ru-RU" sz="2400" dirty="0"/>
              <a:t>    а)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объем</a:t>
            </a:r>
            <a:r>
              <a:rPr lang="ru-RU" altLang="ru-RU" sz="2400" dirty="0"/>
              <a:t> имеющейся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информации</a:t>
            </a:r>
            <a:r>
              <a:rPr lang="ru-RU" altLang="ru-RU" sz="2400" dirty="0"/>
              <a:t> для решения задач; 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ru-RU" altLang="ru-RU" sz="2400" dirty="0"/>
              <a:t>    б)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подзадачи</a:t>
            </a:r>
            <a:r>
              <a:rPr lang="ru-RU" altLang="ru-RU" sz="2400" dirty="0"/>
              <a:t>, для которых информация недостаточна; 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ru-RU" altLang="ru-RU" sz="2400" dirty="0"/>
              <a:t>    в)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ограничения на ресурсы времени </a:t>
            </a:r>
            <a:r>
              <a:rPr lang="ru-RU" altLang="ru-RU" sz="2400" dirty="0"/>
              <a:t>для решения задачи; 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ru-RU" altLang="ru-RU" sz="2400" dirty="0"/>
              <a:t>    г) </a:t>
            </a:r>
            <a:r>
              <a:rPr lang="ru-RU" altLang="ru-RU" sz="2400" dirty="0">
                <a:solidFill>
                  <a:srgbClr val="C00000"/>
                </a:solidFill>
              </a:rPr>
              <a:t>ожидаемые результаты моделирования</a:t>
            </a:r>
            <a:r>
              <a:rPr lang="ru-RU" altLang="ru-RU" sz="2400" dirty="0"/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62233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ru-RU" altLang="ru-RU" sz="2400" dirty="0" smtClean="0"/>
              <a:t>5</a:t>
            </a:r>
            <a:r>
              <a:rPr lang="ru-RU" altLang="ru-RU" sz="2400" dirty="0"/>
              <a:t>.	</a:t>
            </a:r>
            <a:r>
              <a:rPr lang="ru-RU" altLang="ru-RU" sz="2400" b="1" dirty="0">
                <a:solidFill>
                  <a:schemeClr val="accent2">
                    <a:lumMod val="75000"/>
                  </a:schemeClr>
                </a:solidFill>
              </a:rPr>
              <a:t>Определение параметров и переменных модели. </a:t>
            </a:r>
            <a:r>
              <a:rPr lang="ru-RU" altLang="ru-RU" sz="2400" dirty="0"/>
              <a:t>Описание каждого параметра и переменной должно даваться в следующей форме: 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ru-RU" altLang="ru-RU" sz="2400" dirty="0"/>
              <a:t>    а)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определение и краткая характеристика</a:t>
            </a:r>
            <a:r>
              <a:rPr lang="ru-RU" altLang="ru-RU" sz="2400" dirty="0"/>
              <a:t>; 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ru-RU" altLang="ru-RU" sz="2400" dirty="0"/>
              <a:t>    б)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символ обозначения и единица измерения</a:t>
            </a:r>
            <a:r>
              <a:rPr lang="ru-RU" altLang="ru-RU" sz="2400" dirty="0" smtClean="0"/>
              <a:t>;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ru-RU" altLang="ru-RU" sz="2400" dirty="0"/>
              <a:t> </a:t>
            </a:r>
            <a:r>
              <a:rPr lang="ru-RU" altLang="ru-RU" sz="2400" dirty="0" smtClean="0"/>
              <a:t>   </a:t>
            </a:r>
            <a:r>
              <a:rPr lang="ru-RU" altLang="ru-RU" sz="2400" dirty="0"/>
              <a:t>в)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диапазон изменения</a:t>
            </a:r>
            <a:r>
              <a:rPr lang="ru-RU" altLang="ru-RU" sz="2400" dirty="0"/>
              <a:t>; 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ru-RU" altLang="ru-RU" sz="2400" dirty="0"/>
              <a:t>    г)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место применения в модели</a:t>
            </a:r>
            <a:r>
              <a:rPr lang="ru-RU" altLang="ru-RU" sz="2400" dirty="0"/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58068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12777"/>
            <a:ext cx="8229600" cy="5040560"/>
          </a:xfrm>
        </p:spPr>
        <p:txBody>
          <a:bodyPr>
            <a:normAutofit lnSpcReduction="10000"/>
          </a:bodyPr>
          <a:lstStyle/>
          <a:p>
            <a:r>
              <a:rPr lang="ru-RU" altLang="ru-RU" sz="2400" dirty="0" smtClean="0"/>
              <a:t>6</a:t>
            </a:r>
            <a:r>
              <a:rPr lang="ru-RU" altLang="ru-RU" sz="2400" dirty="0"/>
              <a:t>.	</a:t>
            </a:r>
            <a:r>
              <a:rPr lang="ru-RU" altLang="ru-RU" sz="2400" b="1" dirty="0">
                <a:solidFill>
                  <a:schemeClr val="accent2">
                    <a:lumMod val="75000"/>
                  </a:schemeClr>
                </a:solidFill>
              </a:rPr>
              <a:t>Установление основного содержания модели. </a:t>
            </a:r>
          </a:p>
          <a:p>
            <a:pPr>
              <a:buFontTx/>
              <a:buNone/>
            </a:pPr>
            <a:r>
              <a:rPr lang="ru-RU" altLang="ru-RU" sz="2400" dirty="0"/>
              <a:t>    а)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формулировка задачи моделирования системы</a:t>
            </a:r>
            <a:r>
              <a:rPr lang="ru-RU" altLang="ru-RU" sz="2400" dirty="0"/>
              <a:t>; </a:t>
            </a:r>
          </a:p>
          <a:p>
            <a:pPr>
              <a:buFontTx/>
              <a:buNone/>
            </a:pPr>
            <a:r>
              <a:rPr lang="ru-RU" altLang="ru-RU" sz="2400" dirty="0"/>
              <a:t>    б)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структура системы </a:t>
            </a:r>
            <a:r>
              <a:rPr lang="ru-RU" altLang="ru-RU" sz="2400" b="1" dirty="0"/>
              <a:t>S</a:t>
            </a:r>
            <a:r>
              <a:rPr lang="ru-RU" altLang="ru-RU" sz="2400" dirty="0"/>
              <a:t> и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алгоритмы ее поведения</a:t>
            </a:r>
            <a:r>
              <a:rPr lang="ru-RU" altLang="ru-RU" sz="2400" dirty="0"/>
              <a:t>,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воздействия внешней среды </a:t>
            </a:r>
            <a:r>
              <a:rPr lang="ru-RU" altLang="ru-RU" sz="2400" b="1" dirty="0"/>
              <a:t>Е</a:t>
            </a:r>
            <a:r>
              <a:rPr lang="ru-RU" altLang="ru-RU" sz="2400" dirty="0"/>
              <a:t>; </a:t>
            </a:r>
          </a:p>
          <a:p>
            <a:pPr>
              <a:buFontTx/>
              <a:buNone/>
            </a:pPr>
            <a:r>
              <a:rPr lang="ru-RU" altLang="ru-RU" sz="2400" dirty="0"/>
              <a:t>    в)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возможные методы </a:t>
            </a:r>
            <a:r>
              <a:rPr lang="ru-RU" altLang="ru-RU" sz="2400" dirty="0"/>
              <a:t>и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средства решения задачи </a:t>
            </a:r>
            <a:r>
              <a:rPr lang="ru-RU" altLang="ru-RU" sz="2400" dirty="0"/>
              <a:t>моделирования.</a:t>
            </a:r>
          </a:p>
          <a:p>
            <a:r>
              <a:rPr lang="ru-RU" altLang="ru-RU" sz="2400" dirty="0"/>
              <a:t>7.	</a:t>
            </a:r>
            <a:r>
              <a:rPr lang="ru-RU" altLang="ru-RU" sz="2400" b="1" dirty="0">
                <a:solidFill>
                  <a:schemeClr val="accent2">
                    <a:lumMod val="75000"/>
                  </a:schemeClr>
                </a:solidFill>
              </a:rPr>
              <a:t>Обоснование критериев оценки эффективности системы</a:t>
            </a:r>
            <a:r>
              <a:rPr lang="ru-RU" altLang="ru-RU" sz="2400" dirty="0"/>
              <a:t>.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Для оценки качества процесса функционирования моделируемой системы </a:t>
            </a:r>
            <a:r>
              <a:rPr lang="ru-RU" altLang="ru-RU" sz="2400" b="1" dirty="0"/>
              <a:t>S</a:t>
            </a:r>
            <a:r>
              <a:rPr lang="ru-RU" altLang="ru-RU" sz="2400" dirty="0"/>
              <a:t> </a:t>
            </a:r>
            <a:r>
              <a:rPr lang="ru-RU" altLang="ru-RU" sz="2400" dirty="0" smtClean="0">
                <a:solidFill>
                  <a:srgbClr val="C00000"/>
                </a:solidFill>
              </a:rPr>
              <a:t>выбирается </a:t>
            </a:r>
            <a:r>
              <a:rPr lang="ru-RU" altLang="ru-RU" sz="2400" dirty="0">
                <a:solidFill>
                  <a:srgbClr val="C00000"/>
                </a:solidFill>
              </a:rPr>
              <a:t>совокупность критериев оценки эффективности</a:t>
            </a:r>
            <a:r>
              <a:rPr lang="ru-RU" altLang="ru-RU" sz="2400" dirty="0"/>
              <a:t>, т. е. в математической постановке задача сводится к получению соотношения для оценки эффективности как функции параметров и переменных системы.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52494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412776"/>
            <a:ext cx="8229600" cy="5174432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ru-RU" altLang="ru-RU" sz="2400" dirty="0" smtClean="0"/>
              <a:t>8</a:t>
            </a:r>
            <a:r>
              <a:rPr lang="ru-RU" altLang="ru-RU" sz="2400" dirty="0"/>
              <a:t>.	</a:t>
            </a:r>
            <a:r>
              <a:rPr lang="ru-RU" altLang="ru-RU" sz="2400" b="1" dirty="0">
                <a:solidFill>
                  <a:schemeClr val="accent2">
                    <a:lumMod val="75000"/>
                  </a:schemeClr>
                </a:solidFill>
              </a:rPr>
              <a:t>Определение процедур аппроксимации.</a:t>
            </a:r>
            <a:r>
              <a:rPr lang="ru-RU" altLang="ru-RU" sz="2400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400" dirty="0"/>
              <a:t>    а)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При детерминированной процедуре</a:t>
            </a:r>
            <a:r>
              <a:rPr lang="ru-RU" altLang="ru-RU" sz="2400" dirty="0"/>
              <a:t> результаты моделирования однозначно определяются по данной совокупности входных воздействий, параметров и переменных системы </a:t>
            </a:r>
            <a:r>
              <a:rPr lang="ru-RU" altLang="ru-RU" sz="2400" b="1" dirty="0"/>
              <a:t>S</a:t>
            </a:r>
            <a:r>
              <a:rPr lang="ru-RU" altLang="ru-RU" sz="2400" dirty="0"/>
              <a:t>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400" dirty="0"/>
              <a:t>    б)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Вероятностная процедура </a:t>
            </a:r>
            <a:r>
              <a:rPr lang="ru-RU" altLang="ru-RU" sz="2400" dirty="0"/>
              <a:t>применяется, когда случайные элементы, включая воздействия внешней среды </a:t>
            </a:r>
            <a:r>
              <a:rPr lang="ru-RU" altLang="ru-RU" sz="2400" b="1" dirty="0"/>
              <a:t>Е</a:t>
            </a:r>
            <a:r>
              <a:rPr lang="ru-RU" altLang="ru-RU" sz="2400" dirty="0"/>
              <a:t>, влияют на характеристики процесса функционирования системы </a:t>
            </a:r>
            <a:r>
              <a:rPr lang="ru-RU" altLang="ru-RU" sz="2400" b="1" dirty="0"/>
              <a:t>S</a:t>
            </a:r>
            <a:r>
              <a:rPr lang="ru-RU" altLang="ru-RU" sz="2400" dirty="0"/>
              <a:t> и когда необходимо получить информацию о законах распределения выходных переменных.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400" dirty="0"/>
              <a:t>    в)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Процедура определения средних значений </a:t>
            </a:r>
            <a:r>
              <a:rPr lang="ru-RU" altLang="ru-RU" sz="2400" dirty="0"/>
              <a:t>используется тогда, когда при моделировании системы, интерес представляют средние значения выходных переменных при наличии случайных элементов.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8294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340768"/>
            <a:ext cx="8229600" cy="4319761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ru-RU" altLang="ru-RU" sz="2400" dirty="0" smtClean="0"/>
              <a:t>9</a:t>
            </a:r>
            <a:r>
              <a:rPr lang="ru-RU" altLang="ru-RU" sz="2400" dirty="0"/>
              <a:t>.	</a:t>
            </a:r>
            <a:r>
              <a:rPr lang="ru-RU" altLang="ru-RU" sz="2400" b="1" dirty="0">
                <a:solidFill>
                  <a:schemeClr val="accent2">
                    <a:lumMod val="75000"/>
                  </a:schemeClr>
                </a:solidFill>
              </a:rPr>
              <a:t>Описание концептуальной модели системы. 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ru-RU" altLang="ru-RU" sz="2400" dirty="0"/>
              <a:t>    а)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описывается модель </a:t>
            </a:r>
            <a:r>
              <a:rPr lang="ru-RU" altLang="ru-RU" sz="2400" b="1" i="1" dirty="0" err="1">
                <a:solidFill>
                  <a:schemeClr val="accent2">
                    <a:lumMod val="75000"/>
                  </a:schemeClr>
                </a:solidFill>
              </a:rPr>
              <a:t>Мх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 в абстрактных терминах </a:t>
            </a:r>
            <a:r>
              <a:rPr lang="ru-RU" altLang="ru-RU" sz="2400" dirty="0"/>
              <a:t>и понятиях; 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ru-RU" altLang="ru-RU" sz="2400" dirty="0"/>
              <a:t>    б)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дается описание модели </a:t>
            </a:r>
            <a:r>
              <a:rPr lang="ru-RU" altLang="ru-RU" sz="2400" dirty="0"/>
              <a:t>с использованием типовых математических схем; 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ru-RU" altLang="ru-RU" sz="2400" dirty="0"/>
              <a:t>    в)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принимаются окончательно гипотезы </a:t>
            </a:r>
            <a:r>
              <a:rPr lang="ru-RU" altLang="ru-RU" sz="2400" dirty="0"/>
              <a:t>и предположения; 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ru-RU" altLang="ru-RU" sz="2400" dirty="0"/>
              <a:t>    г)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обосновывается выбор процедуры аппроксимации </a:t>
            </a:r>
            <a:r>
              <a:rPr lang="ru-RU" altLang="ru-RU" sz="2400" dirty="0"/>
              <a:t>реальных процессов при построении модели.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8797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2060848"/>
            <a:ext cx="8075612" cy="3528392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ru-RU" altLang="ru-RU" sz="2400" b="1" dirty="0" smtClean="0">
                <a:solidFill>
                  <a:schemeClr val="accent2">
                    <a:lumMod val="75000"/>
                  </a:schemeClr>
                </a:solidFill>
              </a:rPr>
              <a:t>10</a:t>
            </a:r>
            <a:r>
              <a:rPr lang="ru-RU" altLang="ru-RU" sz="2400" b="1" dirty="0">
                <a:solidFill>
                  <a:schemeClr val="accent2">
                    <a:lumMod val="75000"/>
                  </a:schemeClr>
                </a:solidFill>
              </a:rPr>
              <a:t>. Проверка достоверности концептуальной модели. 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ru-RU" altLang="ru-RU" sz="2400" dirty="0"/>
              <a:t>   а) проверку замысла модели; 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ru-RU" altLang="ru-RU" sz="2400" dirty="0"/>
              <a:t>   б) оценку достоверности исходной информации; 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ru-RU" altLang="ru-RU" sz="2400" dirty="0"/>
              <a:t>   в) рассмотрение постановки задачи моделирования; 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ru-RU" altLang="ru-RU" sz="2400" dirty="0"/>
              <a:t>   г) анализ принятых аппроксимаций; 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ru-RU" altLang="ru-RU" sz="2400" dirty="0"/>
              <a:t>   д) исследование гипотез и предположений.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06676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40767"/>
            <a:ext cx="8507288" cy="5183857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buFontTx/>
              <a:buNone/>
            </a:pPr>
            <a:r>
              <a:rPr lang="en-US" altLang="ru-RU" sz="2400" dirty="0" smtClean="0"/>
              <a:t>   </a:t>
            </a:r>
            <a:r>
              <a:rPr lang="ru-RU" altLang="ru-RU" b="1" dirty="0" smtClean="0">
                <a:solidFill>
                  <a:schemeClr val="accent2">
                    <a:lumMod val="75000"/>
                  </a:schemeClr>
                </a:solidFill>
              </a:rPr>
              <a:t>11</a:t>
            </a:r>
            <a:r>
              <a:rPr lang="ru-RU" altLang="ru-RU" b="1" dirty="0">
                <a:solidFill>
                  <a:schemeClr val="accent2">
                    <a:lumMod val="75000"/>
                  </a:schemeClr>
                </a:solidFill>
              </a:rPr>
              <a:t>. Составление технической документации. 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ru-RU" altLang="ru-RU" dirty="0"/>
              <a:t>   а) подробную постановку задачи моделирования системы </a:t>
            </a:r>
            <a:r>
              <a:rPr lang="ru-RU" altLang="ru-RU" b="1" dirty="0"/>
              <a:t>S</a:t>
            </a:r>
            <a:r>
              <a:rPr lang="ru-RU" altLang="ru-RU" dirty="0"/>
              <a:t>; 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ru-RU" altLang="ru-RU" dirty="0"/>
              <a:t>   б) анализ задачи моделирования системы; 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ru-RU" altLang="ru-RU" dirty="0"/>
              <a:t>   в) критерии оценки эффективности системы; 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ru-RU" altLang="ru-RU" dirty="0"/>
              <a:t>   г) параметры и переменные модели системы; 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ru-RU" altLang="ru-RU" dirty="0"/>
              <a:t>   д) гипотезы и предположения, принятые при построении модели; 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ru-RU" altLang="ru-RU" dirty="0"/>
              <a:t>   е) описание модели в абстрактных терминах и понятиях; 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ru-RU" altLang="ru-RU" dirty="0"/>
              <a:t>   ж) описание ожидаемых результатов моделирования системы </a:t>
            </a:r>
            <a:r>
              <a:rPr lang="ru-RU" altLang="ru-RU" b="1" dirty="0"/>
              <a:t>S</a:t>
            </a:r>
            <a:r>
              <a:rPr lang="ru-RU" altLang="ru-RU" dirty="0"/>
              <a:t>.</a:t>
            </a:r>
          </a:p>
          <a:p>
            <a:pPr>
              <a:lnSpc>
                <a:spcPct val="80000"/>
              </a:lnSpc>
            </a:pPr>
            <a:endParaRPr lang="ru-RU" altLang="ru-RU" sz="2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30880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696" y="548680"/>
            <a:ext cx="6391463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ru-RU" sz="2800" b="1" dirty="0" smtClean="0">
                <a:solidFill>
                  <a:schemeClr val="accent2"/>
                </a:solidFill>
              </a:rPr>
              <a:t/>
            </a:r>
            <a:br>
              <a:rPr lang="en-US" altLang="ru-RU" sz="2800" b="1" dirty="0" smtClean="0">
                <a:solidFill>
                  <a:schemeClr val="accent2"/>
                </a:solidFill>
              </a:rPr>
            </a:br>
            <a:r>
              <a:rPr lang="en-US" altLang="ru-RU" sz="3100" b="1" dirty="0" smtClean="0">
                <a:solidFill>
                  <a:schemeClr val="tx1"/>
                </a:solidFill>
              </a:rPr>
              <a:t>II</a:t>
            </a:r>
            <a:r>
              <a:rPr lang="ru-RU" altLang="ru-RU" sz="3100" b="1" dirty="0" smtClean="0">
                <a:solidFill>
                  <a:schemeClr val="tx1"/>
                </a:solidFill>
              </a:rPr>
              <a:t>. </a:t>
            </a:r>
            <a:r>
              <a:rPr lang="ru-RU" altLang="ru-RU" sz="3100" b="1" dirty="0">
                <a:solidFill>
                  <a:schemeClr val="tx1"/>
                </a:solidFill>
              </a:rPr>
              <a:t>Алгоритмизация моделей систем и их машинная реализация 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2564904"/>
            <a:ext cx="8229600" cy="2736205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altLang="ru-RU" sz="2400" dirty="0" smtClean="0"/>
              <a:t>   </a:t>
            </a:r>
            <a:r>
              <a:rPr lang="ru-RU" altLang="ru-RU" sz="2400" dirty="0" smtClean="0">
                <a:solidFill>
                  <a:srgbClr val="C00000"/>
                </a:solidFill>
              </a:rPr>
              <a:t>Состояния </a:t>
            </a:r>
            <a:r>
              <a:rPr lang="ru-RU" altLang="ru-RU" sz="2400" dirty="0">
                <a:solidFill>
                  <a:srgbClr val="C00000"/>
                </a:solidFill>
              </a:rPr>
              <a:t>функционирования систем: </a:t>
            </a:r>
          </a:p>
          <a:p>
            <a:pPr>
              <a:lnSpc>
                <a:spcPct val="90000"/>
              </a:lnSpc>
            </a:pPr>
            <a:r>
              <a:rPr lang="ru-RU" altLang="ru-RU" sz="2400" dirty="0"/>
              <a:t>1) </a:t>
            </a:r>
            <a:r>
              <a:rPr lang="ru-RU" altLang="ru-RU" sz="2400" i="1" u="sng" dirty="0">
                <a:solidFill>
                  <a:srgbClr val="FF9933"/>
                </a:solidFill>
              </a:rPr>
              <a:t>особые</a:t>
            </a:r>
            <a:r>
              <a:rPr lang="ru-RU" altLang="ru-RU" sz="2400" dirty="0"/>
              <a:t>, присущие процессу функционирования системы только в некоторые моменты времени (моменты поступления входных или управляющих воздействий, возмущений внешней среды и т. п.); </a:t>
            </a:r>
          </a:p>
          <a:p>
            <a:pPr>
              <a:lnSpc>
                <a:spcPct val="90000"/>
              </a:lnSpc>
            </a:pPr>
            <a:r>
              <a:rPr lang="ru-RU" altLang="ru-RU" sz="2400" dirty="0"/>
              <a:t>2) </a:t>
            </a:r>
            <a:r>
              <a:rPr lang="ru-RU" altLang="ru-RU" sz="2400" u="sng" dirty="0">
                <a:solidFill>
                  <a:srgbClr val="FF9933"/>
                </a:solidFill>
              </a:rPr>
              <a:t>не особые</a:t>
            </a:r>
            <a:r>
              <a:rPr lang="ru-RU" altLang="ru-RU" sz="2400" dirty="0"/>
              <a:t>, в которых процесс находится все остальное время. </a:t>
            </a:r>
          </a:p>
          <a:p>
            <a:pPr>
              <a:lnSpc>
                <a:spcPct val="90000"/>
              </a:lnSpc>
            </a:pPr>
            <a:endParaRPr lang="ru-RU" alt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83554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2355" y="1628800"/>
            <a:ext cx="8229600" cy="438912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Особые состояния характерны тем</a:t>
            </a:r>
            <a:r>
              <a:rPr lang="ru-RU" altLang="ru-RU" sz="2400" dirty="0"/>
              <a:t>, что функции состояний изменяются скачкообразно, а между особыми состояниями изменение координат происходит плавно и непрерывно или не происходит совсем.</a:t>
            </a:r>
          </a:p>
          <a:p>
            <a:pPr>
              <a:lnSpc>
                <a:spcPct val="90000"/>
              </a:lnSpc>
            </a:pP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Не особые состояния </a:t>
            </a:r>
            <a:r>
              <a:rPr lang="ru-RU" altLang="ru-RU" sz="2400" dirty="0"/>
              <a:t>при моделировании не рассматриваются</a:t>
            </a:r>
            <a:r>
              <a:rPr lang="ru-RU" altLang="ru-RU" sz="2400" dirty="0" smtClean="0"/>
              <a:t>.</a:t>
            </a:r>
            <a:endParaRPr lang="en-US" altLang="ru-RU" sz="2400" dirty="0" smtClean="0"/>
          </a:p>
          <a:p>
            <a:pPr>
              <a:lnSpc>
                <a:spcPct val="90000"/>
              </a:lnSpc>
            </a:pP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Обобщенная (укрупненная) схема</a:t>
            </a:r>
            <a:r>
              <a:rPr lang="ru-RU" altLang="ru-RU" sz="2400" dirty="0"/>
              <a:t> моделирующего алгоритма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задает общий порядок действий при моделировании </a:t>
            </a:r>
            <a:r>
              <a:rPr lang="ru-RU" altLang="ru-RU" sz="2400" i="1" dirty="0" smtClean="0">
                <a:solidFill>
                  <a:schemeClr val="accent2">
                    <a:lumMod val="75000"/>
                  </a:schemeClr>
                </a:solidFill>
              </a:rPr>
              <a:t>системы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;</a:t>
            </a:r>
            <a:r>
              <a:rPr lang="ru-RU" altLang="ru-RU" sz="2400" dirty="0" smtClean="0"/>
              <a:t> </a:t>
            </a:r>
            <a:r>
              <a:rPr lang="ru-RU" altLang="ru-RU" sz="2400" dirty="0"/>
              <a:t>она показывает, что необходимо выполнить на очередном шаге моделирования.</a:t>
            </a:r>
          </a:p>
          <a:p>
            <a:pPr>
              <a:lnSpc>
                <a:spcPct val="90000"/>
              </a:lnSpc>
            </a:pP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62633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628800"/>
            <a:ext cx="8229600" cy="4857729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400" b="1" dirty="0" smtClean="0">
                <a:solidFill>
                  <a:srgbClr val="F49100"/>
                </a:solidFill>
              </a:rPr>
              <a:t>Детальная </a:t>
            </a:r>
            <a:r>
              <a:rPr lang="ru-RU" altLang="ru-RU" sz="2400" b="1" dirty="0">
                <a:solidFill>
                  <a:srgbClr val="F49100"/>
                </a:solidFill>
              </a:rPr>
              <a:t>схема моделирующего алгоритма </a:t>
            </a:r>
            <a:r>
              <a:rPr lang="ru-RU" altLang="ru-RU" sz="2400" dirty="0"/>
              <a:t>содержит уточнения, отсутствующие в обобщенной схеме, она показывает не только, что следует выполнить на очередном шаге моделирования системы, но и как это выполнить</a:t>
            </a:r>
            <a:r>
              <a:rPr lang="ru-RU" altLang="ru-RU" sz="2400" dirty="0" smtClean="0"/>
              <a:t>.</a:t>
            </a:r>
          </a:p>
          <a:p>
            <a:pPr marL="0" indent="0">
              <a:lnSpc>
                <a:spcPct val="90000"/>
              </a:lnSpc>
              <a:buNone/>
            </a:pPr>
            <a:endParaRPr lang="ru-RU" altLang="ru-RU" sz="2400" dirty="0"/>
          </a:p>
          <a:p>
            <a:pPr>
              <a:lnSpc>
                <a:spcPct val="90000"/>
              </a:lnSpc>
            </a:pPr>
            <a:r>
              <a:rPr lang="ru-RU" altLang="ru-RU" sz="2400" b="1" dirty="0">
                <a:solidFill>
                  <a:srgbClr val="F49100"/>
                </a:solidFill>
              </a:rPr>
              <a:t>Логическая схема моделирующего алгоритма </a:t>
            </a:r>
            <a:r>
              <a:rPr lang="ru-RU" altLang="ru-RU" sz="2400" dirty="0"/>
              <a:t>представляет собой логическую структуру модели процесса функционирования системы. Логическая схема указывает упорядоченную во времени последовательность логических операций, связанных с решением задачи моделирования.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5647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844824"/>
            <a:ext cx="8229600" cy="3484562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Схема программы отображает порядок программной реализации моделирующего алгоритма</a:t>
            </a:r>
            <a:r>
              <a:rPr lang="ru-RU" altLang="ru-RU" sz="2400" dirty="0"/>
              <a:t> с использованием конкретного математического обеспечения и представляет собой интерпретацию логической схемы моделирующего алгоритма разработчиком программы на базе конкретного алгоритмического языка.</a:t>
            </a:r>
            <a:r>
              <a:rPr lang="ru-RU" altLang="ru-RU" sz="2800" dirty="0"/>
              <a:t> </a:t>
            </a:r>
          </a:p>
          <a:p>
            <a:pPr>
              <a:lnSpc>
                <a:spcPct val="90000"/>
              </a:lnSpc>
            </a:pPr>
            <a:endParaRPr lang="ru-RU" alt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9212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691680" y="836712"/>
            <a:ext cx="6995120" cy="935831"/>
          </a:xfrm>
        </p:spPr>
        <p:txBody>
          <a:bodyPr>
            <a:normAutofit/>
          </a:bodyPr>
          <a:lstStyle/>
          <a:p>
            <a:pPr algn="ctr">
              <a:lnSpc>
                <a:spcPct val="60000"/>
              </a:lnSpc>
            </a:pPr>
            <a:r>
              <a:rPr lang="ru-RU" altLang="ru-RU" sz="2800" b="1" dirty="0">
                <a:solidFill>
                  <a:schemeClr val="tx1"/>
                </a:solidFill>
              </a:rPr>
              <a:t>Алгоритмизация моделей систем и их машинная реализация</a:t>
            </a:r>
            <a:r>
              <a:rPr lang="ru-RU" altLang="ru-RU" sz="2800" dirty="0">
                <a:solidFill>
                  <a:schemeClr val="tx1"/>
                </a:solidFill>
              </a:rPr>
              <a:t>  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2420888"/>
            <a:ext cx="8229600" cy="38887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altLang="ru-RU" sz="2400" dirty="0" smtClean="0"/>
              <a:t>   </a:t>
            </a:r>
            <a:r>
              <a:rPr lang="ru-RU" altLang="ru-RU" sz="2400" b="1" dirty="0" smtClean="0"/>
              <a:t> 1</a:t>
            </a:r>
            <a:r>
              <a:rPr lang="ru-RU" altLang="ru-RU" sz="2400" b="1" dirty="0"/>
              <a:t>. Построение логической схемы модели. </a:t>
            </a:r>
          </a:p>
          <a:p>
            <a:r>
              <a:rPr lang="ru-RU" altLang="ru-RU" sz="2400" i="1" dirty="0" smtClean="0">
                <a:solidFill>
                  <a:schemeClr val="accent2">
                    <a:lumMod val="75000"/>
                  </a:schemeClr>
                </a:solidFill>
              </a:rPr>
              <a:t>При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построении блочной модели </a:t>
            </a:r>
            <a:r>
              <a:rPr lang="ru-RU" altLang="ru-RU" sz="2400" dirty="0"/>
              <a:t>проводится разбиение процесса функционирования системы на отдельные </a:t>
            </a:r>
            <a:r>
              <a:rPr lang="ru-RU" altLang="ru-RU" sz="2400" dirty="0" err="1"/>
              <a:t>подпроцессы</a:t>
            </a:r>
            <a:r>
              <a:rPr lang="ru-RU" altLang="ru-RU" sz="2400" dirty="0" smtClean="0"/>
              <a:t>.</a:t>
            </a:r>
          </a:p>
          <a:p>
            <a:r>
              <a:rPr lang="ru-RU" altLang="ru-RU" sz="2400" dirty="0" smtClean="0">
                <a:solidFill>
                  <a:srgbClr val="C00000"/>
                </a:solidFill>
              </a:rPr>
              <a:t>Блоки </a:t>
            </a:r>
            <a:r>
              <a:rPr lang="ru-RU" altLang="ru-RU" sz="2400" dirty="0">
                <a:solidFill>
                  <a:srgbClr val="C00000"/>
                </a:solidFill>
              </a:rPr>
              <a:t>такой модели бывают двух типов</a:t>
            </a:r>
            <a:r>
              <a:rPr lang="ru-RU" altLang="ru-RU" sz="2400" dirty="0"/>
              <a:t>: </a:t>
            </a:r>
            <a:r>
              <a:rPr lang="ru-RU" altLang="ru-RU" sz="2400" u="sng" dirty="0">
                <a:solidFill>
                  <a:srgbClr val="FF9933"/>
                </a:solidFill>
              </a:rPr>
              <a:t>основные</a:t>
            </a:r>
            <a:r>
              <a:rPr lang="ru-RU" altLang="ru-RU" sz="2400" dirty="0"/>
              <a:t> и </a:t>
            </a:r>
            <a:r>
              <a:rPr lang="ru-RU" altLang="ru-RU" sz="2400" u="sng" dirty="0">
                <a:solidFill>
                  <a:srgbClr val="FF9933"/>
                </a:solidFill>
              </a:rPr>
              <a:t>вспомогательные</a:t>
            </a:r>
            <a:r>
              <a:rPr lang="ru-RU" altLang="ru-RU" sz="2400" dirty="0"/>
              <a:t>. </a:t>
            </a:r>
            <a:endParaRPr lang="ru-RU" altLang="ru-RU" sz="2400" dirty="0" smtClean="0"/>
          </a:p>
          <a:p>
            <a:r>
              <a:rPr lang="ru-RU" altLang="ru-RU" sz="2400" u="sng" dirty="0" smtClean="0">
                <a:solidFill>
                  <a:srgbClr val="FF9933"/>
                </a:solidFill>
              </a:rPr>
              <a:t>Основной </a:t>
            </a:r>
            <a:r>
              <a:rPr lang="ru-RU" altLang="ru-RU" sz="2400" u="sng" dirty="0">
                <a:solidFill>
                  <a:srgbClr val="FF9933"/>
                </a:solidFill>
              </a:rPr>
              <a:t>блок</a:t>
            </a:r>
            <a:r>
              <a:rPr lang="ru-RU" altLang="ru-RU" sz="2400" dirty="0">
                <a:solidFill>
                  <a:srgbClr val="FF9933"/>
                </a:solidFill>
              </a:rPr>
              <a:t> </a:t>
            </a:r>
            <a:r>
              <a:rPr lang="ru-RU" altLang="ru-RU" sz="2400" dirty="0"/>
              <a:t>соответствует некоторому реальному </a:t>
            </a:r>
            <a:r>
              <a:rPr lang="ru-RU" altLang="ru-RU" sz="2400" dirty="0" err="1"/>
              <a:t>подпроцессу</a:t>
            </a:r>
            <a:r>
              <a:rPr lang="ru-RU" altLang="ru-RU" sz="2400" dirty="0"/>
              <a:t>, имеющему место в моделируемой системе </a:t>
            </a:r>
            <a:r>
              <a:rPr lang="ru-RU" altLang="ru-RU" sz="2400" b="1" dirty="0"/>
              <a:t>S</a:t>
            </a:r>
            <a:r>
              <a:rPr lang="ru-RU" altLang="ru-RU" sz="2400" dirty="0" smtClean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21423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831704"/>
          </a:xfrm>
        </p:spPr>
        <p:txBody>
          <a:bodyPr/>
          <a:lstStyle/>
          <a:p>
            <a:r>
              <a:rPr lang="ru-RU" altLang="ru-RU" sz="2400" b="1" u="sng" dirty="0">
                <a:solidFill>
                  <a:srgbClr val="FF9933"/>
                </a:solidFill>
              </a:rPr>
              <a:t>Вспомогательные</a:t>
            </a:r>
            <a:r>
              <a:rPr lang="ru-RU" altLang="ru-RU" sz="2400" dirty="0"/>
              <a:t> блоки представляют собой составную часть машинной модели и не отражают функции моделируемой системы, но необходимы для машинной реализации, фиксации и обработки результатов моделирования.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74589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340768"/>
            <a:ext cx="8229600" cy="5328592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altLang="ru-RU" sz="2400" b="1" dirty="0" smtClean="0"/>
              <a:t>2</a:t>
            </a:r>
            <a:r>
              <a:rPr lang="ru-RU" altLang="ru-RU" sz="2400" b="1" dirty="0"/>
              <a:t>. Получение математических соотношений </a:t>
            </a:r>
            <a:r>
              <a:rPr lang="ru-RU" altLang="ru-RU" sz="2400" dirty="0"/>
              <a:t>в виде явных функций, т. е. построение аналитической модели. Схема машинной модели </a:t>
            </a:r>
            <a:r>
              <a:rPr lang="ru-RU" altLang="ru-RU" sz="2400" b="1" i="1" dirty="0"/>
              <a:t>Мм</a:t>
            </a:r>
            <a:r>
              <a:rPr lang="ru-RU" altLang="ru-RU" sz="2400" dirty="0"/>
              <a:t> должна представлять собой полное отражение заложенной в модели концепции и иметь: </a:t>
            </a:r>
          </a:p>
          <a:p>
            <a:pPr>
              <a:lnSpc>
                <a:spcPct val="110000"/>
              </a:lnSpc>
            </a:pPr>
            <a:r>
              <a:rPr lang="ru-RU" altLang="ru-RU" sz="2400" dirty="0"/>
              <a:t>а) </a:t>
            </a:r>
            <a:r>
              <a:rPr lang="ru-RU" altLang="ru-RU" sz="2400" dirty="0">
                <a:solidFill>
                  <a:schemeClr val="accent2">
                    <a:lumMod val="75000"/>
                  </a:schemeClr>
                </a:solidFill>
              </a:rPr>
              <a:t>описание всех блоков </a:t>
            </a:r>
            <a:r>
              <a:rPr lang="ru-RU" altLang="ru-RU" sz="2400" dirty="0"/>
              <a:t>модели с их наименованиями; </a:t>
            </a:r>
          </a:p>
          <a:p>
            <a:pPr>
              <a:lnSpc>
                <a:spcPct val="110000"/>
              </a:lnSpc>
            </a:pPr>
            <a:r>
              <a:rPr lang="ru-RU" altLang="ru-RU" sz="2400" dirty="0"/>
              <a:t>б) </a:t>
            </a:r>
            <a:r>
              <a:rPr lang="ru-RU" altLang="ru-RU" sz="2400" dirty="0">
                <a:solidFill>
                  <a:schemeClr val="accent2">
                    <a:lumMod val="75000"/>
                  </a:schemeClr>
                </a:solidFill>
              </a:rPr>
              <a:t>единую систему обозначений </a:t>
            </a:r>
            <a:r>
              <a:rPr lang="ru-RU" altLang="ru-RU" sz="2400" dirty="0"/>
              <a:t>и </a:t>
            </a:r>
            <a:r>
              <a:rPr lang="ru-RU" altLang="ru-RU" sz="2400" dirty="0">
                <a:solidFill>
                  <a:schemeClr val="accent2">
                    <a:lumMod val="75000"/>
                  </a:schemeClr>
                </a:solidFill>
              </a:rPr>
              <a:t>нумерацию</a:t>
            </a:r>
            <a:r>
              <a:rPr lang="ru-RU" altLang="ru-RU" sz="2400" dirty="0"/>
              <a:t> блоков; </a:t>
            </a:r>
          </a:p>
          <a:p>
            <a:pPr>
              <a:lnSpc>
                <a:spcPct val="110000"/>
              </a:lnSpc>
            </a:pPr>
            <a:r>
              <a:rPr lang="ru-RU" altLang="ru-RU" sz="2400" dirty="0"/>
              <a:t>в) </a:t>
            </a:r>
            <a:r>
              <a:rPr lang="ru-RU" altLang="ru-RU" sz="2400" dirty="0">
                <a:solidFill>
                  <a:schemeClr val="accent2">
                    <a:lumMod val="75000"/>
                  </a:schemeClr>
                </a:solidFill>
              </a:rPr>
              <a:t>отражение логики модели процесса</a:t>
            </a:r>
            <a:r>
              <a:rPr lang="ru-RU" altLang="ru-RU" sz="2400" dirty="0"/>
              <a:t> функционирования системы; </a:t>
            </a:r>
          </a:p>
          <a:p>
            <a:pPr>
              <a:lnSpc>
                <a:spcPct val="110000"/>
              </a:lnSpc>
            </a:pPr>
            <a:r>
              <a:rPr lang="ru-RU" altLang="ru-RU" sz="2400" dirty="0"/>
              <a:t>г) </a:t>
            </a:r>
            <a:r>
              <a:rPr lang="ru-RU" altLang="ru-RU" sz="2400" dirty="0">
                <a:solidFill>
                  <a:schemeClr val="accent2">
                    <a:lumMod val="75000"/>
                  </a:schemeClr>
                </a:solidFill>
              </a:rPr>
              <a:t>задание математических соотношений </a:t>
            </a:r>
            <a:r>
              <a:rPr lang="ru-RU" altLang="ru-RU" sz="2400" dirty="0"/>
              <a:t>в явном виде.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25363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340768"/>
            <a:ext cx="8229600" cy="4813970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altLang="ru-RU" sz="2200" dirty="0" smtClean="0"/>
              <a:t>  </a:t>
            </a:r>
            <a:r>
              <a:rPr lang="ru-RU" altLang="ru-RU" sz="2200" b="1" dirty="0" smtClean="0"/>
              <a:t>3</a:t>
            </a:r>
            <a:r>
              <a:rPr lang="ru-RU" altLang="ru-RU" sz="2200" b="1" dirty="0"/>
              <a:t>. Проверка достоверности модели системы. 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ru-RU" altLang="ru-RU" sz="2200" dirty="0"/>
              <a:t>   а) </a:t>
            </a:r>
            <a:r>
              <a:rPr lang="ru-RU" altLang="ru-RU" sz="2200" dirty="0">
                <a:solidFill>
                  <a:schemeClr val="accent2">
                    <a:lumMod val="75000"/>
                  </a:schemeClr>
                </a:solidFill>
              </a:rPr>
              <a:t>возможность решения поставленной задачи</a:t>
            </a:r>
            <a:r>
              <a:rPr lang="ru-RU" altLang="ru-RU" sz="2200" dirty="0"/>
              <a:t>; 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ru-RU" altLang="ru-RU" sz="2200" dirty="0"/>
              <a:t>   б) </a:t>
            </a:r>
            <a:r>
              <a:rPr lang="ru-RU" altLang="ru-RU" sz="2200" dirty="0">
                <a:solidFill>
                  <a:schemeClr val="accent2">
                    <a:lumMod val="75000"/>
                  </a:schemeClr>
                </a:solidFill>
              </a:rPr>
              <a:t>точность отражения замысла </a:t>
            </a:r>
            <a:r>
              <a:rPr lang="ru-RU" altLang="ru-RU" sz="2200" dirty="0"/>
              <a:t>в логической схеме; 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ru-RU" altLang="ru-RU" sz="2200" dirty="0"/>
              <a:t>   в) </a:t>
            </a:r>
            <a:r>
              <a:rPr lang="ru-RU" altLang="ru-RU" sz="2200" dirty="0">
                <a:solidFill>
                  <a:schemeClr val="accent2">
                    <a:lumMod val="75000"/>
                  </a:schemeClr>
                </a:solidFill>
              </a:rPr>
              <a:t>полнота логической схемы модели</a:t>
            </a:r>
            <a:r>
              <a:rPr lang="ru-RU" altLang="ru-RU" sz="2200" dirty="0"/>
              <a:t>; 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ru-RU" altLang="ru-RU" sz="2200" dirty="0"/>
              <a:t>   г) </a:t>
            </a:r>
            <a:r>
              <a:rPr lang="ru-RU" altLang="ru-RU" sz="2200" dirty="0">
                <a:solidFill>
                  <a:schemeClr val="accent2">
                    <a:lumMod val="75000"/>
                  </a:schemeClr>
                </a:solidFill>
              </a:rPr>
              <a:t>правильность используемых </a:t>
            </a:r>
            <a:r>
              <a:rPr lang="ru-RU" altLang="ru-RU" sz="2200" dirty="0"/>
              <a:t>математических соотношений.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altLang="ru-RU" sz="2200" dirty="0" smtClean="0"/>
              <a:t>   </a:t>
            </a:r>
            <a:r>
              <a:rPr lang="ru-RU" altLang="ru-RU" sz="2200" b="1" dirty="0" smtClean="0"/>
              <a:t>4</a:t>
            </a:r>
            <a:r>
              <a:rPr lang="ru-RU" altLang="ru-RU" sz="2200" b="1" dirty="0"/>
              <a:t>.	Выбор инструментальных средств для моделирования. </a:t>
            </a:r>
            <a:r>
              <a:rPr lang="ru-RU" altLang="ru-RU" sz="2200" dirty="0">
                <a:solidFill>
                  <a:srgbClr val="C00000"/>
                </a:solidFill>
              </a:rPr>
              <a:t>Требования</a:t>
            </a:r>
            <a:r>
              <a:rPr lang="ru-RU" altLang="ru-RU" sz="2200" dirty="0"/>
              <a:t>: 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ru-RU" altLang="ru-RU" sz="2200" dirty="0"/>
              <a:t>  а) </a:t>
            </a:r>
            <a:r>
              <a:rPr lang="ru-RU" altLang="ru-RU" sz="2200" dirty="0">
                <a:solidFill>
                  <a:schemeClr val="accent2">
                    <a:lumMod val="75000"/>
                  </a:schemeClr>
                </a:solidFill>
              </a:rPr>
              <a:t>наличие необходимых программных </a:t>
            </a:r>
            <a:r>
              <a:rPr lang="ru-RU" altLang="ru-RU" sz="2200" dirty="0"/>
              <a:t>и </a:t>
            </a:r>
            <a:r>
              <a:rPr lang="ru-RU" altLang="ru-RU" sz="2200" dirty="0">
                <a:solidFill>
                  <a:schemeClr val="accent2">
                    <a:lumMod val="75000"/>
                  </a:schemeClr>
                </a:solidFill>
              </a:rPr>
              <a:t>технических средств</a:t>
            </a:r>
            <a:r>
              <a:rPr lang="ru-RU" altLang="ru-RU" sz="2200" dirty="0"/>
              <a:t>; 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ru-RU" altLang="ru-RU" sz="2200" dirty="0"/>
              <a:t>  б)</a:t>
            </a:r>
            <a:r>
              <a:rPr lang="ru-RU" altLang="ru-RU" sz="2200" dirty="0">
                <a:solidFill>
                  <a:schemeClr val="accent2">
                    <a:lumMod val="75000"/>
                  </a:schemeClr>
                </a:solidFill>
              </a:rPr>
              <a:t> доступность выбранной ЭВМ </a:t>
            </a:r>
            <a:r>
              <a:rPr lang="ru-RU" altLang="ru-RU" sz="2200" dirty="0"/>
              <a:t>для разработчика модели; 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ru-RU" altLang="ru-RU" sz="2200" dirty="0"/>
              <a:t>  в</a:t>
            </a:r>
            <a:r>
              <a:rPr lang="ru-RU" altLang="ru-RU" sz="2200" dirty="0">
                <a:solidFill>
                  <a:schemeClr val="accent2">
                    <a:lumMod val="75000"/>
                  </a:schemeClr>
                </a:solidFill>
              </a:rPr>
              <a:t>) обеспечение </a:t>
            </a:r>
            <a:r>
              <a:rPr lang="ru-RU" altLang="ru-RU" sz="2200" dirty="0"/>
              <a:t>всех этапов реализации модели; 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ru-RU" altLang="ru-RU" sz="2200" dirty="0"/>
              <a:t>  г) </a:t>
            </a:r>
            <a:r>
              <a:rPr lang="ru-RU" altLang="ru-RU" sz="2200" dirty="0">
                <a:solidFill>
                  <a:schemeClr val="accent2">
                    <a:lumMod val="75000"/>
                  </a:schemeClr>
                </a:solidFill>
              </a:rPr>
              <a:t>возможность своевременного получения результатов</a:t>
            </a:r>
            <a:r>
              <a:rPr lang="ru-RU" altLang="ru-RU" sz="2200" dirty="0"/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094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340768"/>
            <a:ext cx="8229600" cy="5256584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altLang="ru-RU" sz="2400" b="1" dirty="0" smtClean="0"/>
              <a:t>5</a:t>
            </a:r>
            <a:r>
              <a:rPr lang="ru-RU" altLang="ru-RU" sz="2400" b="1" dirty="0"/>
              <a:t>. Составление плана выполнения работ по программированию. 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ru-RU" altLang="ru-RU" sz="2400" dirty="0"/>
              <a:t>   а) </a:t>
            </a:r>
            <a:r>
              <a:rPr lang="ru-RU" altLang="ru-RU" sz="2400" dirty="0">
                <a:solidFill>
                  <a:schemeClr val="accent2">
                    <a:lumMod val="75000"/>
                  </a:schemeClr>
                </a:solidFill>
              </a:rPr>
              <a:t>выбор языка </a:t>
            </a:r>
            <a:r>
              <a:rPr lang="ru-RU" altLang="ru-RU" sz="2400" dirty="0"/>
              <a:t>(системы) программирования модели; 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ru-RU" altLang="ru-RU" sz="2400" dirty="0"/>
              <a:t>   б) </a:t>
            </a:r>
            <a:r>
              <a:rPr lang="ru-RU" altLang="ru-RU" sz="2400" dirty="0">
                <a:solidFill>
                  <a:schemeClr val="accent2">
                    <a:lumMod val="75000"/>
                  </a:schemeClr>
                </a:solidFill>
              </a:rPr>
              <a:t>указание типа ЭВМ </a:t>
            </a:r>
            <a:r>
              <a:rPr lang="ru-RU" altLang="ru-RU" sz="2400" dirty="0"/>
              <a:t>и необходимых для моделирования устройств; 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ru-RU" altLang="ru-RU" sz="2400" dirty="0"/>
              <a:t>   в) </a:t>
            </a:r>
            <a:r>
              <a:rPr lang="ru-RU" altLang="ru-RU" sz="2400" dirty="0">
                <a:solidFill>
                  <a:schemeClr val="accent2">
                    <a:lumMod val="75000"/>
                  </a:schemeClr>
                </a:solidFill>
              </a:rPr>
              <a:t>оценку примерного объема </a:t>
            </a:r>
            <a:r>
              <a:rPr lang="ru-RU" altLang="ru-RU" sz="2400" dirty="0"/>
              <a:t>необходимой оперативной и внешней памяти; 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ru-RU" altLang="ru-RU" sz="2400" dirty="0"/>
              <a:t>   г) </a:t>
            </a:r>
            <a:r>
              <a:rPr lang="ru-RU" altLang="ru-RU" sz="2400" dirty="0">
                <a:solidFill>
                  <a:schemeClr val="accent2">
                    <a:lumMod val="75000"/>
                  </a:schemeClr>
                </a:solidFill>
              </a:rPr>
              <a:t>ориентировочные затраты машинного времени </a:t>
            </a:r>
            <a:r>
              <a:rPr lang="ru-RU" altLang="ru-RU" sz="2400" dirty="0"/>
              <a:t>на моделирование; 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ru-RU" altLang="ru-RU" sz="2400" dirty="0"/>
              <a:t>   д) </a:t>
            </a:r>
            <a:r>
              <a:rPr lang="ru-RU" altLang="ru-RU" sz="2400" dirty="0">
                <a:solidFill>
                  <a:schemeClr val="accent2">
                    <a:lumMod val="75000"/>
                  </a:schemeClr>
                </a:solidFill>
              </a:rPr>
              <a:t>предполагаемые затраты времени </a:t>
            </a:r>
            <a:r>
              <a:rPr lang="ru-RU" altLang="ru-RU" sz="2400" dirty="0"/>
              <a:t>на программирование и отладку программы на ЭВМ.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1468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468312" y="1340768"/>
            <a:ext cx="8496175" cy="540060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altLang="ru-RU" sz="2400" b="1" dirty="0" smtClean="0"/>
              <a:t>6.Спецификация </a:t>
            </a:r>
            <a:r>
              <a:rPr lang="ru-RU" altLang="ru-RU" sz="2400" b="1" dirty="0"/>
              <a:t>и построение схемы программы, которая должна отражать: 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ru-RU" altLang="ru-RU" sz="2400" dirty="0"/>
              <a:t>   а) </a:t>
            </a:r>
            <a:r>
              <a:rPr lang="ru-RU" altLang="ru-RU" sz="2400" dirty="0">
                <a:solidFill>
                  <a:schemeClr val="accent2">
                    <a:lumMod val="75000"/>
                  </a:schemeClr>
                </a:solidFill>
              </a:rPr>
              <a:t>разбиение модели </a:t>
            </a:r>
            <a:r>
              <a:rPr lang="ru-RU" altLang="ru-RU" sz="2400" dirty="0"/>
              <a:t>на блоки, </a:t>
            </a:r>
            <a:r>
              <a:rPr lang="ru-RU" altLang="ru-RU" sz="2400" dirty="0" err="1"/>
              <a:t>подблоки</a:t>
            </a:r>
            <a:r>
              <a:rPr lang="ru-RU" altLang="ru-RU" sz="2400" dirty="0"/>
              <a:t> и т. д.; 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ru-RU" altLang="ru-RU" sz="2400" dirty="0"/>
              <a:t>   б) </a:t>
            </a:r>
            <a:r>
              <a:rPr lang="ru-RU" altLang="ru-RU" sz="2400" dirty="0">
                <a:solidFill>
                  <a:schemeClr val="accent2">
                    <a:lumMod val="75000"/>
                  </a:schemeClr>
                </a:solidFill>
              </a:rPr>
              <a:t>особенности программирования модели</a:t>
            </a:r>
            <a:r>
              <a:rPr lang="ru-RU" altLang="ru-RU" sz="2400" dirty="0"/>
              <a:t>; 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ru-RU" altLang="ru-RU" sz="2400" dirty="0"/>
              <a:t>   в) </a:t>
            </a:r>
            <a:r>
              <a:rPr lang="ru-RU" altLang="ru-RU" sz="2400" dirty="0">
                <a:solidFill>
                  <a:schemeClr val="accent2">
                    <a:lumMod val="75000"/>
                  </a:schemeClr>
                </a:solidFill>
              </a:rPr>
              <a:t>проведение необходимых изменений</a:t>
            </a:r>
            <a:r>
              <a:rPr lang="ru-RU" altLang="ru-RU" sz="2400" dirty="0"/>
              <a:t>; 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ru-RU" altLang="ru-RU" sz="2400" dirty="0"/>
              <a:t>   г) </a:t>
            </a:r>
            <a:r>
              <a:rPr lang="ru-RU" altLang="ru-RU" sz="2400" dirty="0">
                <a:solidFill>
                  <a:schemeClr val="accent2">
                    <a:lumMod val="75000"/>
                  </a:schemeClr>
                </a:solidFill>
              </a:rPr>
              <a:t>возможности тестирования</a:t>
            </a:r>
            <a:r>
              <a:rPr lang="ru-RU" altLang="ru-RU" sz="2400" dirty="0"/>
              <a:t> программы; 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ru-RU" altLang="ru-RU" sz="2400" dirty="0"/>
              <a:t>   д) </a:t>
            </a:r>
            <a:r>
              <a:rPr lang="ru-RU" altLang="ru-RU" sz="2400" dirty="0">
                <a:solidFill>
                  <a:schemeClr val="accent2">
                    <a:lumMod val="75000"/>
                  </a:schemeClr>
                </a:solidFill>
              </a:rPr>
              <a:t>оценку затрат машинного времени</a:t>
            </a:r>
            <a:r>
              <a:rPr lang="ru-RU" altLang="ru-RU" sz="2400" dirty="0"/>
              <a:t>; 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ru-RU" altLang="ru-RU" sz="2400" dirty="0"/>
              <a:t>   е) форму представления входных и выходных данных.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altLang="ru-RU" sz="2400" b="1" dirty="0" smtClean="0"/>
              <a:t>7</a:t>
            </a:r>
            <a:r>
              <a:rPr lang="ru-RU" altLang="ru-RU" sz="2400" b="1" dirty="0"/>
              <a:t>.	Верификация и проверка достоверности схемы программы</a:t>
            </a:r>
            <a:r>
              <a:rPr lang="ru-RU" altLang="ru-RU" sz="2400" dirty="0"/>
              <a:t>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altLang="ru-RU" sz="2400" b="1" dirty="0" smtClean="0"/>
              <a:t>8</a:t>
            </a:r>
            <a:r>
              <a:rPr lang="ru-RU" altLang="ru-RU" sz="2400" b="1" dirty="0"/>
              <a:t>. Проведение программирования модели</a:t>
            </a:r>
            <a:r>
              <a:rPr lang="ru-RU" altLang="ru-RU" sz="2400" dirty="0"/>
              <a:t>.</a:t>
            </a:r>
          </a:p>
          <a:p>
            <a:pPr>
              <a:buFontTx/>
              <a:buNone/>
            </a:pPr>
            <a:r>
              <a:rPr lang="ru-RU" altLang="ru-RU" sz="2800" dirty="0"/>
              <a:t>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47260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340768"/>
            <a:ext cx="8229600" cy="4813970"/>
          </a:xfrm>
        </p:spPr>
        <p:txBody>
          <a:bodyPr/>
          <a:lstStyle/>
          <a:p>
            <a:pPr marL="0" indent="0">
              <a:lnSpc>
                <a:spcPct val="120000"/>
              </a:lnSpc>
              <a:buNone/>
            </a:pPr>
            <a:r>
              <a:rPr lang="ru-RU" altLang="ru-RU" sz="2400" b="1" dirty="0" smtClean="0"/>
              <a:t>9</a:t>
            </a:r>
            <a:r>
              <a:rPr lang="ru-RU" altLang="ru-RU" sz="2400" b="1" dirty="0"/>
              <a:t>. Проверка достоверности программы, которую необходимо проводить</a:t>
            </a:r>
            <a:r>
              <a:rPr lang="ru-RU" altLang="ru-RU" sz="2400" dirty="0"/>
              <a:t>: 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ru-RU" altLang="ru-RU" sz="2400" dirty="0"/>
              <a:t>   а) </a:t>
            </a:r>
            <a:r>
              <a:rPr lang="ru-RU" altLang="ru-RU" sz="2400" dirty="0">
                <a:solidFill>
                  <a:schemeClr val="accent2">
                    <a:lumMod val="75000"/>
                  </a:schemeClr>
                </a:solidFill>
              </a:rPr>
              <a:t>обратным переводом программы </a:t>
            </a:r>
            <a:r>
              <a:rPr lang="ru-RU" altLang="ru-RU" sz="2400" dirty="0"/>
              <a:t>в исходную схему;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ru-RU" altLang="ru-RU" sz="2400" dirty="0"/>
              <a:t>   б) </a:t>
            </a:r>
            <a:r>
              <a:rPr lang="ru-RU" altLang="ru-RU" sz="2400" dirty="0">
                <a:solidFill>
                  <a:schemeClr val="accent2">
                    <a:lumMod val="75000"/>
                  </a:schemeClr>
                </a:solidFill>
              </a:rPr>
              <a:t>проверкой отдельных частей программы </a:t>
            </a:r>
            <a:r>
              <a:rPr lang="ru-RU" altLang="ru-RU" sz="2400" dirty="0"/>
              <a:t>при решении различных тестовых задач; 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ru-RU" altLang="ru-RU" sz="2400" dirty="0"/>
              <a:t>   в) </a:t>
            </a:r>
            <a:r>
              <a:rPr lang="ru-RU" altLang="ru-RU" sz="2400" dirty="0">
                <a:solidFill>
                  <a:schemeClr val="accent2">
                    <a:lumMod val="75000"/>
                  </a:schemeClr>
                </a:solidFill>
              </a:rPr>
              <a:t>объединением всех частей программы </a:t>
            </a:r>
            <a:r>
              <a:rPr lang="ru-RU" altLang="ru-RU" sz="2400" dirty="0"/>
              <a:t>и проверкой ее в целом на контрольном примере моделирования варианта системы </a:t>
            </a:r>
            <a:r>
              <a:rPr lang="ru-RU" altLang="ru-RU" sz="2400" b="1" dirty="0"/>
              <a:t>S</a:t>
            </a:r>
            <a:r>
              <a:rPr lang="ru-RU" altLang="ru-RU" sz="2400" dirty="0"/>
              <a:t>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00590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84784"/>
            <a:ext cx="8435280" cy="4968404"/>
          </a:xfrm>
        </p:spPr>
        <p:txBody>
          <a:bodyPr/>
          <a:lstStyle/>
          <a:p>
            <a:pPr marL="0" indent="0">
              <a:lnSpc>
                <a:spcPct val="110000"/>
              </a:lnSpc>
              <a:buNone/>
            </a:pPr>
            <a:r>
              <a:rPr lang="ru-RU" altLang="ru-RU" sz="2400" b="1" dirty="0" smtClean="0"/>
              <a:t>10</a:t>
            </a:r>
            <a:r>
              <a:rPr lang="ru-RU" altLang="ru-RU" sz="2400" b="1" dirty="0"/>
              <a:t>. Составление технической документации, содержащую</a:t>
            </a:r>
            <a:r>
              <a:rPr lang="ru-RU" altLang="ru-RU" sz="2400" dirty="0"/>
              <a:t>: 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ru-RU" altLang="ru-RU" sz="2400" dirty="0"/>
              <a:t>   а) </a:t>
            </a:r>
            <a:r>
              <a:rPr lang="ru-RU" altLang="ru-RU" sz="2400" dirty="0">
                <a:solidFill>
                  <a:schemeClr val="accent2">
                    <a:lumMod val="75000"/>
                  </a:schemeClr>
                </a:solidFill>
              </a:rPr>
              <a:t>логическую схему модели </a:t>
            </a:r>
            <a:r>
              <a:rPr lang="ru-RU" altLang="ru-RU" sz="2400" dirty="0"/>
              <a:t>и </a:t>
            </a:r>
            <a:r>
              <a:rPr lang="ru-RU" altLang="ru-RU" sz="2400" dirty="0">
                <a:solidFill>
                  <a:schemeClr val="accent2">
                    <a:lumMod val="75000"/>
                  </a:schemeClr>
                </a:solidFill>
              </a:rPr>
              <a:t>ее описание</a:t>
            </a:r>
            <a:r>
              <a:rPr lang="ru-RU" altLang="ru-RU" sz="2400" dirty="0"/>
              <a:t>;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ru-RU" altLang="ru-RU" sz="2400" dirty="0"/>
              <a:t>   б) </a:t>
            </a:r>
            <a:r>
              <a:rPr lang="ru-RU" altLang="ru-RU" sz="2400" dirty="0">
                <a:solidFill>
                  <a:schemeClr val="accent2">
                    <a:lumMod val="75000"/>
                  </a:schemeClr>
                </a:solidFill>
              </a:rPr>
              <a:t>адекватную схему программы  </a:t>
            </a:r>
            <a:r>
              <a:rPr lang="ru-RU" altLang="ru-RU" sz="2400" dirty="0"/>
              <a:t>принятые обозначения; 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ru-RU" altLang="ru-RU" sz="2400" dirty="0"/>
              <a:t>   в) </a:t>
            </a:r>
            <a:r>
              <a:rPr lang="ru-RU" altLang="ru-RU" sz="2400" dirty="0">
                <a:solidFill>
                  <a:schemeClr val="accent2">
                    <a:lumMod val="75000"/>
                  </a:schemeClr>
                </a:solidFill>
              </a:rPr>
              <a:t>полный текст </a:t>
            </a:r>
            <a:r>
              <a:rPr lang="ru-RU" altLang="ru-RU" sz="2400" dirty="0"/>
              <a:t>программы; 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ru-RU" altLang="ru-RU" sz="2400" dirty="0"/>
              <a:t>   г) </a:t>
            </a:r>
            <a:r>
              <a:rPr lang="ru-RU" altLang="ru-RU" sz="2400" dirty="0">
                <a:solidFill>
                  <a:schemeClr val="accent2">
                    <a:lumMod val="75000"/>
                  </a:schemeClr>
                </a:solidFill>
              </a:rPr>
              <a:t>перечень входных </a:t>
            </a:r>
            <a:r>
              <a:rPr lang="ru-RU" altLang="ru-RU" sz="2400" dirty="0"/>
              <a:t>и </a:t>
            </a:r>
            <a:r>
              <a:rPr lang="ru-RU" altLang="ru-RU" sz="2400" dirty="0">
                <a:solidFill>
                  <a:schemeClr val="accent2">
                    <a:lumMod val="75000"/>
                  </a:schemeClr>
                </a:solidFill>
              </a:rPr>
              <a:t>выходных величин </a:t>
            </a:r>
            <a:r>
              <a:rPr lang="ru-RU" altLang="ru-RU" sz="2400" dirty="0"/>
              <a:t>с пояснениями; 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ru-RU" altLang="ru-RU" sz="2400" dirty="0"/>
              <a:t>   д) </a:t>
            </a:r>
            <a:r>
              <a:rPr lang="ru-RU" altLang="ru-RU" sz="2400" dirty="0">
                <a:solidFill>
                  <a:schemeClr val="accent2">
                    <a:lumMod val="75000"/>
                  </a:schemeClr>
                </a:solidFill>
              </a:rPr>
              <a:t>инструкцию</a:t>
            </a:r>
            <a:r>
              <a:rPr lang="ru-RU" altLang="ru-RU" sz="2400" dirty="0"/>
              <a:t> по работе с программой; 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ru-RU" altLang="ru-RU" sz="2400" dirty="0"/>
              <a:t>   е) </a:t>
            </a:r>
            <a:r>
              <a:rPr lang="ru-RU" altLang="ru-RU" sz="2400" dirty="0">
                <a:solidFill>
                  <a:schemeClr val="accent2">
                    <a:lumMod val="75000"/>
                  </a:schemeClr>
                </a:solidFill>
              </a:rPr>
              <a:t>оценку затрат машинного времени </a:t>
            </a:r>
            <a:r>
              <a:rPr lang="ru-RU" altLang="ru-RU" sz="2400" dirty="0"/>
              <a:t>на моделирование с указанием требуемых ресурсов ЭВМ.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03150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5" name="Rectangle 3"/>
          <p:cNvSpPr>
            <a:spLocks noGrp="1" noRot="1" noChangeArrowheads="1"/>
          </p:cNvSpPr>
          <p:nvPr>
            <p:ph type="title"/>
          </p:nvPr>
        </p:nvSpPr>
        <p:spPr>
          <a:xfrm>
            <a:off x="1619672" y="979596"/>
            <a:ext cx="7139136" cy="578328"/>
          </a:xfrm>
          <a:noFill/>
          <a:ln/>
        </p:spPr>
        <p:txBody>
          <a:bodyPr/>
          <a:lstStyle/>
          <a:p>
            <a:pPr algn="ctr"/>
            <a:r>
              <a:rPr lang="ru-RU" altLang="ru-RU" sz="2800" b="1" dirty="0">
                <a:solidFill>
                  <a:schemeClr val="tx1"/>
                </a:solidFill>
              </a:rPr>
              <a:t>Машинная реализация модели системы</a:t>
            </a:r>
          </a:p>
        </p:txBody>
      </p:sp>
      <p:sp>
        <p:nvSpPr>
          <p:cNvPr id="84994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2204864"/>
            <a:ext cx="8435975" cy="3921299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ru-RU" altLang="ru-RU" sz="2400" dirty="0"/>
              <a:t>Сущность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машинного моделирования </a:t>
            </a:r>
            <a:r>
              <a:rPr lang="ru-RU" altLang="ru-RU" sz="2400" dirty="0"/>
              <a:t>системы состоит в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проведении на вычислительной машине эксперимента </a:t>
            </a:r>
            <a:r>
              <a:rPr lang="ru-RU" altLang="ru-RU" sz="2400" dirty="0"/>
              <a:t>с </a:t>
            </a:r>
            <a:r>
              <a:rPr lang="ru-RU" altLang="ru-RU" sz="2400" dirty="0">
                <a:solidFill>
                  <a:srgbClr val="C00000"/>
                </a:solidFill>
              </a:rPr>
              <a:t>моделью, которая представляет собой некоторый программный комплекс</a:t>
            </a:r>
            <a:r>
              <a:rPr lang="ru-RU" altLang="ru-RU" sz="2400" dirty="0"/>
              <a:t>, описывающий формально и/или алгоритмически поведение элементов системы </a:t>
            </a:r>
            <a:r>
              <a:rPr lang="ru-RU" altLang="ru-RU" sz="2400" b="1" i="1" dirty="0"/>
              <a:t>S</a:t>
            </a:r>
            <a:r>
              <a:rPr lang="ru-RU" altLang="ru-RU" sz="2400" dirty="0"/>
              <a:t> в процессе ее функционирования.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32777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idx="1"/>
          </p:nvPr>
        </p:nvSpPr>
        <p:spPr>
          <a:xfrm>
            <a:off x="467544" y="1484784"/>
            <a:ext cx="8484368" cy="4167617"/>
          </a:xfrm>
          <a:noFill/>
          <a:ln/>
        </p:spPr>
        <p:txBody>
          <a:bodyPr>
            <a:noAutofit/>
          </a:bodyPr>
          <a:lstStyle/>
          <a:p>
            <a:r>
              <a:rPr lang="ru-RU" altLang="ru-RU" sz="2400" dirty="0">
                <a:solidFill>
                  <a:srgbClr val="C00000"/>
                </a:solidFill>
              </a:rPr>
              <a:t>Основные требования</a:t>
            </a:r>
            <a:r>
              <a:rPr lang="ru-RU" altLang="ru-RU" sz="2400" dirty="0"/>
              <a:t>, предъявляемые к модели </a:t>
            </a:r>
            <a:r>
              <a:rPr lang="ru-RU" altLang="ru-RU" sz="2400" b="1" i="1" dirty="0"/>
              <a:t>М </a:t>
            </a:r>
            <a:r>
              <a:rPr lang="ru-RU" altLang="ru-RU" sz="2400" dirty="0"/>
              <a:t>процесса функционирования системы </a:t>
            </a:r>
            <a:r>
              <a:rPr lang="ru-RU" altLang="ru-RU" sz="2400" b="1" i="1" dirty="0"/>
              <a:t>S:</a:t>
            </a:r>
            <a:endParaRPr lang="ru-RU" altLang="ru-RU" sz="2400" dirty="0"/>
          </a:p>
          <a:p>
            <a:r>
              <a:rPr lang="ru-RU" altLang="ru-RU" sz="2400" dirty="0"/>
              <a:t>1) </a:t>
            </a:r>
            <a:r>
              <a:rPr lang="ru-RU" altLang="ru-RU" sz="2400" b="1" dirty="0">
                <a:solidFill>
                  <a:schemeClr val="hlink"/>
                </a:solidFill>
              </a:rPr>
              <a:t>Полнота модели</a:t>
            </a:r>
            <a:r>
              <a:rPr lang="ru-RU" altLang="ru-RU" sz="2400" b="1" dirty="0"/>
              <a:t> </a:t>
            </a:r>
            <a:r>
              <a:rPr lang="ru-RU" altLang="ru-RU" sz="2400" dirty="0">
                <a:solidFill>
                  <a:schemeClr val="accent2">
                    <a:lumMod val="75000"/>
                  </a:schemeClr>
                </a:solidFill>
              </a:rPr>
              <a:t>должна предоставлять </a:t>
            </a:r>
            <a:r>
              <a:rPr lang="ru-RU" altLang="ru-RU" sz="2400" dirty="0"/>
              <a:t>пользователю </a:t>
            </a:r>
            <a:r>
              <a:rPr lang="ru-RU" altLang="ru-RU" sz="2400" dirty="0">
                <a:solidFill>
                  <a:schemeClr val="accent2">
                    <a:lumMod val="75000"/>
                  </a:schemeClr>
                </a:solidFill>
              </a:rPr>
              <a:t>возможность получения необходимого набора оценок </a:t>
            </a:r>
            <a:r>
              <a:rPr lang="ru-RU" altLang="ru-RU" sz="2400" dirty="0"/>
              <a:t>характеристик системы с требуемой точностью и достоверностью.</a:t>
            </a:r>
          </a:p>
          <a:p>
            <a:r>
              <a:rPr lang="ru-RU" altLang="ru-RU" sz="2400" dirty="0"/>
              <a:t>2) </a:t>
            </a:r>
            <a:r>
              <a:rPr lang="ru-RU" altLang="ru-RU" sz="2400" b="1" dirty="0">
                <a:solidFill>
                  <a:schemeClr val="hlink"/>
                </a:solidFill>
              </a:rPr>
              <a:t>Гибкость</a:t>
            </a:r>
            <a:r>
              <a:rPr lang="ru-RU" altLang="ru-RU" sz="2400" dirty="0"/>
              <a:t> </a:t>
            </a:r>
            <a:r>
              <a:rPr lang="ru-RU" altLang="ru-RU" sz="2400" dirty="0">
                <a:solidFill>
                  <a:schemeClr val="accent2">
                    <a:lumMod val="75000"/>
                  </a:schemeClr>
                </a:solidFill>
              </a:rPr>
              <a:t>модели должна давать возможность воспроизведения </a:t>
            </a:r>
            <a:r>
              <a:rPr lang="ru-RU" altLang="ru-RU" sz="2400" dirty="0"/>
              <a:t>различных ситуаций при варьировании структуры, алгоритмов и параметров системы</a:t>
            </a:r>
            <a:r>
              <a:rPr lang="ru-RU" altLang="ru-RU" sz="2400" dirty="0" smtClean="0"/>
              <a:t>.</a:t>
            </a:r>
            <a:endParaRPr lang="ru-RU" alt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15259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idx="1"/>
          </p:nvPr>
        </p:nvSpPr>
        <p:spPr>
          <a:xfrm>
            <a:off x="755576" y="1484784"/>
            <a:ext cx="7993063" cy="424847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ru-RU" altLang="ru-RU" sz="2400" dirty="0" smtClean="0"/>
              <a:t>3) </a:t>
            </a:r>
            <a:r>
              <a:rPr lang="ru-RU" altLang="ru-RU" sz="2400" b="1" dirty="0" smtClean="0">
                <a:solidFill>
                  <a:schemeClr val="hlink"/>
                </a:solidFill>
              </a:rPr>
              <a:t>Длительность </a:t>
            </a:r>
            <a:r>
              <a:rPr lang="ru-RU" altLang="ru-RU" sz="2400" b="1" dirty="0">
                <a:solidFill>
                  <a:schemeClr val="hlink"/>
                </a:solidFill>
              </a:rPr>
              <a:t>разработки</a:t>
            </a:r>
            <a:r>
              <a:rPr lang="ru-RU" altLang="ru-RU" sz="2400" b="1" dirty="0"/>
              <a:t> </a:t>
            </a:r>
            <a:r>
              <a:rPr lang="ru-RU" altLang="ru-RU" sz="2400" dirty="0"/>
              <a:t>и </a:t>
            </a:r>
            <a:r>
              <a:rPr lang="ru-RU" altLang="ru-RU" sz="2400" b="1" dirty="0">
                <a:solidFill>
                  <a:schemeClr val="hlink"/>
                </a:solidFill>
              </a:rPr>
              <a:t>реализации</a:t>
            </a:r>
            <a:r>
              <a:rPr lang="ru-RU" altLang="ru-RU" sz="2400" dirty="0"/>
              <a:t> модели большой системы </a:t>
            </a:r>
            <a:r>
              <a:rPr lang="ru-RU" altLang="ru-RU" sz="2400" dirty="0">
                <a:solidFill>
                  <a:schemeClr val="accent2">
                    <a:lumMod val="75000"/>
                  </a:schemeClr>
                </a:solidFill>
              </a:rPr>
              <a:t>должна быть </a:t>
            </a:r>
            <a:r>
              <a:rPr lang="ru-RU" altLang="ru-RU" sz="2400" dirty="0"/>
              <a:t>по возможности </a:t>
            </a:r>
            <a:r>
              <a:rPr lang="ru-RU" altLang="ru-RU" sz="2400" dirty="0">
                <a:solidFill>
                  <a:schemeClr val="accent2">
                    <a:lumMod val="75000"/>
                  </a:schemeClr>
                </a:solidFill>
              </a:rPr>
              <a:t>минимальной</a:t>
            </a:r>
            <a:r>
              <a:rPr lang="ru-RU" altLang="ru-RU" sz="2400" dirty="0">
                <a:solidFill>
                  <a:srgbClr val="C00000"/>
                </a:solidFill>
              </a:rPr>
              <a:t> </a:t>
            </a:r>
            <a:r>
              <a:rPr lang="ru-RU" altLang="ru-RU" sz="2400" dirty="0"/>
              <a:t>при учете ограничений на имеющиеся ресурсы.</a:t>
            </a:r>
          </a:p>
          <a:p>
            <a:pPr>
              <a:lnSpc>
                <a:spcPct val="110000"/>
              </a:lnSpc>
            </a:pPr>
            <a:r>
              <a:rPr lang="ru-RU" altLang="ru-RU" sz="2400" dirty="0" smtClean="0"/>
              <a:t>4) </a:t>
            </a:r>
            <a:r>
              <a:rPr lang="ru-RU" altLang="ru-RU" sz="2400" b="1" dirty="0" smtClean="0">
                <a:solidFill>
                  <a:schemeClr val="hlink"/>
                </a:solidFill>
              </a:rPr>
              <a:t>Структура</a:t>
            </a:r>
            <a:r>
              <a:rPr lang="ru-RU" altLang="ru-RU" sz="2400" dirty="0" smtClean="0"/>
              <a:t> </a:t>
            </a:r>
            <a:r>
              <a:rPr lang="ru-RU" altLang="ru-RU" sz="2400" dirty="0">
                <a:solidFill>
                  <a:schemeClr val="accent2">
                    <a:lumMod val="75000"/>
                  </a:schemeClr>
                </a:solidFill>
              </a:rPr>
              <a:t>модели должна быть блочной</a:t>
            </a:r>
            <a:r>
              <a:rPr lang="ru-RU" altLang="ru-RU" sz="2400" dirty="0"/>
              <a:t>, т. е. допускать возможность замены, добавления и исключения некоторых частей без переделки всей модели.</a:t>
            </a:r>
          </a:p>
          <a:p>
            <a:pPr>
              <a:lnSpc>
                <a:spcPct val="110000"/>
              </a:lnSpc>
            </a:pPr>
            <a:r>
              <a:rPr lang="ru-RU" altLang="ru-RU" sz="2400" dirty="0" smtClean="0"/>
              <a:t>5) </a:t>
            </a:r>
            <a:r>
              <a:rPr lang="ru-RU" altLang="ru-RU" sz="2400" b="1" dirty="0" smtClean="0">
                <a:solidFill>
                  <a:schemeClr val="hlink"/>
                </a:solidFill>
              </a:rPr>
              <a:t>Информационное обеспечение</a:t>
            </a:r>
            <a:r>
              <a:rPr lang="ru-RU" altLang="ru-RU" sz="2400" b="1" dirty="0" smtClean="0"/>
              <a:t> </a:t>
            </a:r>
            <a:r>
              <a:rPr lang="ru-RU" altLang="ru-RU" sz="2400" dirty="0" smtClean="0">
                <a:solidFill>
                  <a:schemeClr val="accent2">
                    <a:lumMod val="75000"/>
                  </a:schemeClr>
                </a:solidFill>
              </a:rPr>
              <a:t>должно предоставлять возможность эффективной работы </a:t>
            </a:r>
            <a:r>
              <a:rPr lang="ru-RU" altLang="ru-RU" sz="2400" dirty="0" smtClean="0"/>
              <a:t>модели с базой данных систем определенного класса.</a:t>
            </a:r>
            <a:endParaRPr lang="ru-RU" alt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71123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797776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ru-RU" altLang="ru-RU" sz="2800" dirty="0"/>
              <a:t>6) </a:t>
            </a:r>
            <a:r>
              <a:rPr lang="ru-RU" altLang="ru-RU" sz="2800" b="1" dirty="0" smtClean="0">
                <a:solidFill>
                  <a:schemeClr val="hlink"/>
                </a:solidFill>
              </a:rPr>
              <a:t>Программные </a:t>
            </a:r>
            <a:r>
              <a:rPr lang="ru-RU" altLang="ru-RU" sz="2800" b="1" dirty="0">
                <a:solidFill>
                  <a:schemeClr val="hlink"/>
                </a:solidFill>
              </a:rPr>
              <a:t>и технические средства</a:t>
            </a:r>
            <a:r>
              <a:rPr lang="ru-RU" altLang="ru-RU" sz="2800" b="1" dirty="0"/>
              <a:t> </a:t>
            </a:r>
            <a:r>
              <a:rPr lang="ru-RU" altLang="ru-RU" sz="2800" dirty="0">
                <a:solidFill>
                  <a:schemeClr val="accent2">
                    <a:lumMod val="75000"/>
                  </a:schemeClr>
                </a:solidFill>
              </a:rPr>
              <a:t>должны обеспечивать эффективную</a:t>
            </a:r>
            <a:r>
              <a:rPr lang="ru-RU" altLang="ru-RU" sz="2800" dirty="0"/>
              <a:t> (по быстродействию и памяти) </a:t>
            </a:r>
            <a:r>
              <a:rPr lang="ru-RU" altLang="ru-RU" sz="2800" dirty="0">
                <a:solidFill>
                  <a:schemeClr val="accent2">
                    <a:lumMod val="75000"/>
                  </a:schemeClr>
                </a:solidFill>
              </a:rPr>
              <a:t>машинную реализацию модели </a:t>
            </a:r>
            <a:r>
              <a:rPr lang="ru-RU" altLang="ru-RU" sz="2800" dirty="0"/>
              <a:t>и удобное общение с ней пользователя.</a:t>
            </a:r>
          </a:p>
          <a:p>
            <a:pPr>
              <a:lnSpc>
                <a:spcPct val="120000"/>
              </a:lnSpc>
            </a:pPr>
            <a:r>
              <a:rPr lang="ru-RU" altLang="ru-RU" sz="2800" dirty="0"/>
              <a:t>7) </a:t>
            </a:r>
            <a:r>
              <a:rPr lang="ru-RU" altLang="ru-RU" sz="2800" dirty="0" smtClean="0"/>
              <a:t>Должно </a:t>
            </a:r>
            <a:r>
              <a:rPr lang="ru-RU" altLang="ru-RU" sz="2800" dirty="0"/>
              <a:t>быть реализовано </a:t>
            </a:r>
            <a:r>
              <a:rPr lang="ru-RU" altLang="ru-RU" sz="2800" dirty="0">
                <a:solidFill>
                  <a:schemeClr val="accent2">
                    <a:lumMod val="75000"/>
                  </a:schemeClr>
                </a:solidFill>
              </a:rPr>
              <a:t>проведение целенаправленных</a:t>
            </a:r>
            <a:r>
              <a:rPr lang="ru-RU" altLang="ru-RU" sz="2800" dirty="0"/>
              <a:t> (планируемых) </a:t>
            </a:r>
            <a:r>
              <a:rPr lang="ru-RU" altLang="ru-RU" sz="2800" b="1" dirty="0">
                <a:solidFill>
                  <a:srgbClr val="F49100"/>
                </a:solidFill>
              </a:rPr>
              <a:t>машинных экспериментов</a:t>
            </a:r>
            <a:r>
              <a:rPr lang="ru-RU" altLang="ru-RU" sz="2800" dirty="0"/>
              <a:t> с моделью системы с использованием аналитико-имитационного подхода при наличии ограниченных вычислительных ресурсов.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92268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772816"/>
            <a:ext cx="8229600" cy="4751808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altLang="ru-RU" sz="2400" b="1" dirty="0">
                <a:solidFill>
                  <a:srgbClr val="C00000"/>
                </a:solidFill>
              </a:rPr>
              <a:t>Моделирование систем </a:t>
            </a:r>
            <a:r>
              <a:rPr lang="ru-RU" altLang="ru-RU" sz="2400" dirty="0"/>
              <a:t>с помощью ЭВМ можно использовать в </a:t>
            </a:r>
            <a:r>
              <a:rPr lang="ru-RU" altLang="ru-RU" sz="2400" dirty="0">
                <a:solidFill>
                  <a:srgbClr val="C00000"/>
                </a:solidFill>
              </a:rPr>
              <a:t>следующих случаях</a:t>
            </a:r>
            <a:r>
              <a:rPr lang="ru-RU" altLang="ru-RU" sz="2400" dirty="0"/>
              <a:t>:</a:t>
            </a:r>
          </a:p>
          <a:p>
            <a:pPr>
              <a:lnSpc>
                <a:spcPct val="120000"/>
              </a:lnSpc>
            </a:pPr>
            <a:r>
              <a:rPr lang="ru-RU" altLang="ru-RU" sz="2400" dirty="0"/>
              <a:t>а) </a:t>
            </a:r>
            <a:r>
              <a:rPr lang="ru-RU" altLang="ru-RU" sz="2400" b="1" dirty="0">
                <a:solidFill>
                  <a:srgbClr val="F49100"/>
                </a:solidFill>
              </a:rPr>
              <a:t>для исследования системы </a:t>
            </a:r>
            <a:r>
              <a:rPr lang="ru-RU" altLang="ru-RU" sz="2400" b="1" i="1" dirty="0">
                <a:solidFill>
                  <a:srgbClr val="F49100"/>
                </a:solidFill>
              </a:rPr>
              <a:t>S</a:t>
            </a:r>
            <a:r>
              <a:rPr lang="ru-RU" altLang="ru-RU" sz="2400" b="1" dirty="0">
                <a:solidFill>
                  <a:srgbClr val="F49100"/>
                </a:solidFill>
              </a:rPr>
              <a:t> до того, как она спроектирована</a:t>
            </a:r>
            <a:r>
              <a:rPr lang="ru-RU" altLang="ru-RU" sz="2400" dirty="0"/>
              <a:t>, с целью определения чувствительности характеристики к изменениям структуры, алгоритмов и параметров объекта моделирования и внешней среды;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ru-RU" altLang="ru-RU" sz="2000" dirty="0" smtClean="0">
                <a:latin typeface="Arial" charset="0"/>
              </a:rPr>
              <a:t> </a:t>
            </a:r>
            <a:endParaRPr lang="ru-RU" altLang="ru-RU" sz="2000" dirty="0">
              <a:latin typeface="Arial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90576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altLang="ru-RU" dirty="0"/>
              <a:t>б) </a:t>
            </a:r>
            <a:r>
              <a:rPr lang="ru-RU" altLang="ru-RU" b="1" dirty="0">
                <a:solidFill>
                  <a:srgbClr val="F49100"/>
                </a:solidFill>
              </a:rPr>
              <a:t>на этапе проектирования </a:t>
            </a:r>
            <a:r>
              <a:rPr lang="ru-RU" altLang="ru-RU" dirty="0"/>
              <a:t>системы </a:t>
            </a:r>
            <a:r>
              <a:rPr lang="ru-RU" altLang="ru-RU" b="1" i="1" dirty="0"/>
              <a:t>S</a:t>
            </a:r>
            <a:r>
              <a:rPr lang="ru-RU" altLang="ru-RU" dirty="0"/>
              <a:t> </a:t>
            </a:r>
            <a:r>
              <a:rPr lang="ru-RU" altLang="ru-RU" i="1" dirty="0">
                <a:solidFill>
                  <a:schemeClr val="accent2">
                    <a:lumMod val="75000"/>
                  </a:schemeClr>
                </a:solidFill>
              </a:rPr>
              <a:t>для анализа и синтеза различных вариантов системы и выбора среди конкурирующих такого варианта</a:t>
            </a:r>
            <a:r>
              <a:rPr lang="ru-RU" altLang="ru-RU" dirty="0"/>
              <a:t>, который удовлетворял бы заданному критерию оценки эффективности системы при принятых ограничениях;</a:t>
            </a:r>
          </a:p>
          <a:p>
            <a:endParaRPr lang="ru-RU" altLang="ru-RU" dirty="0" smtClean="0"/>
          </a:p>
          <a:p>
            <a:r>
              <a:rPr lang="ru-RU" altLang="ru-RU" dirty="0" smtClean="0"/>
              <a:t>в</a:t>
            </a:r>
            <a:r>
              <a:rPr lang="ru-RU" altLang="ru-RU" dirty="0"/>
              <a:t>) </a:t>
            </a:r>
            <a:r>
              <a:rPr lang="ru-RU" altLang="ru-RU" b="1" dirty="0">
                <a:solidFill>
                  <a:srgbClr val="F49100"/>
                </a:solidFill>
              </a:rPr>
              <a:t>после завершения проектирования и внедрения системы</a:t>
            </a:r>
            <a:r>
              <a:rPr lang="ru-RU" altLang="ru-RU" dirty="0"/>
              <a:t>, т. е. при ее эксплуатации, для получения информации, дополняющей результаты натурных испытаний (эксплуатации) реальной системы, и для получения прогнозов развития системы во времени.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07583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547664" y="704088"/>
            <a:ext cx="7139136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ru-RU" sz="2800" b="1" dirty="0" smtClean="0">
                <a:solidFill>
                  <a:schemeClr val="accent2"/>
                </a:solidFill>
              </a:rPr>
              <a:t/>
            </a:r>
            <a:br>
              <a:rPr lang="en-US" altLang="ru-RU" sz="2800" b="1" dirty="0" smtClean="0">
                <a:solidFill>
                  <a:schemeClr val="accent2"/>
                </a:solidFill>
              </a:rPr>
            </a:br>
            <a:r>
              <a:rPr lang="en-US" altLang="ru-RU" sz="3100" b="1" dirty="0" smtClean="0">
                <a:solidFill>
                  <a:schemeClr val="tx1"/>
                </a:solidFill>
              </a:rPr>
              <a:t>III. </a:t>
            </a:r>
            <a:r>
              <a:rPr lang="ru-RU" altLang="ru-RU" sz="3100" b="1" dirty="0">
                <a:solidFill>
                  <a:schemeClr val="tx1"/>
                </a:solidFill>
              </a:rPr>
              <a:t>Получение и интерпретация результатов моделирования систем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76871"/>
            <a:ext cx="8229600" cy="424775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ru-RU" altLang="ru-RU" sz="2400" dirty="0">
                <a:solidFill>
                  <a:srgbClr val="C00000"/>
                </a:solidFill>
              </a:rPr>
              <a:t>На третьем этапе моделирования </a:t>
            </a:r>
            <a:r>
              <a:rPr lang="ru-RU" altLang="ru-RU" sz="2400" dirty="0"/>
              <a:t>— </a:t>
            </a:r>
            <a:r>
              <a:rPr lang="ru-RU" altLang="ru-RU" sz="2400" dirty="0">
                <a:solidFill>
                  <a:schemeClr val="hlink"/>
                </a:solidFill>
              </a:rPr>
              <a:t>ЭВМ используется</a:t>
            </a:r>
            <a:r>
              <a:rPr lang="ru-RU" altLang="ru-RU" sz="2400" dirty="0"/>
              <a:t> для </a:t>
            </a:r>
            <a:r>
              <a:rPr lang="ru-RU" altLang="ru-RU" sz="2400" u="sng" dirty="0">
                <a:solidFill>
                  <a:schemeClr val="accent2">
                    <a:lumMod val="75000"/>
                  </a:schemeClr>
                </a:solidFill>
              </a:rPr>
              <a:t>проведения рабочих расчетов</a:t>
            </a:r>
            <a:r>
              <a:rPr lang="ru-RU" altLang="ru-RU" sz="2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altLang="ru-RU" sz="2400" dirty="0"/>
              <a:t>по составленной и отлаженной программе. </a:t>
            </a:r>
          </a:p>
          <a:p>
            <a:pPr>
              <a:lnSpc>
                <a:spcPct val="120000"/>
              </a:lnSpc>
            </a:pPr>
            <a:r>
              <a:rPr lang="ru-RU" altLang="ru-RU" sz="2400" b="1" dirty="0">
                <a:solidFill>
                  <a:schemeClr val="hlink"/>
                </a:solidFill>
              </a:rPr>
              <a:t>Результаты этих расчетов</a:t>
            </a:r>
            <a:r>
              <a:rPr lang="ru-RU" altLang="ru-RU" sz="2400" b="1" dirty="0"/>
              <a:t> </a:t>
            </a:r>
            <a:r>
              <a:rPr lang="ru-RU" altLang="ru-RU" sz="2400" dirty="0"/>
              <a:t>позволяют </a:t>
            </a:r>
            <a:r>
              <a:rPr lang="ru-RU" altLang="ru-RU" sz="2400" u="sng" dirty="0">
                <a:solidFill>
                  <a:schemeClr val="accent2">
                    <a:lumMod val="75000"/>
                  </a:schemeClr>
                </a:solidFill>
              </a:rPr>
              <a:t>проанализировать и сформулировать выводы</a:t>
            </a:r>
            <a:r>
              <a:rPr lang="ru-RU" altLang="ru-RU" sz="2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altLang="ru-RU" sz="2400" dirty="0"/>
              <a:t>о характеристиках процесса функционирования моделируемой системы S</a:t>
            </a:r>
            <a:r>
              <a:rPr lang="ru-RU" altLang="ru-RU" sz="2400" dirty="0" smtClean="0"/>
              <a:t>.</a:t>
            </a:r>
            <a:endParaRPr lang="ru-RU" alt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1028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97572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ru-RU" altLang="ru-RU" sz="2400" dirty="0">
                <a:solidFill>
                  <a:schemeClr val="hlink"/>
                </a:solidFill>
              </a:rPr>
              <a:t>В ходе машинного эксперимента</a:t>
            </a:r>
            <a:r>
              <a:rPr lang="ru-RU" altLang="ru-RU" sz="2400" dirty="0"/>
              <a:t> </a:t>
            </a:r>
            <a:r>
              <a:rPr lang="ru-RU" altLang="ru-RU" sz="2400" dirty="0">
                <a:solidFill>
                  <a:srgbClr val="C00000"/>
                </a:solidFill>
              </a:rPr>
              <a:t>изучается поведение исследуемой модели М </a:t>
            </a:r>
            <a:r>
              <a:rPr lang="ru-RU" altLang="ru-RU" sz="2400" dirty="0"/>
              <a:t>процесса функционирования системы S на заданном интервале времени. </a:t>
            </a:r>
          </a:p>
          <a:p>
            <a:pPr>
              <a:lnSpc>
                <a:spcPct val="120000"/>
              </a:lnSpc>
            </a:pPr>
            <a:r>
              <a:rPr lang="ru-RU" altLang="ru-RU" sz="2400" dirty="0"/>
              <a:t>Поэтому критерий оценки является в общем случае векторной случайной функцией, заданной на этом же интервале.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88125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ru-RU" altLang="ru-RU" sz="2400" dirty="0">
                <a:solidFill>
                  <a:srgbClr val="F49100"/>
                </a:solidFill>
              </a:rPr>
              <a:t>Часто используют более простые критерии оценки</a:t>
            </a:r>
            <a:r>
              <a:rPr lang="ru-RU" altLang="ru-RU" sz="2400" dirty="0"/>
              <a:t>, например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вероятность определенного состояния системы в заданный момент времени, отсутствие отказов и сбоев в системе на интервале </a:t>
            </a:r>
            <a:r>
              <a:rPr lang="ru-RU" altLang="ru-RU" sz="2400" dirty="0"/>
              <a:t>и т. д. </a:t>
            </a:r>
          </a:p>
          <a:p>
            <a:pPr>
              <a:lnSpc>
                <a:spcPct val="140000"/>
              </a:lnSpc>
            </a:pPr>
            <a:r>
              <a:rPr lang="ru-RU" altLang="ru-RU" sz="2400" dirty="0">
                <a:solidFill>
                  <a:srgbClr val="F49100"/>
                </a:solidFill>
              </a:rPr>
              <a:t>При интерпретации результатов моделирования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вычисляются различные статистические характеристики закона распределения критерия оценки</a:t>
            </a:r>
            <a:r>
              <a:rPr lang="ru-RU" altLang="ru-RU" sz="2400" dirty="0"/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9209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916832"/>
            <a:ext cx="8229600" cy="3456384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ru-RU" altLang="ru-RU" sz="2000" dirty="0">
                <a:latin typeface="Arial" charset="0"/>
              </a:rPr>
              <a:t>	</a:t>
            </a:r>
            <a:r>
              <a:rPr lang="ru-RU" altLang="ru-RU" sz="2400" b="1" dirty="0" smtClean="0"/>
              <a:t>1. Планирование </a:t>
            </a:r>
            <a:r>
              <a:rPr lang="ru-RU" altLang="ru-RU" sz="2400" b="1" dirty="0"/>
              <a:t>машинного эксперимента с моделью системы. </a:t>
            </a:r>
          </a:p>
          <a:p>
            <a:pPr>
              <a:lnSpc>
                <a:spcPct val="110000"/>
              </a:lnSpc>
            </a:pPr>
            <a:r>
              <a:rPr lang="ru-RU" altLang="ru-RU" sz="2400" b="1" dirty="0">
                <a:solidFill>
                  <a:schemeClr val="hlink"/>
                </a:solidFill>
              </a:rPr>
              <a:t>Планирование машинного эксперимента</a:t>
            </a:r>
            <a:r>
              <a:rPr lang="ru-RU" altLang="ru-RU" sz="2400" b="1" dirty="0"/>
              <a:t>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призвано дать в итоге максимальный объем необходимой информации об объекте моделирования </a:t>
            </a:r>
            <a:r>
              <a:rPr lang="ru-RU" altLang="ru-RU" sz="2400" dirty="0"/>
              <a:t>при минимальных затратах машинных ресурсов.</a:t>
            </a:r>
          </a:p>
          <a:p>
            <a:pPr>
              <a:lnSpc>
                <a:spcPct val="110000"/>
              </a:lnSpc>
            </a:pPr>
            <a:r>
              <a:rPr lang="ru-RU" altLang="ru-RU" sz="2400" dirty="0"/>
              <a:t>При этом различают </a:t>
            </a:r>
            <a:r>
              <a:rPr lang="ru-RU" altLang="ru-RU" sz="2400" dirty="0">
                <a:solidFill>
                  <a:srgbClr val="C00000"/>
                </a:solidFill>
              </a:rPr>
              <a:t>стратегическое </a:t>
            </a:r>
            <a:r>
              <a:rPr lang="ru-RU" altLang="ru-RU" sz="2400" dirty="0"/>
              <a:t>и </a:t>
            </a:r>
            <a:r>
              <a:rPr lang="ru-RU" altLang="ru-RU" sz="2400" dirty="0">
                <a:solidFill>
                  <a:srgbClr val="C00000"/>
                </a:solidFill>
              </a:rPr>
              <a:t>тактическое</a:t>
            </a:r>
            <a:r>
              <a:rPr lang="ru-RU" altLang="ru-RU" sz="2400" dirty="0"/>
              <a:t> планирование машинного эксперимента.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14986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61568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altLang="ru-RU" sz="2400" u="sng" dirty="0">
                <a:solidFill>
                  <a:schemeClr val="hlink"/>
                </a:solidFill>
              </a:rPr>
              <a:t>Тактическое</a:t>
            </a:r>
            <a:r>
              <a:rPr lang="ru-RU" altLang="ru-RU" sz="2400" dirty="0"/>
              <a:t> планирование машинного эксперимента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преследует частные цели оптимальной реализации каждого конкретного эксперимента из множества необходимых</a:t>
            </a:r>
            <a:r>
              <a:rPr lang="ru-RU" altLang="ru-RU" sz="2400" dirty="0"/>
              <a:t>, заданных при стратегическом планировании.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2537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903712"/>
          </a:xfrm>
        </p:spPr>
        <p:txBody>
          <a:bodyPr/>
          <a:lstStyle/>
          <a:p>
            <a:r>
              <a:rPr lang="ru-RU" altLang="ru-RU" sz="2400" dirty="0"/>
              <a:t>При </a:t>
            </a:r>
            <a:r>
              <a:rPr lang="ru-RU" altLang="ru-RU" sz="2400" u="sng" dirty="0">
                <a:solidFill>
                  <a:schemeClr val="hlink"/>
                </a:solidFill>
              </a:rPr>
              <a:t>стратегическом</a:t>
            </a:r>
            <a:r>
              <a:rPr lang="ru-RU" altLang="ru-RU" sz="2400" dirty="0"/>
              <a:t> планировании эксперимента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ставится задача построения оптимального плана эксперимента для достижения цели</a:t>
            </a:r>
            <a:r>
              <a:rPr lang="ru-RU" altLang="ru-RU" sz="2400" dirty="0"/>
              <a:t>, поставленной перед моделированием (например, оптимизация структуры, алгоритмов и параметров системы S, исследуемой методом моделирования на ЭВМ).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8446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00808"/>
            <a:ext cx="8229600" cy="496828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altLang="ru-RU" sz="2400" b="1" dirty="0" smtClean="0"/>
              <a:t>2. Определение </a:t>
            </a:r>
            <a:r>
              <a:rPr lang="ru-RU" altLang="ru-RU" sz="2400" b="1" dirty="0"/>
              <a:t>требований к вычислительным средствам.</a:t>
            </a:r>
            <a:r>
              <a:rPr lang="ru-RU" altLang="ru-RU" sz="2400" dirty="0"/>
              <a:t> </a:t>
            </a:r>
          </a:p>
          <a:p>
            <a:pPr>
              <a:lnSpc>
                <a:spcPct val="120000"/>
              </a:lnSpc>
            </a:pPr>
            <a:r>
              <a:rPr lang="ru-RU" altLang="ru-RU" sz="2400" b="1" dirty="0" smtClean="0">
                <a:solidFill>
                  <a:srgbClr val="F49100"/>
                </a:solidFill>
              </a:rPr>
              <a:t>Необходимо </a:t>
            </a:r>
            <a:r>
              <a:rPr lang="ru-RU" altLang="ru-RU" sz="2400" b="1" dirty="0">
                <a:solidFill>
                  <a:srgbClr val="F49100"/>
                </a:solidFill>
              </a:rPr>
              <a:t>сформулировать требования по времени использования вычислительных средств</a:t>
            </a:r>
            <a:r>
              <a:rPr lang="ru-RU" altLang="ru-RU" sz="2400" dirty="0"/>
              <a:t>, т. е. составить график работы на одной или нескольких ЭВМ, а также указать те внешние устройства ЭВМ, которые потребуются при моделировании.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23493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altLang="ru-RU" sz="3100" b="1" dirty="0" smtClean="0"/>
              <a:t>3. Проведение </a:t>
            </a:r>
            <a:r>
              <a:rPr lang="ru-RU" altLang="ru-RU" sz="3100" b="1" dirty="0"/>
              <a:t>рабочих расчетов.</a:t>
            </a:r>
            <a:r>
              <a:rPr lang="ru-RU" altLang="ru-RU" sz="3100" dirty="0"/>
              <a:t> </a:t>
            </a:r>
          </a:p>
          <a:p>
            <a:pPr>
              <a:lnSpc>
                <a:spcPct val="120000"/>
              </a:lnSpc>
              <a:buFont typeface="Wingdings" pitchFamily="2" charset="2"/>
              <a:buNone/>
            </a:pPr>
            <a:r>
              <a:rPr lang="ru-RU" altLang="ru-RU" sz="3100" dirty="0"/>
              <a:t>	После составления программы модели и плана проведения машинного эксперимента с моделью системы S можно приступить к </a:t>
            </a:r>
            <a:r>
              <a:rPr lang="ru-RU" altLang="ru-RU" sz="3100" dirty="0">
                <a:solidFill>
                  <a:srgbClr val="F49100"/>
                </a:solidFill>
              </a:rPr>
              <a:t>рабочим расчетам на ЭВМ, которые обычно включают в себя</a:t>
            </a:r>
            <a:r>
              <a:rPr lang="ru-RU" altLang="ru-RU" sz="3100" dirty="0"/>
              <a:t>: </a:t>
            </a:r>
          </a:p>
          <a:p>
            <a:pPr>
              <a:lnSpc>
                <a:spcPct val="120000"/>
              </a:lnSpc>
            </a:pPr>
            <a:r>
              <a:rPr lang="ru-RU" altLang="ru-RU" sz="3100" dirty="0"/>
              <a:t>а) </a:t>
            </a:r>
            <a:r>
              <a:rPr lang="ru-RU" altLang="ru-RU" sz="3100" dirty="0">
                <a:solidFill>
                  <a:schemeClr val="accent2">
                    <a:lumMod val="75000"/>
                  </a:schemeClr>
                </a:solidFill>
              </a:rPr>
              <a:t>подготовку наборов исходных данных для ввода в ЭВМ</a:t>
            </a:r>
            <a:r>
              <a:rPr lang="ru-RU" altLang="ru-RU" sz="3100" dirty="0"/>
              <a:t>; </a:t>
            </a:r>
          </a:p>
          <a:p>
            <a:pPr>
              <a:lnSpc>
                <a:spcPct val="120000"/>
              </a:lnSpc>
            </a:pPr>
            <a:r>
              <a:rPr lang="ru-RU" altLang="ru-RU" sz="3100" dirty="0"/>
              <a:t>б) </a:t>
            </a:r>
            <a:r>
              <a:rPr lang="ru-RU" altLang="ru-RU" sz="3100" dirty="0">
                <a:solidFill>
                  <a:schemeClr val="accent2">
                    <a:lumMod val="75000"/>
                  </a:schemeClr>
                </a:solidFill>
              </a:rPr>
              <a:t>проверку исходных данных</a:t>
            </a:r>
            <a:r>
              <a:rPr lang="ru-RU" altLang="ru-RU" sz="3100" dirty="0"/>
              <a:t>, подготовленных для ввода; </a:t>
            </a:r>
          </a:p>
          <a:p>
            <a:pPr>
              <a:lnSpc>
                <a:spcPct val="120000"/>
              </a:lnSpc>
            </a:pPr>
            <a:r>
              <a:rPr lang="ru-RU" altLang="ru-RU" sz="3100" dirty="0"/>
              <a:t>в) </a:t>
            </a:r>
            <a:r>
              <a:rPr lang="ru-RU" altLang="ru-RU" sz="3100" dirty="0">
                <a:solidFill>
                  <a:schemeClr val="accent2">
                    <a:lumMod val="75000"/>
                  </a:schemeClr>
                </a:solidFill>
              </a:rPr>
              <a:t>проведение расчетов</a:t>
            </a:r>
            <a:r>
              <a:rPr lang="ru-RU" altLang="ru-RU" sz="3100" dirty="0"/>
              <a:t> на ЭВМ;</a:t>
            </a:r>
          </a:p>
          <a:p>
            <a:pPr>
              <a:lnSpc>
                <a:spcPct val="120000"/>
              </a:lnSpc>
            </a:pPr>
            <a:r>
              <a:rPr lang="ru-RU" altLang="ru-RU" sz="3100" dirty="0"/>
              <a:t> г) </a:t>
            </a:r>
            <a:r>
              <a:rPr lang="ru-RU" altLang="ru-RU" sz="3100" dirty="0">
                <a:solidFill>
                  <a:schemeClr val="accent2">
                    <a:lumMod val="75000"/>
                  </a:schemeClr>
                </a:solidFill>
              </a:rPr>
              <a:t>получение выходных данных</a:t>
            </a:r>
            <a:r>
              <a:rPr lang="ru-RU" altLang="ru-RU" sz="3100" dirty="0"/>
              <a:t>, т. е. результатов моделирования.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71034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12776"/>
            <a:ext cx="8229600" cy="5256312"/>
          </a:xfrm>
        </p:spPr>
        <p:txBody>
          <a:bodyPr>
            <a:norm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ru-RU" altLang="ru-RU" sz="2400" b="1" dirty="0" smtClean="0"/>
              <a:t>4. Анализ </a:t>
            </a:r>
            <a:r>
              <a:rPr lang="ru-RU" altLang="ru-RU" sz="2400" b="1" dirty="0"/>
              <a:t>результатов моделирования системы.</a:t>
            </a:r>
            <a:r>
              <a:rPr lang="ru-RU" altLang="ru-RU" sz="2400" dirty="0"/>
              <a:t> </a:t>
            </a:r>
            <a:r>
              <a:rPr lang="ru-RU" altLang="ru-RU" sz="2400" b="1" dirty="0">
                <a:solidFill>
                  <a:srgbClr val="F49100"/>
                </a:solidFill>
              </a:rPr>
              <a:t>Чтобы эффективно проанализировать выходные данные</a:t>
            </a:r>
            <a:r>
              <a:rPr lang="ru-RU" altLang="ru-RU" sz="2400" dirty="0"/>
              <a:t>, полученные в результате расчетов на ЭВМ,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необходимо знать, что делать с результатами рабочих расчетов и как их интерпретировать</a:t>
            </a:r>
            <a:r>
              <a:rPr lang="ru-RU" altLang="ru-RU" sz="2400" dirty="0"/>
              <a:t>. 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ru-RU" altLang="ru-RU" sz="2400" b="1" dirty="0" smtClean="0"/>
              <a:t>5. Представление </a:t>
            </a:r>
            <a:r>
              <a:rPr lang="ru-RU" altLang="ru-RU" sz="2400" b="1" dirty="0"/>
              <a:t>результатов моделирования.</a:t>
            </a:r>
            <a:r>
              <a:rPr lang="ru-RU" altLang="ru-RU" sz="2400" dirty="0"/>
              <a:t> </a:t>
            </a:r>
            <a:r>
              <a:rPr lang="ru-RU" altLang="ru-RU" sz="2400" b="1" dirty="0">
                <a:solidFill>
                  <a:srgbClr val="F49100"/>
                </a:solidFill>
              </a:rPr>
              <a:t>Целесообразно в каждом конкретном случае выбрать наиболее подходящую форму</a:t>
            </a:r>
            <a:r>
              <a:rPr lang="ru-RU" altLang="ru-RU" sz="2400" dirty="0"/>
              <a:t>, так как это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существенно влияет на эффективность их дальнейшего употребления заказчиком</a:t>
            </a:r>
            <a:r>
              <a:rPr lang="ru-RU" altLang="ru-RU" sz="2400" dirty="0" smtClean="0"/>
              <a:t>.</a:t>
            </a:r>
            <a:endParaRPr lang="ru-RU" alt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1621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4047728"/>
          </a:xfrm>
        </p:spPr>
        <p:txBody>
          <a:bodyPr/>
          <a:lstStyle/>
          <a:p>
            <a:pPr marL="0" indent="0">
              <a:buNone/>
            </a:pPr>
            <a:r>
              <a:rPr lang="ru-RU" altLang="ru-RU" sz="2400" b="1" dirty="0" smtClean="0"/>
              <a:t>6. Интерпретация </a:t>
            </a:r>
            <a:r>
              <a:rPr lang="ru-RU" altLang="ru-RU" sz="2400" b="1" dirty="0"/>
              <a:t>результатов моделирования</a:t>
            </a:r>
            <a:r>
              <a:rPr lang="ru-RU" altLang="ru-RU" sz="2400" b="1" dirty="0" smtClean="0"/>
              <a:t>.</a:t>
            </a:r>
          </a:p>
          <a:p>
            <a:pPr marL="0" indent="0">
              <a:buNone/>
            </a:pPr>
            <a:r>
              <a:rPr lang="ru-RU" altLang="ru-RU" sz="2400" dirty="0" smtClean="0">
                <a:solidFill>
                  <a:srgbClr val="F49100"/>
                </a:solidFill>
              </a:rPr>
              <a:t>Основное </a:t>
            </a:r>
            <a:r>
              <a:rPr lang="ru-RU" altLang="ru-RU" sz="2400" dirty="0">
                <a:solidFill>
                  <a:srgbClr val="F49100"/>
                </a:solidFill>
              </a:rPr>
              <a:t>содержание этого </a:t>
            </a:r>
            <a:r>
              <a:rPr lang="ru-RU" altLang="ru-RU" sz="2400" dirty="0" err="1">
                <a:solidFill>
                  <a:srgbClr val="F49100"/>
                </a:solidFill>
              </a:rPr>
              <a:t>подэтапа</a:t>
            </a:r>
            <a:r>
              <a:rPr lang="ru-RU" altLang="ru-RU" sz="2400" dirty="0">
                <a:solidFill>
                  <a:srgbClr val="F49100"/>
                </a:solidFill>
              </a:rPr>
              <a:t> </a:t>
            </a:r>
            <a:r>
              <a:rPr lang="ru-RU" altLang="ru-RU" sz="2400" dirty="0"/>
              <a:t>—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переход от информации, полученной в результате машинного эксперимента с моделью к информации </a:t>
            </a:r>
            <a:r>
              <a:rPr lang="ru-RU" altLang="ru-RU" sz="2400" dirty="0"/>
              <a:t>применительно к объекту моделирования, на основании которой и будут делаться выводы относительно характеристик процесса функционирования исследуемой системы S.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57382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72816"/>
            <a:ext cx="8229600" cy="4896272"/>
          </a:xfrm>
        </p:spPr>
        <p:txBody>
          <a:bodyPr>
            <a:norm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ru-RU" altLang="ru-RU" sz="2400" b="1" dirty="0" smtClean="0"/>
              <a:t>7. Подведение </a:t>
            </a:r>
            <a:r>
              <a:rPr lang="ru-RU" altLang="ru-RU" sz="2400" b="1" dirty="0"/>
              <a:t>итогов моделирования и выдача рекомендаций.</a:t>
            </a:r>
            <a:r>
              <a:rPr lang="ru-RU" altLang="ru-RU" sz="2400" dirty="0"/>
              <a:t> </a:t>
            </a:r>
            <a:endParaRPr lang="ru-RU" altLang="ru-RU" sz="2400" dirty="0" smtClean="0"/>
          </a:p>
          <a:p>
            <a:pPr>
              <a:lnSpc>
                <a:spcPct val="130000"/>
              </a:lnSpc>
            </a:pPr>
            <a:r>
              <a:rPr lang="ru-RU" altLang="ru-RU" sz="2400" b="1" dirty="0" smtClean="0">
                <a:solidFill>
                  <a:srgbClr val="F49100"/>
                </a:solidFill>
              </a:rPr>
              <a:t>При </a:t>
            </a:r>
            <a:r>
              <a:rPr lang="ru-RU" altLang="ru-RU" sz="2400" b="1" dirty="0">
                <a:solidFill>
                  <a:srgbClr val="F49100"/>
                </a:solidFill>
              </a:rPr>
              <a:t>подведении итогов моделирования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должны быть отмечены главные особенности, полученные в соответствии с планом эксперимента над моделью </a:t>
            </a:r>
            <a:r>
              <a:rPr lang="ru-RU" altLang="ru-RU" sz="2400" dirty="0"/>
              <a:t>результатов, проведена проверка гипотез и предположений и сделаны выводы на основании этих результатов</a:t>
            </a:r>
            <a:r>
              <a:rPr lang="ru-RU" altLang="ru-RU" sz="2400" dirty="0" smtClean="0"/>
              <a:t>.</a:t>
            </a:r>
            <a:endParaRPr lang="ru-RU" alt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33397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9532" y="1844824"/>
            <a:ext cx="8229600" cy="422982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altLang="ru-RU" b="1" dirty="0" smtClean="0"/>
              <a:t>8. Составление </a:t>
            </a:r>
            <a:r>
              <a:rPr lang="ru-RU" altLang="ru-RU" b="1" dirty="0"/>
              <a:t>технической документации</a:t>
            </a:r>
            <a:r>
              <a:rPr lang="ru-RU" altLang="ru-RU" dirty="0"/>
              <a:t> </a:t>
            </a:r>
            <a:r>
              <a:rPr lang="ru-RU" altLang="ru-RU" b="1" dirty="0"/>
              <a:t>по третьему этапу.</a:t>
            </a:r>
            <a:r>
              <a:rPr lang="ru-RU" altLang="ru-RU" dirty="0"/>
              <a:t> </a:t>
            </a:r>
            <a:endParaRPr lang="ru-RU" altLang="ru-RU" dirty="0" smtClean="0"/>
          </a:p>
          <a:p>
            <a:pPr marL="0" indent="0">
              <a:buNone/>
            </a:pPr>
            <a:r>
              <a:rPr lang="ru-RU" altLang="ru-RU" dirty="0" smtClean="0">
                <a:solidFill>
                  <a:srgbClr val="C00000"/>
                </a:solidFill>
              </a:rPr>
              <a:t>Эта </a:t>
            </a:r>
            <a:r>
              <a:rPr lang="ru-RU" altLang="ru-RU" dirty="0">
                <a:solidFill>
                  <a:srgbClr val="C00000"/>
                </a:solidFill>
              </a:rPr>
              <a:t>документация должна включать в себя</a:t>
            </a:r>
            <a:r>
              <a:rPr lang="ru-RU" altLang="ru-RU" dirty="0"/>
              <a:t>: </a:t>
            </a:r>
            <a:endParaRPr lang="ru-RU" altLang="ru-RU" dirty="0" smtClean="0"/>
          </a:p>
          <a:p>
            <a:r>
              <a:rPr lang="ru-RU" altLang="ru-RU" dirty="0" smtClean="0"/>
              <a:t>а</a:t>
            </a:r>
            <a:r>
              <a:rPr lang="ru-RU" altLang="ru-RU" dirty="0"/>
              <a:t>) </a:t>
            </a:r>
            <a:r>
              <a:rPr lang="ru-RU" altLang="ru-RU" dirty="0">
                <a:solidFill>
                  <a:schemeClr val="accent2">
                    <a:lumMod val="75000"/>
                  </a:schemeClr>
                </a:solidFill>
              </a:rPr>
              <a:t>план проведения машинного эксперимента</a:t>
            </a:r>
            <a:r>
              <a:rPr lang="ru-RU" altLang="ru-RU" dirty="0"/>
              <a:t>; </a:t>
            </a:r>
            <a:endParaRPr lang="ru-RU" altLang="ru-RU" dirty="0" smtClean="0"/>
          </a:p>
          <a:p>
            <a:r>
              <a:rPr lang="ru-RU" altLang="ru-RU" dirty="0" smtClean="0"/>
              <a:t>б</a:t>
            </a:r>
            <a:r>
              <a:rPr lang="ru-RU" altLang="ru-RU" dirty="0"/>
              <a:t>) </a:t>
            </a:r>
            <a:r>
              <a:rPr lang="ru-RU" altLang="ru-RU" dirty="0">
                <a:solidFill>
                  <a:schemeClr val="accent2">
                    <a:lumMod val="75000"/>
                  </a:schemeClr>
                </a:solidFill>
              </a:rPr>
              <a:t>наборы исходных данных </a:t>
            </a:r>
            <a:r>
              <a:rPr lang="ru-RU" altLang="ru-RU" dirty="0"/>
              <a:t>для моделирования; </a:t>
            </a:r>
            <a:endParaRPr lang="ru-RU" altLang="ru-RU" dirty="0" smtClean="0"/>
          </a:p>
          <a:p>
            <a:r>
              <a:rPr lang="ru-RU" altLang="ru-RU" dirty="0" smtClean="0"/>
              <a:t>в</a:t>
            </a:r>
            <a:r>
              <a:rPr lang="ru-RU" altLang="ru-RU" dirty="0"/>
              <a:t>) </a:t>
            </a:r>
            <a:r>
              <a:rPr lang="ru-RU" altLang="ru-RU" dirty="0">
                <a:solidFill>
                  <a:schemeClr val="accent2">
                    <a:lumMod val="75000"/>
                  </a:schemeClr>
                </a:solidFill>
              </a:rPr>
              <a:t>результаты моделирования </a:t>
            </a:r>
            <a:r>
              <a:rPr lang="ru-RU" altLang="ru-RU" dirty="0"/>
              <a:t>системы; </a:t>
            </a:r>
            <a:endParaRPr lang="ru-RU" altLang="ru-RU" dirty="0" smtClean="0"/>
          </a:p>
          <a:p>
            <a:r>
              <a:rPr lang="ru-RU" altLang="ru-RU" dirty="0" smtClean="0"/>
              <a:t>г</a:t>
            </a:r>
            <a:r>
              <a:rPr lang="ru-RU" altLang="ru-RU" dirty="0"/>
              <a:t>) </a:t>
            </a:r>
            <a:r>
              <a:rPr lang="ru-RU" altLang="ru-RU" dirty="0">
                <a:solidFill>
                  <a:schemeClr val="accent2">
                    <a:lumMod val="75000"/>
                  </a:schemeClr>
                </a:solidFill>
              </a:rPr>
              <a:t>анализ и оценку результатов моделирования</a:t>
            </a:r>
            <a:r>
              <a:rPr lang="ru-RU" altLang="ru-RU" dirty="0"/>
              <a:t>; </a:t>
            </a:r>
            <a:endParaRPr lang="ru-RU" altLang="ru-RU" dirty="0" smtClean="0"/>
          </a:p>
          <a:p>
            <a:r>
              <a:rPr lang="ru-RU" altLang="ru-RU" dirty="0" smtClean="0"/>
              <a:t>д</a:t>
            </a:r>
            <a:r>
              <a:rPr lang="ru-RU" altLang="ru-RU" dirty="0"/>
              <a:t>) </a:t>
            </a:r>
            <a:r>
              <a:rPr lang="ru-RU" altLang="ru-RU" dirty="0">
                <a:solidFill>
                  <a:schemeClr val="accent2">
                    <a:lumMod val="75000"/>
                  </a:schemeClr>
                </a:solidFill>
              </a:rPr>
              <a:t>выводы по полученным результатам </a:t>
            </a:r>
            <a:r>
              <a:rPr lang="ru-RU" altLang="ru-RU" dirty="0" smtClean="0"/>
              <a:t>моделирования;</a:t>
            </a:r>
          </a:p>
          <a:p>
            <a:r>
              <a:rPr lang="ru-RU" altLang="ru-RU" dirty="0" smtClean="0"/>
              <a:t>е) </a:t>
            </a:r>
            <a:r>
              <a:rPr lang="ru-RU" altLang="ru-RU" dirty="0">
                <a:solidFill>
                  <a:schemeClr val="accent2">
                    <a:lumMod val="75000"/>
                  </a:schemeClr>
                </a:solidFill>
              </a:rPr>
              <a:t>указание путей дальнейшего совершенствования </a:t>
            </a:r>
            <a:r>
              <a:rPr lang="ru-RU" altLang="ru-RU" dirty="0"/>
              <a:t>машинной модели и возможных областей ее приложения.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31178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56" name="Rectangle 32"/>
          <p:cNvSpPr>
            <a:spLocks noGrp="1" noChangeArrowheads="1"/>
          </p:cNvSpPr>
          <p:nvPr>
            <p:ph type="ctrTitle"/>
          </p:nvPr>
        </p:nvSpPr>
        <p:spPr>
          <a:xfrm>
            <a:off x="1187624" y="2996952"/>
            <a:ext cx="6840760" cy="1828800"/>
          </a:xfrm>
        </p:spPr>
        <p:txBody>
          <a:bodyPr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altLang="ru-RU" sz="3600" dirty="0">
                <a:solidFill>
                  <a:schemeClr val="tx1"/>
                </a:solidFill>
              </a:rPr>
              <a:t/>
            </a:r>
            <a:br>
              <a:rPr lang="en-US" altLang="ru-RU" sz="3600" dirty="0">
                <a:solidFill>
                  <a:schemeClr val="tx1"/>
                </a:solidFill>
              </a:rPr>
            </a:br>
            <a:r>
              <a:rPr lang="en-US" altLang="ru-RU" sz="3600" dirty="0">
                <a:solidFill>
                  <a:schemeClr val="tx1"/>
                </a:solidFill>
              </a:rPr>
              <a:t/>
            </a:r>
            <a:br>
              <a:rPr lang="en-US" altLang="ru-RU" sz="3600" dirty="0">
                <a:solidFill>
                  <a:schemeClr val="tx1"/>
                </a:solidFill>
              </a:rPr>
            </a:br>
            <a:r>
              <a:rPr lang="ru-RU" altLang="ru-RU" sz="4800" dirty="0">
                <a:solidFill>
                  <a:schemeClr val="tx2"/>
                </a:solidFill>
              </a:rPr>
              <a:t>3. </a:t>
            </a:r>
            <a:r>
              <a:rPr lang="ru-RU" altLang="ru-RU" sz="4800" dirty="0" smtClean="0">
                <a:solidFill>
                  <a:schemeClr val="tx2"/>
                </a:solidFill>
              </a:rPr>
              <a:t>Системы автоматизированного </a:t>
            </a:r>
            <a:r>
              <a:rPr lang="ru-RU" altLang="ru-RU" sz="4800" dirty="0">
                <a:solidFill>
                  <a:schemeClr val="tx2"/>
                </a:solidFill>
              </a:rPr>
              <a:t>проектирования</a:t>
            </a:r>
            <a:r>
              <a:rPr lang="ru-RU" altLang="ru-RU" sz="3600" dirty="0">
                <a:solidFill>
                  <a:srgbClr val="0066CC"/>
                </a:solidFill>
              </a:rPr>
              <a:t/>
            </a:r>
            <a:br>
              <a:rPr lang="ru-RU" altLang="ru-RU" sz="3600" dirty="0">
                <a:solidFill>
                  <a:srgbClr val="0066CC"/>
                </a:solidFill>
              </a:rPr>
            </a:br>
            <a:endParaRPr lang="ru-RU" altLang="ru-RU" sz="3600" dirty="0">
              <a:solidFill>
                <a:srgbClr val="0066CC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03546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435280" cy="4713387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Основная цель автоматизации проектирования</a:t>
            </a:r>
            <a:r>
              <a:rPr lang="ru-RU" sz="2400" dirty="0"/>
              <a:t> – обеспечение принципиальной возможности проектирования и производства новых, сверхсложных систем, получая при этом более высокие показатели, чем при ручном проектировании. К основным показателям проектирования относятся:</a:t>
            </a:r>
          </a:p>
          <a:p>
            <a:r>
              <a:rPr lang="ru-RU" sz="2400" b="1" dirty="0">
                <a:solidFill>
                  <a:srgbClr val="FF9933"/>
                </a:solidFill>
              </a:rPr>
              <a:t>Качество проектируемого объекта</a:t>
            </a:r>
            <a:r>
              <a:rPr lang="ru-RU" sz="2400" dirty="0"/>
              <a:t>;</a:t>
            </a:r>
          </a:p>
          <a:p>
            <a:r>
              <a:rPr lang="ru-RU" sz="2400" b="1" dirty="0">
                <a:solidFill>
                  <a:srgbClr val="FF9933"/>
                </a:solidFill>
              </a:rPr>
              <a:t>Материальные затраты</a:t>
            </a:r>
            <a:r>
              <a:rPr lang="ru-RU" sz="2400" dirty="0"/>
              <a:t>;</a:t>
            </a:r>
          </a:p>
          <a:p>
            <a:r>
              <a:rPr lang="ru-RU" sz="2400" b="1" dirty="0">
                <a:solidFill>
                  <a:srgbClr val="FF9933"/>
                </a:solidFill>
              </a:rPr>
              <a:t>Сроки </a:t>
            </a:r>
            <a:r>
              <a:rPr lang="ru-RU" sz="2400" b="1" dirty="0" smtClean="0">
                <a:solidFill>
                  <a:srgbClr val="FF9933"/>
                </a:solidFill>
              </a:rPr>
              <a:t>проектирования</a:t>
            </a:r>
            <a:r>
              <a:rPr lang="ru-RU" sz="2400" dirty="0"/>
              <a:t>;</a:t>
            </a:r>
          </a:p>
          <a:p>
            <a:r>
              <a:rPr lang="ru-RU" sz="2400" b="1" dirty="0">
                <a:solidFill>
                  <a:srgbClr val="FF9933"/>
                </a:solidFill>
              </a:rPr>
              <a:t>Аспекты АП</a:t>
            </a:r>
            <a:r>
              <a:rPr lang="ru-RU" sz="2400" dirty="0"/>
              <a:t>.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0198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Автоматизация проектирования проявляется в следующих основных аспектах.</a:t>
            </a:r>
            <a:b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1" dirty="0">
                <a:solidFill>
                  <a:srgbClr val="C00000"/>
                </a:solidFill>
              </a:rPr>
              <a:t>1-й аспект</a:t>
            </a:r>
            <a:r>
              <a:rPr lang="ru-RU" sz="2400" dirty="0"/>
              <a:t> 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</a:rPr>
              <a:t>связан с АП трудоемких ручных работ</a:t>
            </a:r>
            <a:r>
              <a:rPr lang="ru-RU" sz="2400" dirty="0"/>
              <a:t>, не требующих творческого подхода для своего выполнения, 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</a:rPr>
              <a:t>например оформление конструкторской документации</a:t>
            </a:r>
            <a:r>
              <a:rPr lang="ru-RU" sz="2400" dirty="0"/>
              <a:t>. </a:t>
            </a:r>
            <a:r>
              <a:rPr lang="ru-RU" sz="2400" dirty="0" smtClean="0"/>
              <a:t>Алгоритмическая </a:t>
            </a:r>
            <a:r>
              <a:rPr lang="ru-RU" sz="2400" dirty="0"/>
              <a:t>интерпретация таких работ затруднена. В этой области работы по автоматизации проектирования ведутся довольно интенсивно из-за получаемого здесь большого экономического эффекта.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6835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2-й аспект</a:t>
            </a:r>
            <a:r>
              <a:rPr lang="ru-RU" dirty="0" smtClean="0"/>
              <a:t> АП 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выражается в использовании моделирования</a:t>
            </a:r>
            <a:r>
              <a:rPr lang="ru-RU" dirty="0" smtClean="0"/>
              <a:t> (численных экспериментов) вместо длительной экспериментальной обработки проектируемого объекта.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3-й аспект</a:t>
            </a:r>
            <a:r>
              <a:rPr lang="ru-RU" dirty="0" smtClean="0"/>
              <a:t> 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АП связан с решением задач, не поддающихся полной формализации таких зада</a:t>
            </a:r>
            <a:r>
              <a:rPr lang="ru-RU" dirty="0" smtClean="0"/>
              <a:t>ч как, например, выбор структуры и принципов организации проектируемой системы. Эти задачи решаются человеком, а ЭВМ при решении этих задач имеет вспомогательное значение – как хранилище базы данных, т. е. сведений о предшествующих разработках, результатах уже выполненных работ проектирования данной системы. 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91312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2592288"/>
          </a:xfrm>
        </p:spPr>
        <p:txBody>
          <a:bodyPr/>
          <a:lstStyle/>
          <a:p>
            <a:r>
              <a:rPr lang="ru-RU" sz="2400" b="1" dirty="0">
                <a:solidFill>
                  <a:srgbClr val="C00000"/>
                </a:solidFill>
              </a:rPr>
              <a:t>4-й аспект</a:t>
            </a:r>
            <a:r>
              <a:rPr lang="ru-RU" sz="2400" dirty="0"/>
              <a:t> 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</a:rPr>
              <a:t>проявляется во все нарастающем использовании для решения задач автоматизации проектирования персональных ЭВМ и их сетей</a:t>
            </a:r>
            <a:r>
              <a:rPr lang="ru-RU" sz="2400" dirty="0"/>
              <a:t>. Все ресурсы предоставлены одному пользователю, а вычислительные мощности и объемы памяти достаточны для решения сложнейших задач.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0144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86978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</a:rPr>
              <a:t>САПР </a:t>
            </a:r>
            <a:r>
              <a:rPr lang="ru-RU" b="1" dirty="0">
                <a:solidFill>
                  <a:srgbClr val="C00000"/>
                </a:solidFill>
              </a:rPr>
              <a:t>решает три задачи:</a:t>
            </a:r>
          </a:p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Улучшение качества проектирования</a:t>
            </a:r>
            <a:r>
              <a:rPr lang="ru-RU" b="1" dirty="0"/>
              <a:t>;</a:t>
            </a:r>
          </a:p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Снижение материальных затрат</a:t>
            </a:r>
            <a:r>
              <a:rPr lang="ru-RU" b="1" dirty="0"/>
              <a:t>;</a:t>
            </a:r>
          </a:p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Сокращение средств проектирования</a:t>
            </a:r>
            <a:r>
              <a:rPr lang="ru-RU" b="1" dirty="0"/>
              <a:t>.</a:t>
            </a:r>
          </a:p>
          <a:p>
            <a:pPr marL="0" indent="0">
              <a:buNone/>
            </a:pPr>
            <a:r>
              <a:rPr lang="ru-RU" dirty="0" smtClean="0"/>
              <a:t>Существенное </a:t>
            </a:r>
            <a:r>
              <a:rPr lang="ru-RU" dirty="0"/>
              <a:t>повышение эффективности наблюдается при сквозной (комплексной)автоматизации проектирования. Когда используется комплекс средств, объединенных в единую систему АП.</a:t>
            </a:r>
            <a:r>
              <a:rPr lang="ru-RU" sz="3100" dirty="0"/>
              <a:t/>
            </a:r>
            <a:br>
              <a:rPr lang="ru-RU" sz="3100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86290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</a:rPr>
              <a:t>Автоматизация проектирования </a:t>
            </a:r>
            <a:r>
              <a:rPr lang="ru-RU" dirty="0"/>
              <a:t>– </a:t>
            </a:r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это использование вычислительной техники для (автоматизации) процедур подготовки и обработки информации</a:t>
            </a:r>
            <a:r>
              <a:rPr lang="ru-RU" dirty="0"/>
              <a:t>: </a:t>
            </a:r>
            <a:r>
              <a:rPr lang="ru-RU" b="1" u="sng" dirty="0">
                <a:solidFill>
                  <a:srgbClr val="F49100"/>
                </a:solidFill>
              </a:rPr>
              <a:t>решение проектных задач синтеза, анализа, моделирования и подготовки документации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05745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1835696" y="704088"/>
            <a:ext cx="6851104" cy="1143000"/>
          </a:xfrm>
        </p:spPr>
        <p:txBody>
          <a:bodyPr>
            <a:normAutofit/>
          </a:bodyPr>
          <a:lstStyle/>
          <a:p>
            <a:pPr algn="ctr"/>
            <a:r>
              <a:rPr lang="ru-RU" altLang="ru-RU" sz="3200" b="1" dirty="0" smtClean="0">
                <a:solidFill>
                  <a:schemeClr val="accent2">
                    <a:lumMod val="50000"/>
                  </a:schemeClr>
                </a:solidFill>
              </a:rPr>
              <a:t>Системы </a:t>
            </a:r>
            <a:r>
              <a:rPr lang="ru-RU" altLang="ru-RU" sz="3200" b="1" dirty="0">
                <a:solidFill>
                  <a:schemeClr val="accent2">
                    <a:lumMod val="50000"/>
                  </a:schemeClr>
                </a:solidFill>
              </a:rPr>
              <a:t>автоматизированного проектирования</a:t>
            </a:r>
          </a:p>
        </p:txBody>
      </p:sp>
      <p:graphicFrame>
        <p:nvGraphicFramePr>
          <p:cNvPr id="2065" name="Object 17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0458905"/>
              </p:ext>
            </p:extLst>
          </p:nvPr>
        </p:nvGraphicFramePr>
        <p:xfrm>
          <a:off x="1828800" y="2471738"/>
          <a:ext cx="5486400" cy="331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6" name="Рисунок" r:id="rId5" imgW="5486400" imgH="3314880" progId="Word.Picture.8">
                  <p:embed/>
                </p:oleObj>
              </mc:Choice>
              <mc:Fallback>
                <p:oleObj name="Рисунок" r:id="rId5" imgW="5486400" imgH="331488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471738"/>
                        <a:ext cx="5486400" cy="33147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2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1684143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389120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Проектирующие подсистемы </a:t>
            </a:r>
            <a:r>
              <a:rPr lang="ru-RU" dirty="0"/>
              <a:t>непосредственно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выполняют проектные процедуры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Примерами проектирующих подсистем </a:t>
            </a:r>
            <a:r>
              <a:rPr lang="ru-RU" dirty="0"/>
              <a:t>могут служить подсистемы геометрического трехмерного </a:t>
            </a:r>
            <a:r>
              <a:rPr lang="ru-RU" b="1" dirty="0" smtClean="0">
                <a:solidFill>
                  <a:srgbClr val="F49100"/>
                </a:solidFill>
              </a:rPr>
              <a:t>моделирования механических </a:t>
            </a:r>
            <a:r>
              <a:rPr lang="ru-RU" b="1" dirty="0">
                <a:solidFill>
                  <a:srgbClr val="F49100"/>
                </a:solidFill>
              </a:rPr>
              <a:t>объектов, изготовления конструкторской документации, схемотехнического </a:t>
            </a:r>
            <a:r>
              <a:rPr lang="ru-RU" b="1" dirty="0" smtClean="0">
                <a:solidFill>
                  <a:srgbClr val="F49100"/>
                </a:solidFill>
              </a:rPr>
              <a:t>анализа, трассировки </a:t>
            </a:r>
            <a:r>
              <a:rPr lang="ru-RU" b="1" dirty="0">
                <a:solidFill>
                  <a:srgbClr val="F49100"/>
                </a:solidFill>
              </a:rPr>
              <a:t>соединений в печатных платах</a:t>
            </a:r>
            <a:r>
              <a:rPr lang="ru-RU" dirty="0"/>
              <a:t>.</a:t>
            </a:r>
          </a:p>
          <a:p>
            <a:r>
              <a:rPr lang="ru-RU" dirty="0"/>
              <a:t> </a:t>
            </a:r>
            <a:r>
              <a:rPr lang="ru-RU" b="1" dirty="0">
                <a:solidFill>
                  <a:srgbClr val="C00000"/>
                </a:solidFill>
              </a:rPr>
              <a:t>Обслуживающие подсистемы</a:t>
            </a:r>
            <a:r>
              <a:rPr lang="ru-RU" dirty="0"/>
              <a:t> </a:t>
            </a:r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обеспечивают функционирование проектирующих подсистем</a:t>
            </a:r>
            <a:r>
              <a:rPr lang="ru-RU" dirty="0"/>
              <a:t>, их совокупность называют системной средой (или оболочкой) САПР.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0878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262169"/>
            <a:ext cx="8280275" cy="5256584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ru-RU" altLang="ru-RU" sz="2400" b="1" dirty="0" smtClean="0">
                <a:solidFill>
                  <a:schemeClr val="accent2">
                    <a:lumMod val="75000"/>
                  </a:schemeClr>
                </a:solidFill>
              </a:rPr>
              <a:t>Типичными </a:t>
            </a:r>
            <a:r>
              <a:rPr lang="ru-RU" altLang="ru-RU" sz="2400" b="1" dirty="0">
                <a:solidFill>
                  <a:schemeClr val="accent2">
                    <a:lumMod val="75000"/>
                  </a:schemeClr>
                </a:solidFill>
              </a:rPr>
              <a:t>обслуживающими подсистемами являются</a:t>
            </a:r>
            <a:r>
              <a:rPr lang="ru-RU" altLang="ru-RU" sz="2400" dirty="0"/>
              <a:t>: </a:t>
            </a:r>
            <a:endParaRPr lang="en-US" altLang="ru-RU" sz="2400" dirty="0"/>
          </a:p>
          <a:p>
            <a:pPr>
              <a:lnSpc>
                <a:spcPct val="110000"/>
              </a:lnSpc>
            </a:pPr>
            <a:r>
              <a:rPr lang="ru-RU" altLang="ru-RU" sz="2400" dirty="0"/>
              <a:t>подсистемы управления проектными данными (PDM — </a:t>
            </a:r>
            <a:r>
              <a:rPr lang="ru-RU" altLang="ru-RU" sz="2400" dirty="0" err="1"/>
              <a:t>Product</a:t>
            </a:r>
            <a:r>
              <a:rPr lang="ru-RU" altLang="ru-RU" sz="2400" dirty="0"/>
              <a:t> </a:t>
            </a:r>
            <a:r>
              <a:rPr lang="ru-RU" altLang="ru-RU" sz="2400" dirty="0" err="1"/>
              <a:t>Data</a:t>
            </a:r>
            <a:r>
              <a:rPr lang="ru-RU" altLang="ru-RU" sz="2400" dirty="0"/>
              <a:t> </a:t>
            </a:r>
            <a:r>
              <a:rPr lang="ru-RU" altLang="ru-RU" sz="2400" dirty="0" err="1"/>
              <a:t>Management</a:t>
            </a:r>
            <a:r>
              <a:rPr lang="ru-RU" altLang="ru-RU" sz="2400" dirty="0"/>
              <a:t>),</a:t>
            </a:r>
          </a:p>
          <a:p>
            <a:pPr>
              <a:lnSpc>
                <a:spcPct val="110000"/>
              </a:lnSpc>
            </a:pPr>
            <a:r>
              <a:rPr lang="ru-RU" altLang="ru-RU" sz="2400" dirty="0"/>
              <a:t>управления процессом проектирования (</a:t>
            </a:r>
            <a:r>
              <a:rPr lang="ru-RU" altLang="ru-RU" sz="2400" dirty="0" err="1"/>
              <a:t>DesPM</a:t>
            </a:r>
            <a:r>
              <a:rPr lang="ru-RU" altLang="ru-RU" sz="2400" dirty="0"/>
              <a:t> — </a:t>
            </a:r>
            <a:r>
              <a:rPr lang="ru-RU" altLang="ru-RU" sz="2400" dirty="0" err="1"/>
              <a:t>Design</a:t>
            </a:r>
            <a:r>
              <a:rPr lang="ru-RU" altLang="ru-RU" sz="2400" dirty="0"/>
              <a:t> </a:t>
            </a:r>
            <a:r>
              <a:rPr lang="ru-RU" altLang="ru-RU" sz="2400" dirty="0" err="1"/>
              <a:t>Process</a:t>
            </a:r>
            <a:r>
              <a:rPr lang="ru-RU" altLang="ru-RU" sz="2400" dirty="0"/>
              <a:t> </a:t>
            </a:r>
            <a:r>
              <a:rPr lang="ru-RU" altLang="ru-RU" sz="2400" dirty="0" err="1"/>
              <a:t>Management</a:t>
            </a:r>
            <a:r>
              <a:rPr lang="ru-RU" altLang="ru-RU" sz="2400" dirty="0"/>
              <a:t>),</a:t>
            </a:r>
          </a:p>
          <a:p>
            <a:pPr>
              <a:lnSpc>
                <a:spcPct val="110000"/>
              </a:lnSpc>
            </a:pPr>
            <a:r>
              <a:rPr lang="ru-RU" altLang="ru-RU" sz="2400" dirty="0"/>
              <a:t>пользовательского интерфейса для связи разработчиков с ЭВМ, CASE (</a:t>
            </a:r>
            <a:r>
              <a:rPr lang="ru-RU" altLang="ru-RU" sz="2400" dirty="0" err="1"/>
              <a:t>Computer</a:t>
            </a:r>
            <a:r>
              <a:rPr lang="ru-RU" altLang="ru-RU" sz="2400" dirty="0"/>
              <a:t> </a:t>
            </a:r>
            <a:r>
              <a:rPr lang="ru-RU" altLang="ru-RU" sz="2400" dirty="0" err="1"/>
              <a:t>Aided</a:t>
            </a:r>
            <a:r>
              <a:rPr lang="ru-RU" altLang="ru-RU" sz="2400" dirty="0"/>
              <a:t> </a:t>
            </a:r>
            <a:r>
              <a:rPr lang="ru-RU" altLang="ru-RU" sz="2400" dirty="0" err="1"/>
              <a:t>Software</a:t>
            </a:r>
            <a:r>
              <a:rPr lang="ru-RU" altLang="ru-RU" sz="2400" dirty="0"/>
              <a:t> </a:t>
            </a:r>
            <a:r>
              <a:rPr lang="ru-RU" altLang="ru-RU" sz="2400" dirty="0" err="1"/>
              <a:t>Engineering</a:t>
            </a:r>
            <a:r>
              <a:rPr lang="ru-RU" altLang="ru-RU" sz="2400" dirty="0"/>
              <a:t>) для разработки и сопровождения программного обеспечения САПР, обучающие подсистемы для освоения пользователями технологий, реализованных в САПР.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70620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619672" y="620688"/>
            <a:ext cx="7078241" cy="576262"/>
          </a:xfrm>
        </p:spPr>
        <p:txBody>
          <a:bodyPr>
            <a:normAutofit/>
          </a:bodyPr>
          <a:lstStyle/>
          <a:p>
            <a:pPr algn="ctr"/>
            <a:r>
              <a:rPr lang="ru-RU" alt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Виды </a:t>
            </a:r>
            <a:r>
              <a:rPr lang="ru-RU" altLang="ru-RU" sz="3200" b="1" dirty="0">
                <a:solidFill>
                  <a:schemeClr val="accent2">
                    <a:lumMod val="50000"/>
                  </a:schemeClr>
                </a:solidFill>
              </a:rPr>
              <a:t>обеспечения САПР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412775"/>
            <a:ext cx="8229600" cy="5111849"/>
          </a:xfrm>
        </p:spPr>
        <p:txBody>
          <a:bodyPr>
            <a:normAutofit/>
          </a:bodyPr>
          <a:lstStyle/>
          <a:p>
            <a:r>
              <a:rPr lang="ru-RU" altLang="ru-RU" sz="2400" i="1" dirty="0">
                <a:solidFill>
                  <a:schemeClr val="hlink"/>
                </a:solidFill>
              </a:rPr>
              <a:t>техническое</a:t>
            </a:r>
            <a:r>
              <a:rPr lang="ru-RU" altLang="ru-RU" sz="2400" i="1" dirty="0"/>
              <a:t> </a:t>
            </a:r>
            <a:r>
              <a:rPr lang="ru-RU" altLang="ru-RU" sz="2400" dirty="0"/>
              <a:t>(ТО), включающее аппаратные средства (ЭВМ, периферийные устройства, сетевое коммутационное оборудование, линии связи, измерительные средства);</a:t>
            </a:r>
          </a:p>
          <a:p>
            <a:r>
              <a:rPr lang="ru-RU" altLang="ru-RU" sz="2400" i="1" dirty="0">
                <a:solidFill>
                  <a:schemeClr val="hlink"/>
                </a:solidFill>
              </a:rPr>
              <a:t>математическое</a:t>
            </a:r>
            <a:r>
              <a:rPr lang="ru-RU" altLang="ru-RU" sz="2400" i="1" dirty="0"/>
              <a:t> </a:t>
            </a:r>
            <a:r>
              <a:rPr lang="ru-RU" altLang="ru-RU" sz="2400" dirty="0"/>
              <a:t>(МО), объединяющее математические методы, модели и алгоритмы для выполнения проектирования;</a:t>
            </a:r>
          </a:p>
          <a:p>
            <a:r>
              <a:rPr lang="ru-RU" altLang="ru-RU" sz="2400" i="1" dirty="0">
                <a:solidFill>
                  <a:schemeClr val="hlink"/>
                </a:solidFill>
              </a:rPr>
              <a:t>программное</a:t>
            </a:r>
            <a:r>
              <a:rPr lang="ru-RU" altLang="ru-RU" sz="2400" i="1" dirty="0"/>
              <a:t> </a:t>
            </a:r>
            <a:r>
              <a:rPr lang="ru-RU" altLang="ru-RU" sz="2400" dirty="0"/>
              <a:t>(ПО), представляемое компьютерными программами САПР;</a:t>
            </a:r>
          </a:p>
          <a:p>
            <a:r>
              <a:rPr lang="ru-RU" altLang="ru-RU" sz="2400" i="1" dirty="0">
                <a:solidFill>
                  <a:schemeClr val="hlink"/>
                </a:solidFill>
              </a:rPr>
              <a:t>информационное</a:t>
            </a:r>
            <a:r>
              <a:rPr lang="ru-RU" altLang="ru-RU" sz="2400" i="1" dirty="0"/>
              <a:t> </a:t>
            </a:r>
            <a:r>
              <a:rPr lang="ru-RU" altLang="ru-RU" sz="2400" dirty="0"/>
              <a:t>(ИО), состоящее из баз данных (БД), систем управления базами данных (СУБД), а также других данных, используемых при проектировании;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29865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i="1" dirty="0" err="1">
                <a:solidFill>
                  <a:srgbClr val="FF9933"/>
                </a:solidFill>
              </a:rPr>
              <a:t>лингвинистическое</a:t>
            </a:r>
            <a:r>
              <a:rPr lang="ru-RU" dirty="0"/>
              <a:t> (ЛО), выражаемое языками общения между проектировщиками и ЭВМ, языками программирования и языками обмена данными между техническими средствами САПР;</a:t>
            </a:r>
          </a:p>
          <a:p>
            <a:r>
              <a:rPr lang="ru-RU" i="1" dirty="0">
                <a:solidFill>
                  <a:srgbClr val="FF9933"/>
                </a:solidFill>
              </a:rPr>
              <a:t>методическое</a:t>
            </a:r>
            <a:r>
              <a:rPr lang="ru-RU" dirty="0"/>
              <a:t> (</a:t>
            </a:r>
            <a:r>
              <a:rPr lang="ru-RU" dirty="0" err="1"/>
              <a:t>МетО</a:t>
            </a:r>
            <a:r>
              <a:rPr lang="ru-RU" dirty="0"/>
              <a:t>), включающее различные методики проектирования, иногда к </a:t>
            </a:r>
            <a:r>
              <a:rPr lang="ru-RU" dirty="0" err="1"/>
              <a:t>МетО</a:t>
            </a:r>
            <a:r>
              <a:rPr lang="ru-RU" dirty="0"/>
              <a:t> относят также математическое обеспечение;</a:t>
            </a:r>
          </a:p>
          <a:p>
            <a:r>
              <a:rPr lang="ru-RU" i="1" dirty="0">
                <a:solidFill>
                  <a:srgbClr val="FF9933"/>
                </a:solidFill>
              </a:rPr>
              <a:t>организационное</a:t>
            </a:r>
            <a:r>
              <a:rPr lang="ru-RU" dirty="0"/>
              <a:t> (ОО), представляемое штатными расписаниями, должностными инструкциями и другими документами, регламентирующими работу проектного предприятия.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3790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619672" y="692696"/>
            <a:ext cx="6862217" cy="708025"/>
          </a:xfrm>
        </p:spPr>
        <p:txBody>
          <a:bodyPr>
            <a:normAutofit/>
          </a:bodyPr>
          <a:lstStyle/>
          <a:p>
            <a:pPr algn="ctr"/>
            <a:r>
              <a:rPr lang="ru-RU" altLang="ru-RU" sz="3200" b="1" dirty="0" smtClean="0">
                <a:solidFill>
                  <a:schemeClr val="accent2">
                    <a:lumMod val="50000"/>
                  </a:schemeClr>
                </a:solidFill>
              </a:rPr>
              <a:t>Разновидности </a:t>
            </a:r>
            <a:r>
              <a:rPr lang="ru-RU" altLang="ru-RU" sz="3200" b="1" dirty="0">
                <a:solidFill>
                  <a:schemeClr val="accent2">
                    <a:lumMod val="50000"/>
                  </a:schemeClr>
                </a:solidFill>
              </a:rPr>
              <a:t>САПР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2132856"/>
            <a:ext cx="8507412" cy="2736850"/>
          </a:xfrm>
        </p:spPr>
        <p:txBody>
          <a:bodyPr/>
          <a:lstStyle/>
          <a:p>
            <a:pPr>
              <a:lnSpc>
                <a:spcPct val="120000"/>
              </a:lnSpc>
              <a:buFont typeface="Wingdings" pitchFamily="2" charset="2"/>
              <a:buNone/>
            </a:pPr>
            <a:r>
              <a:rPr lang="ru-RU" altLang="ru-RU" sz="2400" dirty="0">
                <a:solidFill>
                  <a:srgbClr val="C00000"/>
                </a:solidFill>
              </a:rPr>
              <a:t>Классификацию САПР осуществляют по ряду признаков</a:t>
            </a:r>
            <a:r>
              <a:rPr lang="ru-RU" altLang="ru-RU" sz="2400" dirty="0"/>
              <a:t>:</a:t>
            </a:r>
          </a:p>
          <a:p>
            <a:pPr>
              <a:lnSpc>
                <a:spcPct val="120000"/>
              </a:lnSpc>
            </a:pPr>
            <a:r>
              <a:rPr lang="ru-RU" altLang="ru-RU" sz="2400" b="1" u="sng" dirty="0">
                <a:solidFill>
                  <a:srgbClr val="F49100"/>
                </a:solidFill>
              </a:rPr>
              <a:t>приложению</a:t>
            </a:r>
            <a:r>
              <a:rPr lang="ru-RU" altLang="ru-RU" sz="2400" dirty="0"/>
              <a:t>, </a:t>
            </a:r>
          </a:p>
          <a:p>
            <a:pPr>
              <a:lnSpc>
                <a:spcPct val="120000"/>
              </a:lnSpc>
            </a:pPr>
            <a:r>
              <a:rPr lang="ru-RU" altLang="ru-RU" sz="2400" b="1" u="sng" dirty="0">
                <a:solidFill>
                  <a:srgbClr val="F49100"/>
                </a:solidFill>
              </a:rPr>
              <a:t>целевому назначению</a:t>
            </a:r>
            <a:r>
              <a:rPr lang="ru-RU" altLang="ru-RU" sz="2400" dirty="0"/>
              <a:t>, </a:t>
            </a:r>
          </a:p>
          <a:p>
            <a:pPr>
              <a:lnSpc>
                <a:spcPct val="120000"/>
              </a:lnSpc>
            </a:pPr>
            <a:r>
              <a:rPr lang="ru-RU" altLang="ru-RU" sz="2400" b="1" u="sng" dirty="0">
                <a:solidFill>
                  <a:srgbClr val="F49100"/>
                </a:solidFill>
              </a:rPr>
              <a:t>масштабам</a:t>
            </a:r>
            <a:r>
              <a:rPr lang="ru-RU" altLang="ru-RU" sz="2400" dirty="0"/>
              <a:t> (комплексности решаемых задач), </a:t>
            </a:r>
          </a:p>
          <a:p>
            <a:pPr>
              <a:lnSpc>
                <a:spcPct val="120000"/>
              </a:lnSpc>
            </a:pPr>
            <a:r>
              <a:rPr lang="ru-RU" altLang="ru-RU" sz="2400" b="1" u="sng" dirty="0">
                <a:solidFill>
                  <a:srgbClr val="F49100"/>
                </a:solidFill>
              </a:rPr>
              <a:t>характеру базовой подсистемы </a:t>
            </a:r>
            <a:r>
              <a:rPr lang="ru-RU" altLang="ru-RU" sz="2400" dirty="0"/>
              <a:t>— ядра САПР.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79703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40768"/>
            <a:ext cx="8579296" cy="4785395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Font typeface="Wingdings" pitchFamily="2" charset="2"/>
              <a:buNone/>
            </a:pPr>
            <a:r>
              <a:rPr lang="ru-RU" altLang="ru-RU" sz="2400" b="1" dirty="0">
                <a:solidFill>
                  <a:srgbClr val="C00000"/>
                </a:solidFill>
              </a:rPr>
              <a:t>Классификация по приложению:</a:t>
            </a:r>
          </a:p>
          <a:p>
            <a:r>
              <a:rPr lang="ru-RU" altLang="ru-RU" sz="2400" dirty="0" smtClean="0"/>
              <a:t>1</a:t>
            </a:r>
            <a:r>
              <a:rPr lang="ru-RU" altLang="ru-RU" sz="2400" dirty="0"/>
              <a:t>. </a:t>
            </a:r>
            <a:r>
              <a:rPr lang="ru-RU" altLang="ru-RU" sz="2400" i="1" dirty="0">
                <a:solidFill>
                  <a:srgbClr val="F49100"/>
                </a:solidFill>
              </a:rPr>
              <a:t>САПР для применения в отраслях общего машиностроения</a:t>
            </a:r>
            <a:r>
              <a:rPr lang="ru-RU" altLang="ru-RU" sz="2400" dirty="0"/>
              <a:t>. Их часто называют машиностроительными САПР или MCAD (</a:t>
            </a:r>
            <a:r>
              <a:rPr lang="ru-RU" altLang="ru-RU" sz="2400" dirty="0" err="1"/>
              <a:t>Mechanical</a:t>
            </a:r>
            <a:r>
              <a:rPr lang="ru-RU" altLang="ru-RU" sz="2400" dirty="0"/>
              <a:t> CAD) системами.</a:t>
            </a:r>
          </a:p>
          <a:p>
            <a:r>
              <a:rPr lang="ru-RU" altLang="ru-RU" sz="2400" dirty="0"/>
              <a:t>2. </a:t>
            </a:r>
            <a:r>
              <a:rPr lang="ru-RU" altLang="ru-RU" sz="2400" i="1" dirty="0">
                <a:solidFill>
                  <a:schemeClr val="accent2">
                    <a:lumMod val="75000"/>
                  </a:schemeClr>
                </a:solidFill>
              </a:rPr>
              <a:t>САПР для радиоэлектроники </a:t>
            </a:r>
            <a:r>
              <a:rPr lang="ru-RU" altLang="ru-RU" sz="2400" dirty="0"/>
              <a:t>— ECAD (</a:t>
            </a:r>
            <a:r>
              <a:rPr lang="ru-RU" altLang="ru-RU" sz="2400" dirty="0" err="1"/>
              <a:t>Electronic</a:t>
            </a:r>
            <a:r>
              <a:rPr lang="ru-RU" altLang="ru-RU" sz="2400" dirty="0"/>
              <a:t> CAD) или EDA (</a:t>
            </a:r>
            <a:r>
              <a:rPr lang="ru-RU" altLang="ru-RU" sz="2400" dirty="0" err="1"/>
              <a:t>Electronic</a:t>
            </a:r>
            <a:r>
              <a:rPr lang="ru-RU" altLang="ru-RU" sz="2400" dirty="0"/>
              <a:t> </a:t>
            </a:r>
            <a:r>
              <a:rPr lang="ru-RU" altLang="ru-RU" sz="2400" dirty="0" err="1"/>
              <a:t>Design</a:t>
            </a:r>
            <a:r>
              <a:rPr lang="ru-RU" altLang="ru-RU" sz="2400" dirty="0"/>
              <a:t> </a:t>
            </a:r>
            <a:r>
              <a:rPr lang="ru-RU" altLang="ru-RU" sz="2400" dirty="0" err="1"/>
              <a:t>Automation</a:t>
            </a:r>
            <a:r>
              <a:rPr lang="ru-RU" altLang="ru-RU" sz="2400" dirty="0"/>
              <a:t>) системы.</a:t>
            </a:r>
          </a:p>
          <a:p>
            <a:r>
              <a:rPr lang="ru-RU" altLang="ru-RU" sz="2400" dirty="0"/>
              <a:t>3. </a:t>
            </a:r>
            <a:r>
              <a:rPr lang="ru-RU" altLang="ru-RU" sz="2400" i="1" dirty="0">
                <a:solidFill>
                  <a:srgbClr val="00B050"/>
                </a:solidFill>
              </a:rPr>
              <a:t>САПР в области архитектуры </a:t>
            </a:r>
            <a:r>
              <a:rPr lang="ru-RU" altLang="ru-RU" sz="2400" dirty="0"/>
              <a:t>и строительства.</a:t>
            </a:r>
          </a:p>
          <a:p>
            <a:pPr>
              <a:buFont typeface="Wingdings" pitchFamily="2" charset="2"/>
              <a:buNone/>
            </a:pPr>
            <a:r>
              <a:rPr lang="ru-RU" altLang="ru-RU" sz="2400" b="1" dirty="0">
                <a:solidFill>
                  <a:schemeClr val="accent2">
                    <a:lumMod val="75000"/>
                  </a:schemeClr>
                </a:solidFill>
              </a:rPr>
              <a:t>Специализированные САПР: </a:t>
            </a:r>
          </a:p>
          <a:p>
            <a:r>
              <a:rPr lang="ru-RU" altLang="ru-RU" sz="2400" dirty="0"/>
              <a:t>больших интегральных схем (БИС); </a:t>
            </a:r>
          </a:p>
          <a:p>
            <a:r>
              <a:rPr lang="ru-RU" altLang="ru-RU" sz="2400" dirty="0"/>
              <a:t>летательных аппаратов;</a:t>
            </a:r>
          </a:p>
          <a:p>
            <a:r>
              <a:rPr lang="ru-RU" altLang="ru-RU" sz="2400" dirty="0"/>
              <a:t>электрических машин и т.п.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4421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268759"/>
            <a:ext cx="8229600" cy="4309715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None/>
            </a:pPr>
            <a:r>
              <a:rPr lang="ru-RU" altLang="ru-RU" sz="2400" dirty="0" smtClean="0">
                <a:solidFill>
                  <a:schemeClr val="hlink"/>
                </a:solidFill>
              </a:rPr>
              <a:t>   </a:t>
            </a:r>
            <a:r>
              <a:rPr lang="ru-RU" altLang="ru-RU" sz="2400" b="1" dirty="0" smtClean="0">
                <a:solidFill>
                  <a:srgbClr val="C00000"/>
                </a:solidFill>
              </a:rPr>
              <a:t>По </a:t>
            </a:r>
            <a:r>
              <a:rPr lang="ru-RU" altLang="ru-RU" sz="2400" b="1" dirty="0">
                <a:solidFill>
                  <a:srgbClr val="C00000"/>
                </a:solidFill>
              </a:rPr>
              <a:t>целевому назначению</a:t>
            </a:r>
            <a:r>
              <a:rPr lang="ru-RU" altLang="ru-RU" sz="2400" b="1" i="1" dirty="0">
                <a:solidFill>
                  <a:srgbClr val="C00000"/>
                </a:solidFill>
              </a:rPr>
              <a:t> </a:t>
            </a:r>
            <a:r>
              <a:rPr lang="ru-RU" altLang="ru-RU" sz="2400" dirty="0"/>
              <a:t>различают САПР или подсистемы САПР, обеспечивающие разные аспекты проектирования. </a:t>
            </a:r>
            <a:r>
              <a:rPr lang="ru-RU" altLang="ru-RU" sz="2400" dirty="0">
                <a:solidFill>
                  <a:schemeClr val="hlink"/>
                </a:solidFill>
              </a:rPr>
              <a:t>В составе MCAD появляются CAE/CAD/CAM системы:</a:t>
            </a:r>
          </a:p>
          <a:p>
            <a:r>
              <a:rPr lang="ru-RU" altLang="ru-RU" sz="2400" dirty="0" smtClean="0"/>
              <a:t>1</a:t>
            </a:r>
            <a:r>
              <a:rPr lang="ru-RU" altLang="ru-RU" sz="2400" dirty="0"/>
              <a:t>. </a:t>
            </a:r>
            <a:r>
              <a:rPr lang="ru-RU" altLang="ru-RU" sz="2400" dirty="0">
                <a:solidFill>
                  <a:schemeClr val="hlink"/>
                </a:solidFill>
              </a:rPr>
              <a:t>САПР функционального проектирования</a:t>
            </a:r>
            <a:r>
              <a:rPr lang="ru-RU" altLang="ru-RU" sz="2400" dirty="0"/>
              <a:t>, иначе САПР-Ф или CAE (</a:t>
            </a:r>
            <a:r>
              <a:rPr lang="ru-RU" altLang="ru-RU" sz="2400" dirty="0" err="1"/>
              <a:t>Computer</a:t>
            </a:r>
            <a:r>
              <a:rPr lang="ru-RU" altLang="ru-RU" sz="2400" dirty="0"/>
              <a:t> </a:t>
            </a:r>
            <a:r>
              <a:rPr lang="ru-RU" altLang="ru-RU" sz="2400" dirty="0" err="1"/>
              <a:t>Aided</a:t>
            </a:r>
            <a:r>
              <a:rPr lang="ru-RU" altLang="ru-RU" sz="2400" dirty="0"/>
              <a:t> </a:t>
            </a:r>
            <a:r>
              <a:rPr lang="ru-RU" altLang="ru-RU" sz="2400" dirty="0" err="1"/>
              <a:t>Engineering</a:t>
            </a:r>
            <a:r>
              <a:rPr lang="ru-RU" altLang="ru-RU" sz="2400" dirty="0"/>
              <a:t>) системы;</a:t>
            </a:r>
          </a:p>
          <a:p>
            <a:r>
              <a:rPr lang="ru-RU" altLang="ru-RU" sz="2400" dirty="0"/>
              <a:t>2. </a:t>
            </a:r>
            <a:r>
              <a:rPr lang="ru-RU" altLang="ru-RU" sz="2400" i="1" dirty="0">
                <a:solidFill>
                  <a:schemeClr val="hlink"/>
                </a:solidFill>
              </a:rPr>
              <a:t>конструкторские</a:t>
            </a:r>
            <a:r>
              <a:rPr lang="ru-RU" altLang="ru-RU" sz="2400" i="1" dirty="0"/>
              <a:t> </a:t>
            </a:r>
            <a:r>
              <a:rPr lang="ru-RU" altLang="ru-RU" sz="2400" dirty="0"/>
              <a:t>САПР общего машиностроения — САПР-К, или CAD системы;</a:t>
            </a:r>
          </a:p>
          <a:p>
            <a:r>
              <a:rPr lang="ru-RU" altLang="ru-RU" sz="2400" dirty="0"/>
              <a:t>3. </a:t>
            </a:r>
            <a:r>
              <a:rPr lang="ru-RU" altLang="ru-RU" sz="2400" i="1" dirty="0">
                <a:solidFill>
                  <a:schemeClr val="hlink"/>
                </a:solidFill>
              </a:rPr>
              <a:t>функциональные</a:t>
            </a:r>
            <a:r>
              <a:rPr lang="ru-RU" altLang="ru-RU" sz="2400" i="1" dirty="0"/>
              <a:t> </a:t>
            </a:r>
            <a:r>
              <a:rPr lang="ru-RU" altLang="ru-RU" sz="2400" dirty="0"/>
              <a:t>САПР общего машиностроения — САПР-Т, или автоматизированные системы технологической подготовки производства АСТПП или системы CAМ (</a:t>
            </a:r>
            <a:r>
              <a:rPr lang="ru-RU" altLang="ru-RU" sz="2400" dirty="0" err="1"/>
              <a:t>Computer</a:t>
            </a:r>
            <a:r>
              <a:rPr lang="ru-RU" altLang="ru-RU" sz="2400" dirty="0"/>
              <a:t> </a:t>
            </a:r>
            <a:r>
              <a:rPr lang="ru-RU" altLang="ru-RU" sz="2400" dirty="0" err="1"/>
              <a:t>Aided</a:t>
            </a:r>
            <a:r>
              <a:rPr lang="ru-RU" altLang="ru-RU" sz="2400" dirty="0"/>
              <a:t> </a:t>
            </a:r>
            <a:r>
              <a:rPr lang="ru-RU" altLang="ru-RU" sz="2400" dirty="0" err="1"/>
              <a:t>Manufacturing</a:t>
            </a:r>
            <a:r>
              <a:rPr lang="ru-RU" altLang="ru-RU" sz="2400" dirty="0"/>
              <a:t>).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54548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85775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None/>
            </a:pPr>
            <a:r>
              <a:rPr lang="ru-RU" altLang="ru-RU" sz="2400" b="1" dirty="0">
                <a:solidFill>
                  <a:srgbClr val="C00000"/>
                </a:solidFill>
              </a:rPr>
              <a:t>По характеру базовой подсистемы </a:t>
            </a:r>
            <a:r>
              <a:rPr lang="ru-RU" altLang="ru-RU" sz="2400" dirty="0"/>
              <a:t>различают следующие разновидности САПР:</a:t>
            </a:r>
          </a:p>
          <a:p>
            <a:r>
              <a:rPr lang="ru-RU" altLang="ru-RU" sz="2400" dirty="0"/>
              <a:t>1. </a:t>
            </a:r>
            <a:r>
              <a:rPr lang="ru-RU" altLang="ru-RU" sz="2400" b="1" u="sng" dirty="0">
                <a:solidFill>
                  <a:srgbClr val="F49100"/>
                </a:solidFill>
              </a:rPr>
              <a:t>САПР на базе подсистемы машинной графики и </a:t>
            </a:r>
            <a:r>
              <a:rPr lang="ru-RU" altLang="ru-RU" sz="2400" b="1" u="sng" dirty="0" err="1">
                <a:solidFill>
                  <a:srgbClr val="F49100"/>
                </a:solidFill>
              </a:rPr>
              <a:t>геометричского</a:t>
            </a:r>
            <a:r>
              <a:rPr lang="ru-RU" altLang="ru-RU" sz="2400" b="1" u="sng" dirty="0">
                <a:solidFill>
                  <a:srgbClr val="F49100"/>
                </a:solidFill>
              </a:rPr>
              <a:t> моделирования</a:t>
            </a:r>
            <a:r>
              <a:rPr lang="ru-RU" altLang="ru-RU" sz="2400" dirty="0"/>
              <a:t>. Эти САПР ориентированы на приложения, где основной процедурой проектирования является конструирование, т.е. определение пространственных форм и взаимного расположения объектов.</a:t>
            </a:r>
          </a:p>
          <a:p>
            <a:r>
              <a:rPr lang="ru-RU" altLang="ru-RU" sz="2400" dirty="0"/>
              <a:t>2. </a:t>
            </a:r>
            <a:r>
              <a:rPr lang="ru-RU" altLang="ru-RU" sz="2400" b="1" u="sng" dirty="0">
                <a:solidFill>
                  <a:srgbClr val="F49100"/>
                </a:solidFill>
              </a:rPr>
              <a:t>САПР </a:t>
            </a:r>
            <a:r>
              <a:rPr lang="ru-RU" altLang="ru-RU" sz="2400" b="1" i="1" u="sng" dirty="0">
                <a:solidFill>
                  <a:srgbClr val="F49100"/>
                </a:solidFill>
              </a:rPr>
              <a:t>на базе </a:t>
            </a:r>
            <a:r>
              <a:rPr lang="ru-RU" altLang="ru-RU" sz="2400" b="1" u="sng" dirty="0">
                <a:solidFill>
                  <a:srgbClr val="F49100"/>
                </a:solidFill>
              </a:rPr>
              <a:t>СУБД</a:t>
            </a:r>
            <a:r>
              <a:rPr lang="ru-RU" altLang="ru-RU" sz="2400" dirty="0"/>
              <a:t>. Они ориентированы на приложения, в которых при сравнительно несложных математических расчетах перерабатывается большой объем данных.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81986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>
            <a:normAutofit/>
          </a:bodyPr>
          <a:lstStyle/>
          <a:p>
            <a:r>
              <a:rPr lang="ru-RU" altLang="ru-RU" sz="2400" dirty="0"/>
              <a:t>3. </a:t>
            </a:r>
            <a:r>
              <a:rPr lang="ru-RU" altLang="ru-RU" sz="2400" b="1" u="sng" dirty="0">
                <a:solidFill>
                  <a:srgbClr val="F49100"/>
                </a:solidFill>
              </a:rPr>
              <a:t>САПР на базе конкретного прикладного пакета</a:t>
            </a:r>
            <a:r>
              <a:rPr lang="ru-RU" altLang="ru-RU" sz="2400" dirty="0"/>
              <a:t>. Это автономно используемые программно-методические комплексы, например, имитационного моделирования производственных процессов, расчета прочности по методу конечных элементов, синтеза и анализа систем автоматического управления и т.п.</a:t>
            </a:r>
          </a:p>
          <a:p>
            <a:r>
              <a:rPr lang="ru-RU" altLang="ru-RU" sz="2400" dirty="0"/>
              <a:t>4. </a:t>
            </a:r>
            <a:r>
              <a:rPr lang="ru-RU" altLang="ru-RU" sz="2400" b="1" u="sng" dirty="0">
                <a:solidFill>
                  <a:srgbClr val="F49100"/>
                </a:solidFill>
              </a:rPr>
              <a:t>Комплексные</a:t>
            </a:r>
            <a:r>
              <a:rPr lang="ru-RU" altLang="ru-RU" sz="2400" i="1" dirty="0"/>
              <a:t> </a:t>
            </a:r>
            <a:r>
              <a:rPr lang="ru-RU" altLang="ru-RU" sz="2400" dirty="0"/>
              <a:t>(</a:t>
            </a:r>
            <a:r>
              <a:rPr lang="ru-RU" altLang="ru-RU" sz="2400" i="1" dirty="0"/>
              <a:t>интегрированные) </a:t>
            </a:r>
            <a:r>
              <a:rPr lang="ru-RU" altLang="ru-RU" sz="2400" dirty="0"/>
              <a:t>САПР, состоящие из совокупности подсистем предыдущих видов.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44603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623553" y="476672"/>
            <a:ext cx="1152128" cy="631825"/>
          </a:xfrm>
        </p:spPr>
        <p:txBody>
          <a:bodyPr/>
          <a:lstStyle/>
          <a:p>
            <a:r>
              <a:rPr lang="en-US" altLang="ru-RU" sz="3200" b="1" dirty="0" smtClean="0">
                <a:solidFill>
                  <a:schemeClr val="accent2">
                    <a:lumMod val="50000"/>
                  </a:schemeClr>
                </a:solidFill>
              </a:rPr>
              <a:t>PCAD</a:t>
            </a:r>
            <a:endParaRPr lang="ru-RU" altLang="ru-RU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9460" name="Rectangle 4"/>
          <p:cNvSpPr>
            <a:spLocks noGrp="1" noChangeArrowheads="1"/>
          </p:cNvSpPr>
          <p:nvPr>
            <p:ph idx="1"/>
          </p:nvPr>
        </p:nvSpPr>
        <p:spPr>
          <a:xfrm>
            <a:off x="395536" y="4509120"/>
            <a:ext cx="8229600" cy="1728117"/>
          </a:xfrm>
        </p:spPr>
        <p:txBody>
          <a:bodyPr/>
          <a:lstStyle/>
          <a:p>
            <a:pPr marL="0" indent="0" algn="just">
              <a:buFont typeface="Wingdings" pitchFamily="2" charset="2"/>
              <a:buNone/>
            </a:pPr>
            <a:r>
              <a:rPr lang="ru-RU" altLang="ru-RU" sz="2000" dirty="0"/>
              <a:t>Система P-CAD предназначена для проектирования многослойных печатных плат (ПП) вычислительных и радиоэлектронных устройств. В состав P-</a:t>
            </a:r>
            <a:r>
              <a:rPr lang="en-US" altLang="ru-RU" sz="2000" dirty="0"/>
              <a:t>C</a:t>
            </a:r>
            <a:r>
              <a:rPr lang="ru-RU" altLang="ru-RU" sz="2000" dirty="0"/>
              <a:t>AD входят четыре основных модуля - P-CAD </a:t>
            </a:r>
            <a:r>
              <a:rPr lang="ru-RU" altLang="ru-RU" sz="2000" dirty="0" err="1"/>
              <a:t>Schematic</a:t>
            </a:r>
            <a:r>
              <a:rPr lang="ru-RU" altLang="ru-RU" sz="2000" dirty="0"/>
              <a:t>, P-CAD PCB, P-CAD </a:t>
            </a:r>
            <a:r>
              <a:rPr lang="ru-RU" altLang="ru-RU" sz="2000" dirty="0" err="1"/>
              <a:t>Library</a:t>
            </a:r>
            <a:r>
              <a:rPr lang="ru-RU" altLang="ru-RU" sz="2000" dirty="0"/>
              <a:t> </a:t>
            </a:r>
            <a:r>
              <a:rPr lang="ru-RU" altLang="ru-RU" sz="2000" dirty="0" err="1"/>
              <a:t>Executive</a:t>
            </a:r>
            <a:r>
              <a:rPr lang="ru-RU" altLang="ru-RU" sz="2000" dirty="0"/>
              <a:t>, P-CAD </a:t>
            </a:r>
            <a:r>
              <a:rPr lang="ru-RU" altLang="ru-RU" sz="2000" dirty="0" err="1"/>
              <a:t>Autorouters</a:t>
            </a:r>
            <a:r>
              <a:rPr lang="ru-RU" altLang="ru-RU" sz="2000" dirty="0"/>
              <a:t> и ряд других вспомогательных программ моделирования.</a:t>
            </a:r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3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494" y="1268760"/>
            <a:ext cx="6048375" cy="31273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9595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ru-RU" altLang="ru-RU" sz="2400" b="1" dirty="0">
                <a:solidFill>
                  <a:schemeClr val="hlink"/>
                </a:solidFill>
              </a:rPr>
              <a:t>P-CAD </a:t>
            </a:r>
            <a:r>
              <a:rPr lang="ru-RU" altLang="ru-RU" sz="2400" b="1" dirty="0" err="1">
                <a:solidFill>
                  <a:schemeClr val="hlink"/>
                </a:solidFill>
              </a:rPr>
              <a:t>Schematic</a:t>
            </a:r>
            <a:r>
              <a:rPr lang="ru-RU" altLang="ru-RU" sz="2400" dirty="0"/>
              <a:t> и </a:t>
            </a:r>
            <a:r>
              <a:rPr lang="ru-RU" altLang="ru-RU" sz="2400" b="1" dirty="0">
                <a:solidFill>
                  <a:schemeClr val="hlink"/>
                </a:solidFill>
              </a:rPr>
              <a:t>P-CAD PCB</a:t>
            </a:r>
            <a:r>
              <a:rPr lang="ru-RU" altLang="ru-RU" sz="2400" dirty="0"/>
              <a:t> - соответственно графические редакторы принципиальных электрических схем и ПП.</a:t>
            </a:r>
          </a:p>
          <a:p>
            <a:pPr>
              <a:lnSpc>
                <a:spcPct val="120000"/>
              </a:lnSpc>
            </a:pPr>
            <a:r>
              <a:rPr lang="ru-RU" altLang="ru-RU" sz="2400" dirty="0" err="1">
                <a:solidFill>
                  <a:schemeClr val="hlink"/>
                </a:solidFill>
              </a:rPr>
              <a:t>QuickRoute</a:t>
            </a:r>
            <a:r>
              <a:rPr lang="ru-RU" altLang="ru-RU" sz="2400" dirty="0"/>
              <a:t> относится к трассировщикам лабиринтного типа и предназначен для трассировки простейших ПП. </a:t>
            </a:r>
          </a:p>
          <a:p>
            <a:pPr>
              <a:lnSpc>
                <a:spcPct val="120000"/>
              </a:lnSpc>
            </a:pPr>
            <a:r>
              <a:rPr lang="ru-RU" altLang="ru-RU" sz="2400" dirty="0">
                <a:solidFill>
                  <a:schemeClr val="hlink"/>
                </a:solidFill>
              </a:rPr>
              <a:t>PRO </a:t>
            </a:r>
            <a:r>
              <a:rPr lang="ru-RU" altLang="ru-RU" sz="2400" dirty="0" err="1">
                <a:solidFill>
                  <a:schemeClr val="hlink"/>
                </a:solidFill>
              </a:rPr>
              <a:t>Route</a:t>
            </a:r>
            <a:r>
              <a:rPr lang="ru-RU" altLang="ru-RU" sz="2400" dirty="0"/>
              <a:t> трассирует ПП с числом сигнальных слоев до 32.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00758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 err="1">
                <a:solidFill>
                  <a:srgbClr val="FF9933"/>
                </a:solidFill>
              </a:rPr>
              <a:t>Shape-Based</a:t>
            </a:r>
            <a:r>
              <a:rPr lang="ru-RU" sz="2400" b="1" dirty="0">
                <a:solidFill>
                  <a:srgbClr val="FF9933"/>
                </a:solidFill>
              </a:rPr>
              <a:t> </a:t>
            </a:r>
            <a:r>
              <a:rPr lang="ru-RU" sz="2400" b="1" dirty="0" err="1">
                <a:solidFill>
                  <a:srgbClr val="FF9933"/>
                </a:solidFill>
              </a:rPr>
              <a:t>Autorouter</a:t>
            </a:r>
            <a:r>
              <a:rPr lang="ru-RU" sz="2400" b="1" dirty="0">
                <a:solidFill>
                  <a:srgbClr val="FF9933"/>
                </a:solidFill>
              </a:rPr>
              <a:t> </a:t>
            </a:r>
            <a:r>
              <a:rPr lang="ru-RU" sz="2400" dirty="0"/>
              <a:t>- </a:t>
            </a:r>
            <a:r>
              <a:rPr lang="ru-RU" sz="2400" dirty="0" err="1"/>
              <a:t>бессеточная</a:t>
            </a:r>
            <a:r>
              <a:rPr lang="ru-RU" sz="2400" dirty="0"/>
              <a:t> программа </a:t>
            </a:r>
            <a:r>
              <a:rPr lang="ru-RU" sz="2400" dirty="0" err="1"/>
              <a:t>автотрассировки</a:t>
            </a:r>
            <a:r>
              <a:rPr lang="ru-RU" sz="2400" dirty="0"/>
              <a:t> ПП, предназначена для автоматической разводки многослойных печатных плат с высокой плотностью размещения элементов. Эффективна при поверхностном монтаже корпусов элементов, выполненных в различных системах координат. Имеется возможность размещения проводников под различными углами на разных слоях платы, оптимизации их длины и числа переходных отверстий.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2232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8839"/>
            <a:ext cx="8229600" cy="4137323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ru-RU" altLang="ru-RU" sz="2400" b="1" dirty="0" err="1">
                <a:solidFill>
                  <a:schemeClr val="hlink"/>
                </a:solidFill>
              </a:rPr>
              <a:t>Document</a:t>
            </a:r>
            <a:r>
              <a:rPr lang="ru-RU" altLang="ru-RU" sz="2400" b="1" dirty="0">
                <a:solidFill>
                  <a:schemeClr val="hlink"/>
                </a:solidFill>
              </a:rPr>
              <a:t> </a:t>
            </a:r>
            <a:r>
              <a:rPr lang="ru-RU" altLang="ru-RU" sz="2400" b="1" dirty="0" err="1">
                <a:solidFill>
                  <a:schemeClr val="hlink"/>
                </a:solidFill>
              </a:rPr>
              <a:t>Toolbox</a:t>
            </a:r>
            <a:r>
              <a:rPr lang="ru-RU" altLang="ru-RU" sz="2400" dirty="0"/>
              <a:t> - подпрограмма для размещения на чертежах схем или ПП диаграмм и таблиц, составления списков и отчетов, таблиц сверловки, данных о структуре платы, технологической и учетной информации, размещения на чертежах схем списков соединений, выводов подключения питания и другой текстовой информации.</a:t>
            </a:r>
          </a:p>
          <a:p>
            <a:pPr>
              <a:lnSpc>
                <a:spcPct val="130000"/>
              </a:lnSpc>
            </a:pPr>
            <a:endParaRPr lang="ru-RU" altLang="ru-RU" sz="2000" dirty="0">
              <a:latin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30928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b="1" dirty="0">
                <a:solidFill>
                  <a:srgbClr val="FF9933"/>
                </a:solidFill>
              </a:rPr>
              <a:t>SPECCTRA </a:t>
            </a:r>
            <a:r>
              <a:rPr lang="ru-RU" sz="2400" dirty="0"/>
              <a:t>- программа ручного, полуавтоматического и автоматического размещения компонентов и трассировки проводников (с числом слоев до 256). Используется </a:t>
            </a:r>
            <a:r>
              <a:rPr lang="ru-RU" sz="2400" dirty="0" err="1"/>
              <a:t>бессеточная</a:t>
            </a:r>
            <a:r>
              <a:rPr lang="ru-RU" sz="2400" dirty="0"/>
              <a:t> </a:t>
            </a:r>
            <a:r>
              <a:rPr lang="ru-RU" sz="2400" dirty="0" err="1"/>
              <a:t>Shape-Based</a:t>
            </a:r>
            <a:r>
              <a:rPr lang="ru-RU" sz="2400" dirty="0"/>
              <a:t> - технология трассировки. Программа SPECCTRA имеет модуль </a:t>
            </a:r>
            <a:r>
              <a:rPr lang="ru-RU" sz="2400" dirty="0" err="1"/>
              <a:t>AutoPlace</a:t>
            </a:r>
            <a:r>
              <a:rPr lang="ru-RU" sz="2400" dirty="0"/>
              <a:t>, предназначенный для автоматического размещения компонентов на ПП.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57900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628800"/>
            <a:ext cx="8229600" cy="4752950"/>
          </a:xfrm>
        </p:spPr>
        <p:txBody>
          <a:bodyPr>
            <a:noAutofit/>
          </a:bodyPr>
          <a:lstStyle/>
          <a:p>
            <a:r>
              <a:rPr lang="ru-RU" altLang="ru-RU" sz="2400" b="1" dirty="0">
                <a:solidFill>
                  <a:schemeClr val="hlink"/>
                </a:solidFill>
              </a:rPr>
              <a:t>P-CAD </a:t>
            </a:r>
            <a:r>
              <a:rPr lang="ru-RU" altLang="ru-RU" sz="2400" b="1" dirty="0" err="1">
                <a:solidFill>
                  <a:schemeClr val="hlink"/>
                </a:solidFill>
              </a:rPr>
              <a:t>Library</a:t>
            </a:r>
            <a:r>
              <a:rPr lang="ru-RU" altLang="ru-RU" sz="2400" b="1" dirty="0">
                <a:solidFill>
                  <a:schemeClr val="hlink"/>
                </a:solidFill>
              </a:rPr>
              <a:t> </a:t>
            </a:r>
            <a:r>
              <a:rPr lang="ru-RU" altLang="ru-RU" sz="2400" b="1" dirty="0" err="1">
                <a:solidFill>
                  <a:schemeClr val="hlink"/>
                </a:solidFill>
              </a:rPr>
              <a:t>Executive</a:t>
            </a:r>
            <a:r>
              <a:rPr lang="ru-RU" altLang="ru-RU" sz="2400" dirty="0"/>
              <a:t> - менеджер библиотек. Интегрированные библиотеки P-CAD содержат как графическую информацию о символах и типовых корпусах компонентов, так и текстовую информацию (число секций в корпусе компонента, номера и имена выводов, коды логической эквивалентности выводов и т.д.). Программа имеет встроенные модули: </a:t>
            </a:r>
            <a:r>
              <a:rPr lang="ru-RU" altLang="ru-RU" sz="2400" dirty="0" err="1">
                <a:solidFill>
                  <a:schemeClr val="hlink"/>
                </a:solidFill>
              </a:rPr>
              <a:t>Symbol</a:t>
            </a:r>
            <a:r>
              <a:rPr lang="ru-RU" altLang="ru-RU" sz="2400" dirty="0">
                <a:solidFill>
                  <a:schemeClr val="hlink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Edito</a:t>
            </a:r>
            <a:r>
              <a:rPr lang="ru-RU" altLang="ru-RU" sz="2400" dirty="0" err="1">
                <a:solidFill>
                  <a:schemeClr val="accent2"/>
                </a:solidFill>
              </a:rPr>
              <a:t>r</a:t>
            </a:r>
            <a:r>
              <a:rPr lang="ru-RU" altLang="ru-RU" sz="2400" dirty="0"/>
              <a:t> — для создания и редактирования символов компонентов и </a:t>
            </a:r>
            <a:r>
              <a:rPr lang="ru-RU" altLang="ru-RU" sz="2400" dirty="0" err="1">
                <a:solidFill>
                  <a:schemeClr val="hlink"/>
                </a:solidFill>
              </a:rPr>
              <a:t>Pattern</a:t>
            </a:r>
            <a:r>
              <a:rPr lang="ru-RU" altLang="ru-RU" sz="2400" dirty="0">
                <a:solidFill>
                  <a:schemeClr val="hlink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Editor</a:t>
            </a:r>
            <a:r>
              <a:rPr lang="ru-RU" altLang="ru-RU" sz="2400" dirty="0"/>
              <a:t> — для создания и редактирования посадочного места и корпуса компонента</a:t>
            </a:r>
            <a:r>
              <a:rPr lang="ru-RU" altLang="ru-RU" sz="2400" dirty="0" smtClean="0"/>
              <a:t>.</a:t>
            </a:r>
            <a:endParaRPr lang="ru-RU" alt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0493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>
                <a:solidFill>
                  <a:srgbClr val="FF9933"/>
                </a:solidFill>
              </a:rPr>
              <a:t>DBX </a:t>
            </a:r>
            <a:r>
              <a:rPr lang="ru-RU" dirty="0"/>
              <a:t>(</a:t>
            </a:r>
            <a:r>
              <a:rPr lang="ru-RU" dirty="0" err="1"/>
              <a:t>Data</a:t>
            </a:r>
            <a:r>
              <a:rPr lang="ru-RU" dirty="0"/>
              <a:t> </a:t>
            </a:r>
            <a:r>
              <a:rPr lang="ru-RU" dirty="0" err="1"/>
              <a:t>Base</a:t>
            </a:r>
            <a:r>
              <a:rPr lang="ru-RU" dirty="0"/>
              <a:t> </a:t>
            </a:r>
            <a:r>
              <a:rPr lang="ru-RU" dirty="0" err="1"/>
              <a:t>Exchange</a:t>
            </a:r>
            <a:r>
              <a:rPr lang="ru-RU" dirty="0"/>
              <a:t>), производит </a:t>
            </a:r>
            <a:r>
              <a:rPr lang="ru-RU" dirty="0" err="1"/>
              <a:t>перенумерацию</a:t>
            </a:r>
            <a:r>
              <a:rPr lang="ru-RU" dirty="0"/>
              <a:t> компонентов, создаёт отчеты в требуемом формате, автоматически создаёт компоненты, выводы которых расположены на окружности или образуют массив, рассчитывает паразитные параметры ПП и т. п.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54742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555776" y="274638"/>
            <a:ext cx="5546824" cy="1066800"/>
          </a:xfrm>
        </p:spPr>
        <p:txBody>
          <a:bodyPr/>
          <a:lstStyle/>
          <a:p>
            <a:r>
              <a:rPr lang="en-US" altLang="ru-RU" sz="3200" b="1" dirty="0" err="1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</a:rPr>
              <a:t>DesignLab</a:t>
            </a:r>
            <a:r>
              <a:rPr lang="en-US" altLang="ru-RU" sz="32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</a:rPr>
              <a:t> </a:t>
            </a:r>
            <a:r>
              <a:rPr lang="en-US" altLang="ru-RU" sz="3200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</a:rPr>
              <a:t>8</a:t>
            </a:r>
            <a:endParaRPr lang="ru-RU" altLang="ru-RU" sz="3200" b="1" dirty="0">
              <a:solidFill>
                <a:schemeClr val="accent2">
                  <a:lumMod val="50000"/>
                </a:schemeClr>
              </a:solidFill>
              <a:latin typeface="Arial" pitchFamily="34" charset="0"/>
            </a:endParaRPr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557338"/>
            <a:ext cx="6480175" cy="452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749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40769"/>
            <a:ext cx="8229600" cy="5184576"/>
          </a:xfrm>
        </p:spPr>
        <p:txBody>
          <a:bodyPr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ru-RU" altLang="ru-RU" sz="2400" dirty="0">
                <a:solidFill>
                  <a:schemeClr val="hlink"/>
                </a:solidFill>
              </a:rPr>
              <a:t>A </a:t>
            </a:r>
            <a:r>
              <a:rPr lang="ru-RU" altLang="ru-RU" sz="2400" dirty="0" err="1">
                <a:solidFill>
                  <a:schemeClr val="hlink"/>
                </a:solidFill>
              </a:rPr>
              <a:t>Quick</a:t>
            </a:r>
            <a:r>
              <a:rPr lang="ru-RU" altLang="ru-RU" sz="2400" dirty="0">
                <a:solidFill>
                  <a:schemeClr val="hlink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Start</a:t>
            </a:r>
            <a:r>
              <a:rPr lang="en-US" altLang="ru-RU" sz="2400" dirty="0"/>
              <a:t> - </a:t>
            </a:r>
            <a:r>
              <a:rPr lang="ru-RU" altLang="ru-RU" sz="2400" dirty="0"/>
              <a:t>демонстрационная программа кратких сведений о пакете программ и работе с ним;</a:t>
            </a:r>
          </a:p>
          <a:p>
            <a:pPr>
              <a:lnSpc>
                <a:spcPct val="120000"/>
              </a:lnSpc>
            </a:pPr>
            <a:r>
              <a:rPr lang="ru-RU" altLang="ru-RU" sz="2400" dirty="0" err="1">
                <a:solidFill>
                  <a:schemeClr val="hlink"/>
                </a:solidFill>
              </a:rPr>
              <a:t>Design</a:t>
            </a:r>
            <a:r>
              <a:rPr lang="ru-RU" altLang="ru-RU" sz="2400" dirty="0">
                <a:solidFill>
                  <a:schemeClr val="hlink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Manager</a:t>
            </a:r>
            <a:r>
              <a:rPr lang="ru-RU" altLang="ru-RU" sz="2400" dirty="0"/>
              <a:t> - программа менеджера проектов;</a:t>
            </a:r>
          </a:p>
          <a:p>
            <a:pPr>
              <a:lnSpc>
                <a:spcPct val="120000"/>
              </a:lnSpc>
            </a:pPr>
            <a:r>
              <a:rPr lang="en-US" altLang="ru-RU" sz="2400" dirty="0">
                <a:solidFill>
                  <a:schemeClr val="hlink"/>
                </a:solidFill>
              </a:rPr>
              <a:t>Symbol packages</a:t>
            </a:r>
            <a:r>
              <a:rPr lang="en-US" altLang="ru-RU" sz="2400" dirty="0">
                <a:solidFill>
                  <a:schemeClr val="accent2"/>
                </a:solidFill>
              </a:rPr>
              <a:t> </a:t>
            </a:r>
            <a:r>
              <a:rPr lang="en-US" altLang="ru-RU" sz="2400" dirty="0"/>
              <a:t>- </a:t>
            </a:r>
            <a:r>
              <a:rPr lang="ru-RU" altLang="ru-RU" sz="2400" dirty="0"/>
              <a:t>информация о символах компонентов;</a:t>
            </a:r>
          </a:p>
          <a:p>
            <a:pPr>
              <a:lnSpc>
                <a:spcPct val="120000"/>
              </a:lnSpc>
            </a:pPr>
            <a:r>
              <a:rPr lang="en-US" altLang="ru-RU" sz="2400" dirty="0">
                <a:solidFill>
                  <a:schemeClr val="hlink"/>
                </a:solidFill>
              </a:rPr>
              <a:t>Packages, footprints, </a:t>
            </a:r>
            <a:r>
              <a:rPr lang="en-US" altLang="ru-RU" sz="2400" dirty="0" err="1">
                <a:solidFill>
                  <a:schemeClr val="hlink"/>
                </a:solidFill>
              </a:rPr>
              <a:t>padstacks</a:t>
            </a:r>
            <a:r>
              <a:rPr lang="en-US" altLang="ru-RU" sz="2400" dirty="0"/>
              <a:t> - </a:t>
            </a:r>
            <a:r>
              <a:rPr lang="ru-RU" altLang="ru-RU" sz="2400" dirty="0"/>
              <a:t>упаковочная информация о посадочном месте и контактных площадках;</a:t>
            </a:r>
          </a:p>
          <a:p>
            <a:pPr>
              <a:lnSpc>
                <a:spcPct val="120000"/>
              </a:lnSpc>
            </a:pPr>
            <a:r>
              <a:rPr lang="en-US" altLang="ru-RU" sz="2400" dirty="0" err="1">
                <a:solidFill>
                  <a:schemeClr val="hlink"/>
                </a:solidFill>
              </a:rPr>
              <a:t>Microsim</a:t>
            </a:r>
            <a:r>
              <a:rPr lang="en-US" altLang="ru-RU" sz="2400" dirty="0">
                <a:solidFill>
                  <a:schemeClr val="hlink"/>
                </a:solidFill>
              </a:rPr>
              <a:t> Parts, Models</a:t>
            </a:r>
            <a:r>
              <a:rPr lang="en-US" altLang="ru-RU" sz="2400" dirty="0"/>
              <a:t> – </a:t>
            </a:r>
            <a:r>
              <a:rPr lang="ru-RU" altLang="ru-RU" sz="2400" dirty="0"/>
              <a:t>информация о моделях компонент;</a:t>
            </a:r>
          </a:p>
          <a:p>
            <a:pPr>
              <a:lnSpc>
                <a:spcPct val="120000"/>
              </a:lnSpc>
            </a:pPr>
            <a:r>
              <a:rPr lang="en-US" altLang="ru-RU" sz="2400" dirty="0">
                <a:solidFill>
                  <a:schemeClr val="hlink"/>
                </a:solidFill>
              </a:rPr>
              <a:t>Gerber files, Drill files, Reports</a:t>
            </a:r>
            <a:r>
              <a:rPr lang="en-US" altLang="ru-RU" sz="2400" dirty="0"/>
              <a:t> – </a:t>
            </a:r>
            <a:r>
              <a:rPr lang="ru-RU" altLang="ru-RU" sz="2400" dirty="0"/>
              <a:t>информация для плоттера, сверления отверстий в ПП, отчёты;</a:t>
            </a:r>
            <a:endParaRPr lang="en-US" altLang="ru-RU" sz="2400" dirty="0"/>
          </a:p>
          <a:p>
            <a:pPr>
              <a:lnSpc>
                <a:spcPct val="120000"/>
              </a:lnSpc>
            </a:pPr>
            <a:r>
              <a:rPr lang="ru-RU" altLang="ru-RU" sz="2400" dirty="0" err="1">
                <a:solidFill>
                  <a:schemeClr val="hlink"/>
                </a:solidFill>
              </a:rPr>
              <a:t>MicroSim</a:t>
            </a:r>
            <a:r>
              <a:rPr lang="ru-RU" altLang="ru-RU" sz="2400" dirty="0">
                <a:solidFill>
                  <a:schemeClr val="hlink"/>
                </a:solidFill>
              </a:rPr>
              <a:t> FPGA</a:t>
            </a:r>
            <a:r>
              <a:rPr lang="ru-RU" altLang="ru-RU" sz="2400" dirty="0"/>
              <a:t> - программа презентации или демонстрации возможностей САПР по проектированию схем FPGA;</a:t>
            </a:r>
          </a:p>
          <a:p>
            <a:pPr>
              <a:lnSpc>
                <a:spcPct val="90000"/>
              </a:lnSpc>
            </a:pPr>
            <a:endParaRPr lang="ru-RU" altLang="ru-RU" sz="2000" dirty="0">
              <a:latin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42889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40768"/>
            <a:ext cx="8229600" cy="532859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ru-RU" altLang="ru-RU" sz="2400" dirty="0" err="1">
                <a:solidFill>
                  <a:schemeClr val="hlink"/>
                </a:solidFill>
              </a:rPr>
              <a:t>MicroSim</a:t>
            </a:r>
            <a:r>
              <a:rPr lang="ru-RU" altLang="ru-RU" sz="2400" dirty="0">
                <a:solidFill>
                  <a:schemeClr val="hlink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PCBoards</a:t>
            </a:r>
            <a:r>
              <a:rPr lang="ru-RU" altLang="ru-RU" sz="2400" dirty="0"/>
              <a:t> - редактор печатных плат;</a:t>
            </a:r>
          </a:p>
          <a:p>
            <a:pPr>
              <a:lnSpc>
                <a:spcPct val="110000"/>
              </a:lnSpc>
            </a:pPr>
            <a:r>
              <a:rPr lang="en-US" altLang="ru-RU" sz="2400" dirty="0" err="1">
                <a:solidFill>
                  <a:schemeClr val="hlink"/>
                </a:solidFill>
              </a:rPr>
              <a:t>MicroSim</a:t>
            </a:r>
            <a:r>
              <a:rPr lang="en-US" altLang="ru-RU" sz="2400" dirty="0">
                <a:solidFill>
                  <a:schemeClr val="hlink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PLSyn</a:t>
            </a:r>
            <a:r>
              <a:rPr lang="ru-RU" altLang="ru-RU" sz="2400" dirty="0"/>
              <a:t> - программа презентации или демонстрации возможностей САПР по проектированию схем FPGA;</a:t>
            </a:r>
          </a:p>
          <a:p>
            <a:pPr>
              <a:lnSpc>
                <a:spcPct val="110000"/>
              </a:lnSpc>
            </a:pPr>
            <a:r>
              <a:rPr lang="en-US" altLang="ru-RU" sz="2400" dirty="0" err="1">
                <a:solidFill>
                  <a:schemeClr val="hlink"/>
                </a:solidFill>
              </a:rPr>
              <a:t>MicroSim</a:t>
            </a:r>
            <a:r>
              <a:rPr lang="en-US" altLang="ru-RU" sz="2400" dirty="0">
                <a:solidFill>
                  <a:schemeClr val="hlink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PSpice</a:t>
            </a:r>
            <a:r>
              <a:rPr lang="ru-RU" altLang="ru-RU" sz="2400" dirty="0">
                <a:solidFill>
                  <a:schemeClr val="hlink"/>
                </a:solidFill>
              </a:rPr>
              <a:t> </a:t>
            </a:r>
            <a:r>
              <a:rPr lang="en-US" altLang="ru-RU" sz="2400" dirty="0">
                <a:solidFill>
                  <a:schemeClr val="hlink"/>
                </a:solidFill>
              </a:rPr>
              <a:t>A/</a:t>
            </a:r>
            <a:r>
              <a:rPr lang="ru-RU" altLang="ru-RU" sz="2400" dirty="0">
                <a:solidFill>
                  <a:schemeClr val="hlink"/>
                </a:solidFill>
              </a:rPr>
              <a:t>D</a:t>
            </a:r>
            <a:r>
              <a:rPr lang="en-US" altLang="ru-RU" sz="2400" dirty="0"/>
              <a:t> – </a:t>
            </a:r>
            <a:r>
              <a:rPr lang="ru-RU" altLang="ru-RU" sz="2400" dirty="0"/>
              <a:t>программа</a:t>
            </a:r>
            <a:r>
              <a:rPr lang="en-US" altLang="ru-RU" sz="2400" dirty="0"/>
              <a:t> </a:t>
            </a:r>
            <a:r>
              <a:rPr lang="ru-RU" altLang="ru-RU" sz="2400" dirty="0"/>
              <a:t>моделирования электрических цепей;</a:t>
            </a:r>
          </a:p>
          <a:p>
            <a:pPr>
              <a:lnSpc>
                <a:spcPct val="110000"/>
              </a:lnSpc>
            </a:pPr>
            <a:r>
              <a:rPr lang="ru-RU" altLang="ru-RU" sz="2400" dirty="0" err="1">
                <a:solidFill>
                  <a:schemeClr val="hlink"/>
                </a:solidFill>
              </a:rPr>
              <a:t>PSpice</a:t>
            </a:r>
            <a:r>
              <a:rPr lang="ru-RU" altLang="ru-RU" sz="2400" dirty="0">
                <a:solidFill>
                  <a:schemeClr val="hlink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Optimizer</a:t>
            </a:r>
            <a:r>
              <a:rPr lang="ru-RU" altLang="ru-RU" sz="2400" dirty="0"/>
              <a:t> - программа параметрической оптимизации;</a:t>
            </a:r>
          </a:p>
          <a:p>
            <a:pPr>
              <a:lnSpc>
                <a:spcPct val="110000"/>
              </a:lnSpc>
            </a:pPr>
            <a:r>
              <a:rPr lang="en-US" altLang="ru-RU" sz="2400" dirty="0" err="1">
                <a:solidFill>
                  <a:schemeClr val="hlink"/>
                </a:solidFill>
              </a:rPr>
              <a:t>MicroSim</a:t>
            </a:r>
            <a:r>
              <a:rPr lang="en-US" altLang="ru-RU" sz="2400" dirty="0">
                <a:solidFill>
                  <a:schemeClr val="hlink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Schematics</a:t>
            </a:r>
            <a:r>
              <a:rPr lang="ru-RU" altLang="ru-RU" sz="2400" dirty="0"/>
              <a:t> - редактор принципиальных схем;</a:t>
            </a:r>
          </a:p>
          <a:p>
            <a:pPr>
              <a:lnSpc>
                <a:spcPct val="110000"/>
              </a:lnSpc>
            </a:pPr>
            <a:r>
              <a:rPr lang="en-US" altLang="ru-RU" sz="2400" dirty="0" err="1">
                <a:solidFill>
                  <a:schemeClr val="hlink"/>
                </a:solidFill>
              </a:rPr>
              <a:t>MicroSim</a:t>
            </a:r>
            <a:r>
              <a:rPr lang="en-US" altLang="ru-RU" sz="2400" dirty="0">
                <a:solidFill>
                  <a:schemeClr val="hlink"/>
                </a:solidFill>
              </a:rPr>
              <a:t> Probe</a:t>
            </a:r>
            <a:r>
              <a:rPr lang="en-US" altLang="ru-RU" sz="2400" dirty="0"/>
              <a:t> – </a:t>
            </a:r>
            <a:r>
              <a:rPr lang="ru-RU" altLang="ru-RU" sz="2400" dirty="0"/>
              <a:t>программа построения графиков;</a:t>
            </a:r>
          </a:p>
          <a:p>
            <a:pPr>
              <a:lnSpc>
                <a:spcPct val="110000"/>
              </a:lnSpc>
            </a:pPr>
            <a:r>
              <a:rPr lang="ru-RU" altLang="ru-RU" sz="2400" dirty="0">
                <a:solidFill>
                  <a:schemeClr val="hlink"/>
                </a:solidFill>
              </a:rPr>
              <a:t>SPECCTRA </a:t>
            </a:r>
            <a:r>
              <a:rPr lang="en-US" altLang="ru-RU" sz="2400" dirty="0" err="1">
                <a:solidFill>
                  <a:schemeClr val="hlink"/>
                </a:solidFill>
              </a:rPr>
              <a:t>autorouter</a:t>
            </a:r>
            <a:r>
              <a:rPr lang="ru-RU" altLang="ru-RU" sz="2400" dirty="0"/>
              <a:t> - программа ручного, полуавтоматического и автоматического размещения компонентов и трассировки проводников;</a:t>
            </a:r>
          </a:p>
          <a:p>
            <a:pPr>
              <a:lnSpc>
                <a:spcPct val="110000"/>
              </a:lnSpc>
            </a:pPr>
            <a:r>
              <a:rPr lang="en-US" altLang="ru-RU" sz="2400" dirty="0">
                <a:solidFill>
                  <a:schemeClr val="hlink"/>
                </a:solidFill>
              </a:rPr>
              <a:t>Filter Design</a:t>
            </a:r>
            <a:r>
              <a:rPr lang="en-US" altLang="ru-RU" sz="2400" dirty="0"/>
              <a:t> – </a:t>
            </a:r>
            <a:r>
              <a:rPr lang="ru-RU" altLang="ru-RU" sz="2400" dirty="0"/>
              <a:t>программа синтеза и расчёта фильтров.</a:t>
            </a:r>
          </a:p>
          <a:p>
            <a:pPr>
              <a:lnSpc>
                <a:spcPct val="90000"/>
              </a:lnSpc>
            </a:pPr>
            <a:endParaRPr lang="ru-RU" altLang="ru-RU" sz="2000" dirty="0">
              <a:latin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53706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774651" y="2669977"/>
            <a:ext cx="7181726" cy="1470050"/>
          </a:xfrm>
        </p:spPr>
        <p:txBody>
          <a:bodyPr>
            <a:normAutofit/>
          </a:bodyPr>
          <a:lstStyle/>
          <a:p>
            <a:pPr eaLnBrk="1"/>
            <a:r>
              <a:rPr lang="ru-RU" altLang="ru-RU" sz="6600" b="0" dirty="0" smtClean="0">
                <a:solidFill>
                  <a:schemeClr val="tx2"/>
                </a:solidFill>
              </a:rPr>
              <a:t>4.Среда</a:t>
            </a:r>
            <a:r>
              <a:rPr lang="ru-RU" altLang="ru-RU" sz="6600" dirty="0" smtClean="0">
                <a:solidFill>
                  <a:schemeClr val="tx2"/>
                </a:solidFill>
              </a:rPr>
              <a:t> </a:t>
            </a:r>
            <a:r>
              <a:rPr lang="en-US" altLang="ru-RU" sz="6600" dirty="0" err="1">
                <a:solidFill>
                  <a:schemeClr val="tx2"/>
                </a:solidFill>
              </a:rPr>
              <a:t>OrCad</a:t>
            </a:r>
            <a:endParaRPr lang="ru-RU" altLang="ru-RU" sz="6600" dirty="0">
              <a:solidFill>
                <a:schemeClr val="tx2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17447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Grp="1" noChangeArrowheads="1"/>
          </p:cNvSpPr>
          <p:nvPr>
            <p:ph idx="1"/>
          </p:nvPr>
        </p:nvSpPr>
        <p:spPr>
          <a:xfrm>
            <a:off x="369467" y="1556792"/>
            <a:ext cx="8405068" cy="4302200"/>
          </a:xfrm>
        </p:spPr>
        <p:txBody>
          <a:bodyPr>
            <a:normAutofit fontScale="92500"/>
          </a:bodyPr>
          <a:lstStyle/>
          <a:p>
            <a:pPr eaLnBrk="1"/>
            <a:r>
              <a:rPr lang="ru-RU" altLang="ru-RU" b="1" dirty="0" smtClean="0">
                <a:solidFill>
                  <a:schemeClr val="accent2">
                    <a:lumMod val="75000"/>
                  </a:schemeClr>
                </a:solidFill>
              </a:rPr>
              <a:t>По функциональным возможностям среда разделяется на две части</a:t>
            </a:r>
            <a:r>
              <a:rPr lang="ru-RU" altLang="ru-RU" dirty="0" smtClean="0"/>
              <a:t>, обеспечивающие </a:t>
            </a:r>
            <a:r>
              <a:rPr lang="ru-RU" altLang="ru-RU" b="1" u="sng" dirty="0" smtClean="0">
                <a:solidFill>
                  <a:srgbClr val="F49100"/>
                </a:solidFill>
              </a:rPr>
              <a:t>моделирование электронных систем </a:t>
            </a:r>
            <a:r>
              <a:rPr lang="ru-RU" altLang="ru-RU" dirty="0" smtClean="0"/>
              <a:t>и </a:t>
            </a:r>
            <a:r>
              <a:rPr lang="ru-RU" altLang="ru-RU" b="1" u="sng" dirty="0" smtClean="0">
                <a:solidFill>
                  <a:srgbClr val="F49100"/>
                </a:solidFill>
              </a:rPr>
              <a:t>проектирование печатных плат</a:t>
            </a:r>
            <a:r>
              <a:rPr lang="ru-RU" altLang="ru-RU" dirty="0" smtClean="0"/>
              <a:t>.</a:t>
            </a:r>
          </a:p>
          <a:p>
            <a:r>
              <a:rPr lang="ru-RU" altLang="ru-RU" i="1" dirty="0">
                <a:solidFill>
                  <a:schemeClr val="accent2">
                    <a:lumMod val="75000"/>
                  </a:schemeClr>
                </a:solidFill>
              </a:rPr>
              <a:t>Для создания и редактирования принципиальных электрических схем используется программа </a:t>
            </a:r>
            <a:r>
              <a:rPr lang="ru-RU" altLang="ru-RU" i="1" dirty="0" err="1">
                <a:solidFill>
                  <a:schemeClr val="accent2">
                    <a:lumMod val="75000"/>
                  </a:schemeClr>
                </a:solidFill>
              </a:rPr>
              <a:t>OrCAD</a:t>
            </a:r>
            <a:r>
              <a:rPr lang="ru-RU" altLang="ru-RU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altLang="ru-RU" i="1" dirty="0" err="1">
                <a:solidFill>
                  <a:schemeClr val="accent2">
                    <a:lumMod val="75000"/>
                  </a:schemeClr>
                </a:solidFill>
              </a:rPr>
              <a:t>Capture</a:t>
            </a:r>
            <a:r>
              <a:rPr lang="ru-RU" altLang="ru-RU" dirty="0"/>
              <a:t>. Здесь же создаются новые условно-графические обозначения (УГО) элементов, </a:t>
            </a:r>
            <a:r>
              <a:rPr lang="ru-RU" altLang="ru-RU" dirty="0" err="1"/>
              <a:t>причём</a:t>
            </a:r>
            <a:r>
              <a:rPr lang="ru-RU" altLang="ru-RU" dirty="0"/>
              <a:t> уже имеющиеся в программе более 80 библиотек содержат около 30 000 готовых компонентов, которые постоянно пополняются за </a:t>
            </a:r>
            <a:r>
              <a:rPr lang="ru-RU" altLang="ru-RU" dirty="0" err="1"/>
              <a:t>счёт</a:t>
            </a:r>
            <a:r>
              <a:rPr lang="ru-RU" altLang="ru-RU" dirty="0"/>
              <a:t> регулярных обновлений </a:t>
            </a:r>
            <a:r>
              <a:rPr lang="ru-RU" altLang="ru-RU" dirty="0" err="1"/>
              <a:t>OrCAD</a:t>
            </a:r>
            <a:r>
              <a:rPr lang="ru-RU" altLang="ru-RU" dirty="0"/>
              <a:t>.</a:t>
            </a:r>
          </a:p>
          <a:p>
            <a:pPr eaLnBrk="1"/>
            <a:endParaRPr lang="ru-RU" altLang="ru-RU" dirty="0" smtClean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31370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idx="1"/>
          </p:nvPr>
        </p:nvSpPr>
        <p:spPr>
          <a:xfrm>
            <a:off x="467544" y="1628800"/>
            <a:ext cx="7921898" cy="4366419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ru-RU" b="1" dirty="0" err="1" smtClean="0">
                <a:solidFill>
                  <a:srgbClr val="C00000"/>
                </a:solidFill>
              </a:rPr>
              <a:t>Capture</a:t>
            </a:r>
            <a:r>
              <a:rPr lang="ru-RU" dirty="0" smtClean="0"/>
              <a:t> – это многофункциональная система создания довольно сложных проектов, где есть всё необходимое для разработчиков: </a:t>
            </a:r>
          </a:p>
          <a:p>
            <a:pPr eaLnBrk="1">
              <a:defRPr/>
            </a:pP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проверка проекта на наличие ошибок</a:t>
            </a:r>
            <a:r>
              <a:rPr lang="ru-RU" dirty="0" smtClean="0"/>
              <a:t>, связанных с правилами электрических соединений, логики, а также ошибок оформления;</a:t>
            </a:r>
          </a:p>
          <a:p>
            <a:pPr eaLnBrk="1">
              <a:defRPr/>
            </a:pP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подготовка всевозможных </a:t>
            </a:r>
            <a:r>
              <a:rPr lang="ru-RU" i="1" dirty="0" err="1" smtClean="0">
                <a:solidFill>
                  <a:schemeClr val="accent2">
                    <a:lumMod val="75000"/>
                  </a:schemeClr>
                </a:solidFill>
              </a:rPr>
              <a:t>отчётов</a:t>
            </a:r>
            <a:r>
              <a:rPr lang="ru-RU" dirty="0" smtClean="0"/>
              <a:t>, передача их в другие программы, например </a:t>
            </a:r>
            <a:r>
              <a:rPr lang="ru-RU" dirty="0" err="1" smtClean="0"/>
              <a:t>Microsoft</a:t>
            </a:r>
            <a:r>
              <a:rPr lang="ru-RU" dirty="0" smtClean="0"/>
              <a:t> </a:t>
            </a:r>
            <a:r>
              <a:rPr lang="ru-RU" dirty="0" err="1" smtClean="0"/>
              <a:t>Excel</a:t>
            </a:r>
            <a:r>
              <a:rPr lang="ru-RU" dirty="0" smtClean="0"/>
              <a:t>;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77558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Grp="1" noChangeArrowheads="1"/>
          </p:cNvSpPr>
          <p:nvPr>
            <p:ph idx="1"/>
          </p:nvPr>
        </p:nvSpPr>
        <p:spPr>
          <a:xfrm>
            <a:off x="482817" y="1628800"/>
            <a:ext cx="8229600" cy="4389120"/>
          </a:xfrm>
        </p:spPr>
        <p:txBody>
          <a:bodyPr>
            <a:normAutofit/>
          </a:bodyPr>
          <a:lstStyle/>
          <a:p>
            <a:pPr eaLnBrk="1"/>
            <a:r>
              <a:rPr lang="ru-RU" altLang="ru-RU" b="1" dirty="0" smtClean="0">
                <a:solidFill>
                  <a:schemeClr val="accent2">
                    <a:lumMod val="75000"/>
                  </a:schemeClr>
                </a:solidFill>
              </a:rPr>
              <a:t>Технологии </a:t>
            </a:r>
            <a:r>
              <a:rPr lang="ru-RU" altLang="ru-RU" b="1" dirty="0" err="1" smtClean="0">
                <a:solidFill>
                  <a:schemeClr val="accent2">
                    <a:lumMod val="75000"/>
                  </a:schemeClr>
                </a:solidFill>
              </a:rPr>
              <a:t>OrCAD</a:t>
            </a:r>
            <a:r>
              <a:rPr lang="ru-RU" altLang="ru-RU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altLang="ru-RU" b="1" dirty="0" err="1" smtClean="0">
                <a:solidFill>
                  <a:schemeClr val="accent2">
                    <a:lumMod val="75000"/>
                  </a:schemeClr>
                </a:solidFill>
              </a:rPr>
              <a:t>PSpice</a:t>
            </a:r>
            <a:r>
              <a:rPr lang="ru-RU" altLang="ru-RU" b="1" dirty="0" smtClean="0">
                <a:solidFill>
                  <a:schemeClr val="accent2">
                    <a:lumMod val="75000"/>
                  </a:schemeClr>
                </a:solidFill>
              </a:rPr>
              <a:t> A/D </a:t>
            </a:r>
            <a:r>
              <a:rPr lang="ru-RU" altLang="ru-RU" dirty="0" smtClean="0"/>
              <a:t>– </a:t>
            </a:r>
            <a:r>
              <a:rPr lang="ru-RU" altLang="ru-RU" i="1" dirty="0" smtClean="0">
                <a:solidFill>
                  <a:schemeClr val="accent2">
                    <a:lumMod val="75000"/>
                  </a:schemeClr>
                </a:solidFill>
              </a:rPr>
              <a:t>это средства аналогового, цифрового и смешанного аналого-цифрового моделирования</a:t>
            </a:r>
            <a:r>
              <a:rPr lang="ru-RU" altLang="ru-RU" dirty="0" smtClean="0"/>
              <a:t> для инженеров-электриков. </a:t>
            </a:r>
          </a:p>
          <a:p>
            <a:pPr eaLnBrk="1"/>
            <a:r>
              <a:rPr lang="ru-RU" altLang="ru-RU" dirty="0" smtClean="0"/>
              <a:t>С помощью </a:t>
            </a:r>
            <a:r>
              <a:rPr lang="ru-RU" altLang="ru-RU" dirty="0" err="1" smtClean="0"/>
              <a:t>OrCAD</a:t>
            </a:r>
            <a:r>
              <a:rPr lang="ru-RU" altLang="ru-RU" dirty="0" smtClean="0"/>
              <a:t> </a:t>
            </a:r>
            <a:r>
              <a:rPr lang="ru-RU" altLang="ru-RU" dirty="0" err="1" smtClean="0"/>
              <a:t>PSpice</a:t>
            </a:r>
            <a:r>
              <a:rPr lang="ru-RU" altLang="ru-RU" dirty="0" smtClean="0"/>
              <a:t> A/D возможно моделирование широкого диапазона схем – от источников питания до высокочастотных систем и небольших микросхем.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56109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ru-RU" sz="2400" dirty="0" smtClean="0"/>
              <a:t>Пакет </a:t>
            </a:r>
            <a:r>
              <a:rPr lang="ru-RU" sz="2400" dirty="0" err="1" smtClean="0"/>
              <a:t>OrCAD</a:t>
            </a:r>
            <a:r>
              <a:rPr lang="ru-RU" sz="2400" dirty="0" smtClean="0"/>
              <a:t> </a:t>
            </a:r>
            <a:r>
              <a:rPr lang="ru-RU" sz="2400" dirty="0" err="1" smtClean="0"/>
              <a:t>PSpice</a:t>
            </a:r>
            <a:r>
              <a:rPr lang="ru-RU" sz="2400" dirty="0" smtClean="0"/>
              <a:t> A/D </a:t>
            </a:r>
            <a:r>
              <a:rPr lang="ru-RU" sz="2400" dirty="0" err="1" smtClean="0"/>
              <a:t>даёт</a:t>
            </a:r>
            <a:r>
              <a:rPr lang="ru-RU" sz="2400" dirty="0" smtClean="0"/>
              <a:t> возможность инженеру:</a:t>
            </a:r>
          </a:p>
          <a:p>
            <a:pPr eaLnBrk="1">
              <a:defRPr/>
            </a:pP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  <a:t>понять и исследовать характеристики схемы</a:t>
            </a:r>
            <a:r>
              <a:rPr lang="ru-RU" sz="2400" dirty="0" smtClean="0"/>
              <a:t>, а также функциональные взаимосвязи и провести анализ проекта;</a:t>
            </a:r>
          </a:p>
          <a:p>
            <a:pPr eaLnBrk="1">
              <a:defRPr/>
            </a:pP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  <a:t>моделировать сложные проекты со смешанными сигналами</a:t>
            </a:r>
            <a:r>
              <a:rPr lang="ru-RU" sz="2400" dirty="0" smtClean="0"/>
              <a:t>, содержащие аналоговые и цифровые элементы, с </a:t>
            </a:r>
            <a:r>
              <a:rPr lang="ru-RU" sz="2400" dirty="0" err="1" smtClean="0"/>
              <a:t>поддержкои</a:t>
            </a:r>
            <a:r>
              <a:rPr lang="ru-RU" sz="2400" dirty="0" smtClean="0"/>
              <a:t>̆ таких типов </a:t>
            </a:r>
            <a:r>
              <a:rPr lang="ru-RU" sz="2400" dirty="0" err="1" smtClean="0"/>
              <a:t>моделеи</a:t>
            </a:r>
            <a:r>
              <a:rPr lang="ru-RU" sz="2400" dirty="0" smtClean="0"/>
              <a:t>̆, как импульсные модуляторы, ЦАП и АЦП.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44453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Grp="1" noChangeArrowheads="1"/>
          </p:cNvSpPr>
          <p:nvPr>
            <p:ph idx="1"/>
          </p:nvPr>
        </p:nvSpPr>
        <p:spPr>
          <a:xfrm>
            <a:off x="876226" y="1772816"/>
            <a:ext cx="7358063" cy="4141986"/>
          </a:xfrm>
        </p:spPr>
        <p:txBody>
          <a:bodyPr>
            <a:normAutofit/>
          </a:bodyPr>
          <a:lstStyle/>
          <a:p>
            <a:pPr marL="0" indent="0" eaLnBrk="1">
              <a:buNone/>
            </a:pPr>
            <a:r>
              <a:rPr lang="ru-RU" altLang="ru-RU" sz="2400" dirty="0" smtClean="0">
                <a:solidFill>
                  <a:srgbClr val="C00000"/>
                </a:solidFill>
              </a:rPr>
              <a:t>Функциональные возможности </a:t>
            </a:r>
            <a:r>
              <a:rPr lang="ru-RU" altLang="ru-RU" sz="2400" dirty="0" err="1" smtClean="0">
                <a:solidFill>
                  <a:srgbClr val="C00000"/>
                </a:solidFill>
              </a:rPr>
              <a:t>OrCAD</a:t>
            </a:r>
            <a:r>
              <a:rPr lang="ru-RU" altLang="ru-RU" sz="2400" dirty="0" smtClean="0">
                <a:solidFill>
                  <a:srgbClr val="C000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C00000"/>
                </a:solidFill>
              </a:rPr>
              <a:t>PSpice</a:t>
            </a:r>
            <a:r>
              <a:rPr lang="ru-RU" altLang="ru-RU" sz="2400" dirty="0" smtClean="0">
                <a:solidFill>
                  <a:srgbClr val="C00000"/>
                </a:solidFill>
              </a:rPr>
              <a:t> A/D:</a:t>
            </a:r>
          </a:p>
          <a:p>
            <a:pPr eaLnBrk="1"/>
            <a:r>
              <a:rPr lang="ru-RU" altLang="ru-RU" sz="2400" dirty="0" smtClean="0"/>
              <a:t>анализ по постоянному току;</a:t>
            </a:r>
          </a:p>
          <a:p>
            <a:pPr eaLnBrk="1"/>
            <a:r>
              <a:rPr lang="ru-RU" altLang="ru-RU" sz="2400" dirty="0" smtClean="0"/>
              <a:t>анализ по переменному току;</a:t>
            </a:r>
          </a:p>
          <a:p>
            <a:pPr eaLnBrk="1"/>
            <a:r>
              <a:rPr lang="ru-RU" altLang="ru-RU" sz="2400" dirty="0" smtClean="0"/>
              <a:t>анализ шумов;</a:t>
            </a:r>
          </a:p>
          <a:p>
            <a:pPr eaLnBrk="1"/>
            <a:r>
              <a:rPr lang="ru-RU" altLang="ru-RU" sz="2400" dirty="0" smtClean="0"/>
              <a:t>анализ переходных процессов; </a:t>
            </a:r>
          </a:p>
          <a:p>
            <a:pPr eaLnBrk="1"/>
            <a:r>
              <a:rPr lang="ru-RU" altLang="ru-RU" sz="2400" dirty="0" smtClean="0"/>
              <a:t>анализ Фурье;</a:t>
            </a:r>
          </a:p>
          <a:p>
            <a:pPr eaLnBrk="1"/>
            <a:r>
              <a:rPr lang="ru-RU" altLang="ru-RU" sz="2400" dirty="0" err="1" smtClean="0"/>
              <a:t>параметрическии</a:t>
            </a:r>
            <a:r>
              <a:rPr lang="ru-RU" altLang="ru-RU" sz="2400" dirty="0" smtClean="0"/>
              <a:t>̆ анализ; </a:t>
            </a:r>
          </a:p>
          <a:p>
            <a:pPr eaLnBrk="1"/>
            <a:r>
              <a:rPr lang="ru-RU" altLang="ru-RU" sz="2400" dirty="0" err="1" smtClean="0"/>
              <a:t>температурныи</a:t>
            </a:r>
            <a:r>
              <a:rPr lang="ru-RU" altLang="ru-RU" sz="2400" dirty="0" smtClean="0"/>
              <a:t>̆ анализ.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184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ChangeArrowheads="1"/>
          </p:cNvSpPr>
          <p:nvPr>
            <p:ph idx="1"/>
          </p:nvPr>
        </p:nvSpPr>
        <p:spPr>
          <a:xfrm>
            <a:off x="251521" y="1412776"/>
            <a:ext cx="8352928" cy="1906117"/>
          </a:xfrm>
        </p:spPr>
        <p:txBody>
          <a:bodyPr>
            <a:noAutofit/>
          </a:bodyPr>
          <a:lstStyle/>
          <a:p>
            <a:pPr eaLnBrk="1"/>
            <a:r>
              <a:rPr lang="ru-RU" altLang="ru-RU" sz="2400" dirty="0" smtClean="0">
                <a:solidFill>
                  <a:srgbClr val="C00000"/>
                </a:solidFill>
              </a:rPr>
              <a:t>Программа </a:t>
            </a:r>
            <a:r>
              <a:rPr lang="ru-RU" altLang="ru-RU" sz="2400" dirty="0" err="1" smtClean="0">
                <a:solidFill>
                  <a:srgbClr val="C00000"/>
                </a:solidFill>
              </a:rPr>
              <a:t>OrCAD</a:t>
            </a:r>
            <a:r>
              <a:rPr lang="ru-RU" altLang="ru-RU" sz="2400" dirty="0" smtClean="0">
                <a:solidFill>
                  <a:srgbClr val="C00000"/>
                </a:solidFill>
              </a:rPr>
              <a:t> PCB </a:t>
            </a:r>
            <a:r>
              <a:rPr lang="ru-RU" altLang="ru-RU" sz="2400" dirty="0" err="1" smtClean="0">
                <a:solidFill>
                  <a:srgbClr val="C00000"/>
                </a:solidFill>
              </a:rPr>
              <a:t>Editor</a:t>
            </a:r>
            <a:r>
              <a:rPr lang="ru-RU" altLang="ru-RU" sz="2400" dirty="0" smtClean="0">
                <a:solidFill>
                  <a:srgbClr val="C00000"/>
                </a:solidFill>
              </a:rPr>
              <a:t> </a:t>
            </a:r>
            <a:r>
              <a:rPr lang="ru-RU" altLang="ru-RU" sz="2400" i="1" dirty="0" smtClean="0">
                <a:solidFill>
                  <a:schemeClr val="accent2">
                    <a:lumMod val="75000"/>
                  </a:schemeClr>
                </a:solidFill>
              </a:rPr>
              <a:t>предоставляет сильные и гибкие средства планирования топологии </a:t>
            </a:r>
            <a:r>
              <a:rPr lang="ru-RU" altLang="ru-RU" sz="2400" i="1" dirty="0" err="1" smtClean="0">
                <a:solidFill>
                  <a:schemeClr val="accent2">
                    <a:lumMod val="75000"/>
                  </a:schemeClr>
                </a:solidFill>
              </a:rPr>
              <a:t>печатнои</a:t>
            </a:r>
            <a:r>
              <a:rPr lang="ru-RU" altLang="ru-RU" sz="2400" i="1" dirty="0" smtClean="0">
                <a:solidFill>
                  <a:schemeClr val="accent2">
                    <a:lumMod val="75000"/>
                  </a:schemeClr>
                </a:solidFill>
              </a:rPr>
              <a:t>̆ платы</a:t>
            </a:r>
            <a:r>
              <a:rPr lang="ru-RU" altLang="ru-RU" sz="2400" dirty="0" smtClean="0"/>
              <a:t>. </a:t>
            </a:r>
          </a:p>
          <a:p>
            <a:pPr eaLnBrk="1"/>
            <a:r>
              <a:rPr lang="ru-RU" altLang="ru-RU" sz="2400" dirty="0" err="1" smtClean="0"/>
              <a:t>OrCAD</a:t>
            </a:r>
            <a:r>
              <a:rPr lang="ru-RU" altLang="ru-RU" sz="2400" dirty="0" smtClean="0"/>
              <a:t> PCB </a:t>
            </a:r>
            <a:r>
              <a:rPr lang="ru-RU" altLang="ru-RU" sz="2400" dirty="0" err="1" smtClean="0"/>
              <a:t>Editor</a:t>
            </a:r>
            <a:r>
              <a:rPr lang="ru-RU" altLang="ru-RU" sz="2400" dirty="0" smtClean="0"/>
              <a:t> предоставляет </a:t>
            </a:r>
            <a:r>
              <a:rPr lang="ru-RU" altLang="ru-RU" sz="2400" i="1" dirty="0" err="1" smtClean="0">
                <a:solidFill>
                  <a:schemeClr val="accent2">
                    <a:lumMod val="75000"/>
                  </a:schemeClr>
                </a:solidFill>
              </a:rPr>
              <a:t>полныи</a:t>
            </a:r>
            <a:r>
              <a:rPr lang="ru-RU" altLang="ru-RU" sz="2400" i="1" dirty="0" smtClean="0">
                <a:solidFill>
                  <a:schemeClr val="accent2">
                    <a:lumMod val="75000"/>
                  </a:schemeClr>
                </a:solidFill>
              </a:rPr>
              <a:t>̆ набор средств для фотошаблонов, производства плат и различные форматы для тестирования</a:t>
            </a:r>
            <a:r>
              <a:rPr lang="ru-RU" altLang="ru-RU" sz="2400" dirty="0" smtClean="0"/>
              <a:t>. </a:t>
            </a:r>
          </a:p>
        </p:txBody>
      </p:sp>
      <p:pic>
        <p:nvPicPr>
          <p:cNvPr id="15363" name="Picture 2" descr="pasted-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1" y="3967806"/>
            <a:ext cx="4176465" cy="2390340"/>
          </a:xfrm>
          <a:prstGeom prst="rect">
            <a:avLst/>
          </a:prstGeom>
          <a:noFill/>
          <a:ln w="25400">
            <a:solidFill>
              <a:srgbClr val="FFFFFF"/>
            </a:solidFill>
            <a:miter lim="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97264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ChangeArrowheads="1"/>
          </p:cNvSpPr>
          <p:nvPr>
            <p:ph idx="1"/>
          </p:nvPr>
        </p:nvSpPr>
        <p:spPr>
          <a:xfrm>
            <a:off x="467544" y="2276872"/>
            <a:ext cx="8229600" cy="2476872"/>
          </a:xfrm>
        </p:spPr>
        <p:txBody>
          <a:bodyPr>
            <a:normAutofit lnSpcReduction="10000"/>
          </a:bodyPr>
          <a:lstStyle/>
          <a:p>
            <a:pPr eaLnBrk="1"/>
            <a:r>
              <a:rPr lang="ru-RU" altLang="ru-RU" sz="2400" dirty="0" smtClean="0">
                <a:solidFill>
                  <a:srgbClr val="C00000"/>
                </a:solidFill>
              </a:rPr>
              <a:t>Модуль </a:t>
            </a:r>
            <a:r>
              <a:rPr lang="ru-RU" altLang="ru-RU" sz="2400" dirty="0" err="1" smtClean="0">
                <a:solidFill>
                  <a:srgbClr val="C00000"/>
                </a:solidFill>
              </a:rPr>
              <a:t>Constraint</a:t>
            </a:r>
            <a:r>
              <a:rPr lang="ru-RU" altLang="ru-RU" sz="2400" dirty="0" smtClean="0">
                <a:solidFill>
                  <a:srgbClr val="C000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C00000"/>
                </a:solidFill>
              </a:rPr>
              <a:t>Manager</a:t>
            </a:r>
            <a:r>
              <a:rPr lang="ru-RU" altLang="ru-RU" sz="2400" dirty="0" smtClean="0">
                <a:solidFill>
                  <a:srgbClr val="C00000"/>
                </a:solidFill>
              </a:rPr>
              <a:t> </a:t>
            </a:r>
            <a:r>
              <a:rPr lang="ru-RU" altLang="ru-RU" sz="2400" dirty="0" smtClean="0"/>
              <a:t>управляет физическими и электрическими правилами проектирования в составе PCB </a:t>
            </a:r>
            <a:r>
              <a:rPr lang="ru-RU" altLang="ru-RU" sz="2400" dirty="0" err="1" smtClean="0"/>
              <a:t>Editor</a:t>
            </a:r>
            <a:r>
              <a:rPr lang="ru-RU" altLang="ru-RU" sz="2400" dirty="0" smtClean="0"/>
              <a:t>. </a:t>
            </a:r>
          </a:p>
          <a:p>
            <a:pPr eaLnBrk="1"/>
            <a:r>
              <a:rPr lang="ru-RU" altLang="ru-RU" sz="2400" i="1" dirty="0" smtClean="0">
                <a:solidFill>
                  <a:schemeClr val="accent2">
                    <a:lumMod val="75000"/>
                  </a:schemeClr>
                </a:solidFill>
              </a:rPr>
              <a:t>С помощью этого модуля </a:t>
            </a:r>
            <a:r>
              <a:rPr lang="ru-RU" altLang="ru-RU" sz="2400" dirty="0" smtClean="0"/>
              <a:t>разработчик устанавливает набор правил, которые определяют ограничения на процессы размещения компонентов на плате и трассировку.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46019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704088"/>
            <a:ext cx="6995120" cy="9247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/>
              <a:t>КОНТРОЛЬНЫЕ ВОПРОСЫ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91264" cy="4389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1. Назовите и охарактеризуйте основные этапы проектирования по существу решаемых задач.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2. Что понимается под оптимальным синтезом устройства?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3. Каковы преимущества компьютерного моделирования?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4. Назовите и охарактеризуйте два подхода к проектированию радиоэлектронных устройств.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5. Перечислите основные этапы моделирования.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6. Дайте понятие математической модели объекта и моделирования. Какие типы математических и физических моделей вы знаете?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7. Охарактеризуйте роль алгоритмических процессов в процессе моделирования.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8. Какими свойствами характеризуется алгоритмический процесс?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9. Как проводится классификация математических моделей на основе особенностей применяемого математического </a:t>
            </a:r>
            <a:r>
              <a:rPr lang="ru-RU" sz="2000" dirty="0" smtClean="0"/>
              <a:t>аппарата?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2375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704088"/>
            <a:ext cx="7067128" cy="92471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КОНТРОЛЬНЫЕ ВОПРОСЫ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3891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/>
              <a:t>10. Как различаются математические модели по форме представления.</a:t>
            </a:r>
            <a:br>
              <a:rPr lang="ru-RU" sz="2000" dirty="0"/>
            </a:br>
            <a:r>
              <a:rPr lang="ru-RU" sz="2000" dirty="0"/>
              <a:t>11. Что такое алгоритмические модели.</a:t>
            </a:r>
            <a:br>
              <a:rPr lang="ru-RU" sz="2000" dirty="0"/>
            </a:br>
            <a:r>
              <a:rPr lang="ru-RU" sz="2000" dirty="0"/>
              <a:t>12. В чем разница между теоретическими и экспериментальными функциональными математическими моделями.</a:t>
            </a:r>
            <a:br>
              <a:rPr lang="ru-RU" sz="2000" dirty="0"/>
            </a:br>
            <a:r>
              <a:rPr lang="ru-RU" sz="2000" dirty="0"/>
              <a:t>13. Назовите виды математических моделей технических объектов.</a:t>
            </a:r>
            <a:br>
              <a:rPr lang="ru-RU" sz="2000" dirty="0"/>
            </a:br>
            <a:r>
              <a:rPr lang="ru-RU" sz="2000" dirty="0"/>
              <a:t>14. Какие виды моделирования бывают? Дайте краткую характеристику.</a:t>
            </a:r>
            <a:br>
              <a:rPr lang="ru-RU" sz="2000" dirty="0"/>
            </a:br>
            <a:r>
              <a:rPr lang="ru-RU" sz="2000" dirty="0"/>
              <a:t>15. Что такое математическая модель и вычислительный эксперимент?</a:t>
            </a:r>
            <a:br>
              <a:rPr lang="ru-RU" sz="2000" dirty="0"/>
            </a:br>
            <a:r>
              <a:rPr lang="ru-RU" sz="2000" dirty="0"/>
              <a:t>16. Что представляет собой концептуальная модель сложной системы?</a:t>
            </a:r>
            <a:br>
              <a:rPr lang="ru-RU" sz="2000" dirty="0"/>
            </a:br>
            <a:r>
              <a:rPr lang="ru-RU" sz="2000" dirty="0"/>
              <a:t>17. Дайте краткую характеристику параметрам системы.</a:t>
            </a:r>
            <a:br>
              <a:rPr lang="ru-RU" sz="2000" dirty="0"/>
            </a:br>
            <a:r>
              <a:rPr lang="ru-RU" sz="2000" dirty="0"/>
              <a:t>18. Что понимается под адекватностью модели?</a:t>
            </a:r>
            <a:br>
              <a:rPr lang="ru-RU" sz="2000" dirty="0"/>
            </a:br>
            <a:r>
              <a:rPr lang="ru-RU" sz="2000" dirty="0"/>
              <a:t>19. Как осуществляется формализация процессов в моделировании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5370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1"/>
  <p:tag name="ISPRING_SCORM_RATE_QUIZZES" val="0"/>
  <p:tag name="ISPRING_SCORM_PASSING_SCORE" val="100.0000000000"/>
  <p:tag name="FLASHSPRING_BG_AUDIO_DURATION_TAG" val="0.0000000"/>
  <p:tag name="GENSWF_OUTPUT_FILE_NAME" val="01"/>
  <p:tag name="ISPRING_RESOURCE_PATHS_HASH_2" val="b36af8553e3a7ec7641eec59da4cfdeec57a955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Алгоритмы и алгоритмические процессы"/>
  <p:tag name="GENSWF_ADVANCE_TIME" val="0.00"/>
  <p:tag name="ISPRING_SLIDE_INDENT_LEVEL" val="0"/>
  <p:tag name="ISPRING_PRESENTER_ID" val="None"/>
  <p:tag name="ISPRING_CUSTOM_TIMING_USED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1.2 Уровни сложности РЭА и уровни автоматизированного проектирования"/>
  <p:tag name="GENSWF_ADVANCE_TIME" val="0.00"/>
  <p:tag name="ISPRING_SLIDE_INDENT_LEVEL" val="0"/>
  <p:tag name="ISPRING_PRESENTER_ID" val="None"/>
  <p:tag name="ISPRING_CUSTOM_TIMING_USED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1.2 Уровни сложности РЭА и уровни автоматизированного проектирования"/>
  <p:tag name="GENSWF_ADVANCE_TIME" val="0.00"/>
  <p:tag name="ISPRING_SLIDE_INDENT_LEVEL" val="0"/>
  <p:tag name="ISPRING_PRESENTER_ID" val="None"/>
  <p:tag name="ISPRING_CUSTOM_TIMING_USED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1.3 Типы объектов проектирования"/>
  <p:tag name="GENSWF_ADVANCE_TIME" val="0.00"/>
  <p:tag name="ISPRING_SLIDE_INDENT_LEVEL" val="0"/>
  <p:tag name="ISPRING_PRESENTER_ID" val="None"/>
  <p:tag name="ISPRING_CUSTOM_TIMING_USED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1.3 Типы объектов проектирования"/>
  <p:tag name="GENSWF_ADVANCE_TIME" val="0.00"/>
  <p:tag name="ISPRING_SLIDE_INDENT_LEVEL" val="0"/>
  <p:tag name="ISPRING_PRESENTER_ID" val="None"/>
  <p:tag name="ISPRING_CUSTOM_TIMING_USED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1.4 Типы процессов проектирования"/>
  <p:tag name="GENSWF_ADVANCE_TIME" val="0.00"/>
  <p:tag name="ISPRING_SLIDE_INDENT_LEVEL" val="0"/>
  <p:tag name="ISPRING_PRESENTER_ID" val="None"/>
  <p:tag name="ISPRING_CUSTOM_TIMING_USED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1.5 Стадии проектирования"/>
  <p:tag name="GENSWF_ADVANCE_TIME" val="0.00"/>
  <p:tag name="ISPRING_SLIDE_INDENT_LEVEL" val="0"/>
  <p:tag name="ISPRING_PRESENTER_ID" val="None"/>
  <p:tag name="ISPRING_CUSTOM_TIMING_USED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1.6 Этапы проектирования"/>
  <p:tag name="GENSWF_ADVANCE_TIME" val="0.00"/>
  <p:tag name="ISPRING_SLIDE_INDENT_LEVEL" val="0"/>
  <p:tag name="ISPRING_PRESENTER_ID" val="None"/>
  <p:tag name="ISPRING_CUSTOM_TIMING_USED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1.6 Этапы проектирования"/>
  <p:tag name="GENSWF_ADVANCE_TIME" val="0.00"/>
  <p:tag name="ISPRING_SLIDE_INDENT_LEVEL" val="0"/>
  <p:tag name="ISPRING_PRESENTER_ID" val="None"/>
  <p:tag name="ISPRING_CUSTOM_TIMING_USED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1.6 Этапы проектирования"/>
  <p:tag name="GENSWF_ADVANCE_TIME" val="0.00"/>
  <p:tag name="ISPRING_SLIDE_INDENT_LEVEL" val="0"/>
  <p:tag name="ISPRING_PRESENTER_ID" val="None"/>
  <p:tag name="ISPRING_CUSTOM_TIMING_USED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1.7 Схема процесса автоматизированного проектирования РЭС"/>
  <p:tag name="GENSWF_ADVANCE_TIME" val="0.00"/>
  <p:tag name="ISPRING_SLIDE_INDENT_LEVEL" val="0"/>
  <p:tag name="ISPRING_PRESENTER_ID" val="None"/>
  <p:tag name="ISPRING_CUSTOM_TIMING_USED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1.7 Схема процесса автоматизированного проектирования РЭС"/>
  <p:tag name="GENSWF_ADVANCE_TIME" val="0.00"/>
  <p:tag name="ISPRING_SLIDE_INDENT_LEVEL" val="0"/>
  <p:tag name="ISPRING_PRESENTER_ID" val="None"/>
  <p:tag name="ISPRING_CUSTOM_TIMING_USED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1.7 Схема процесса автоматизированного проектирования РЭС"/>
  <p:tag name="GENSWF_ADVANCE_TIME" val="0.00"/>
  <p:tag name="ISPRING_SLIDE_INDENT_LEVEL" val="0"/>
  <p:tag name="ISPRING_PRESENTER_ID" val="None"/>
  <p:tag name="ISPRING_CUSTOM_TIMING_USED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1.7 Схема процесса автоматизированного проектирования РЭС"/>
  <p:tag name="GENSWF_ADVANCE_TIME" val="0.00"/>
  <p:tag name="ISPRING_SLIDE_INDENT_LEVEL" val="0"/>
  <p:tag name="ISPRING_PRESENTER_ID" val="None"/>
  <p:tag name="ISPRING_CUSTOM_TIMING_USED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1.7 Схема процесса автоматизированного проектирования РЭС"/>
  <p:tag name="GENSWF_ADVANCE_TIME" val="0.00"/>
  <p:tag name="ISPRING_SLIDE_INDENT_LEVEL" val="0"/>
  <p:tag name="ISPRING_PRESENTER_ID" val="None"/>
  <p:tag name="ISPRING_CUSTOM_TIMING_USED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1.7 Схема процесса автоматизированного проектирования РЭС"/>
  <p:tag name="GENSWF_ADVANCE_TIME" val="0.00"/>
  <p:tag name="ISPRING_SLIDE_INDENT_LEVEL" val="0"/>
  <p:tag name="ISPRING_PRESENTER_ID" val="None"/>
  <p:tag name="ISPRING_CUSTOM_TIMING_USED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1.7 Схема процесса автоматизированного проектирования РЭС"/>
  <p:tag name="GENSWF_ADVANCE_TIME" val="0.00"/>
  <p:tag name="ISPRING_SLIDE_INDENT_LEVEL" val="0"/>
  <p:tag name="ISPRING_PRESENTER_ID" val="None"/>
  <p:tag name="ISPRING_CUSTOM_TIMING_USED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1.7 Схема процесса автоматизированного проектирования РЭС"/>
  <p:tag name="GENSWF_ADVANCE_TIME" val="0.00"/>
  <p:tag name="ISPRING_SLIDE_INDENT_LEVEL" val="0"/>
  <p:tag name="ISPRING_PRESENTER_ID" val="None"/>
  <p:tag name="ISPRING_CUSTOM_TIMING_USED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1.7 Схема процесса автоматизированного проектирования РЭС"/>
  <p:tag name="GENSWF_ADVANCE_TIME" val="0.00"/>
  <p:tag name="ISPRING_SLIDE_INDENT_LEVEL" val="0"/>
  <p:tag name="ISPRING_PRESENTER_ID" val="None"/>
  <p:tag name="ISPRING_CUSTOM_TIMING_USED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1.7 Схема процесса автоматизированного проектирования РЭС"/>
  <p:tag name="GENSWF_ADVANCE_TIME" val="0.00"/>
  <p:tag name="ISPRING_SLIDE_INDENT_LEVEL" val="0"/>
  <p:tag name="ISPRING_PRESENTER_ID" val="None"/>
  <p:tag name="ISPRING_CUSTOM_TIMING_USED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1.7 Схема процесса автоматизированного проектирования РЭС"/>
  <p:tag name="GENSWF_ADVANCE_TIME" val="0.00"/>
  <p:tag name="ISPRING_SLIDE_INDENT_LEVEL" val="0"/>
  <p:tag name="ISPRING_PRESENTER_ID" val="None"/>
  <p:tag name="ISPRING_CUSTOM_TIMING_USED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1.7 Схема процесса автоматизированного проектирования РЭС"/>
  <p:tag name="GENSWF_ADVANCE_TIME" val="0.00"/>
  <p:tag name="ISPRING_SLIDE_INDENT_LEVEL" val="0"/>
  <p:tag name="ISPRING_PRESENTER_ID" val="None"/>
  <p:tag name="ISPRING_CUSTOM_TIMING_USED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1.7 Схема процесса автоматизированного проектирования РЭС"/>
  <p:tag name="GENSWF_ADVANCE_TIME" val="0.00"/>
  <p:tag name="ISPRING_SLIDE_INDENT_LEVEL" val="0"/>
  <p:tag name="ISPRING_PRESENTER_ID" val="None"/>
  <p:tag name="ISPRING_CUSTOM_TIMING_USED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1.7 Схема процесса автоматизированного проектирования РЭС"/>
  <p:tag name="GENSWF_ADVANCE_TIME" val="0.00"/>
  <p:tag name="ISPRING_SLIDE_INDENT_LEVEL" val="0"/>
  <p:tag name="ISPRING_PRESENTER_ID" val="None"/>
  <p:tag name="ISPRING_CUSTOM_TIMING_USED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1.7 Схема процесса автоматизированного проектирования РЭС"/>
  <p:tag name="GENSWF_ADVANCE_TIME" val="0.00"/>
  <p:tag name="ISPRING_SLIDE_INDENT_LEVEL" val="0"/>
  <p:tag name="ISPRING_PRESENTER_ID" val="None"/>
  <p:tag name="ISPRING_CUSTOM_TIMING_USED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1.7 Схема процесса автоматизированного проектирования РЭС"/>
  <p:tag name="GENSWF_ADVANCE_TIME" val="0.00"/>
  <p:tag name="ISPRING_SLIDE_INDENT_LEVEL" val="0"/>
  <p:tag name="ISPRING_PRESENTER_ID" val="None"/>
  <p:tag name="ISPRING_CUSTOM_TIMING_USED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Основные понятия"/>
  <p:tag name="GENSWF_ADVANCE_TIME" val="0.00"/>
  <p:tag name="ISPRING_SLIDE_INDENT_LEVEL" val="0"/>
  <p:tag name="ISPRING_PRESENTER_ID" val="None"/>
  <p:tag name="ISPRING_CUSTOM_TIMING_USED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Основные понятия"/>
  <p:tag name="GENSWF_ADVANCE_TIME" val="0.00"/>
  <p:tag name="ISPRING_SLIDE_INDENT_LEVEL" val="0"/>
  <p:tag name="ISPRING_PRESENTER_ID" val="None"/>
  <p:tag name="ISPRING_CUSTOM_TIMING_USED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Основные понятия"/>
  <p:tag name="GENSWF_ADVANCE_TIME" val="0.00"/>
  <p:tag name="ISPRING_SLIDE_INDENT_LEVEL" val="0"/>
  <p:tag name="ISPRING_PRESENTER_ID" val="None"/>
  <p:tag name="ISPRING_CUSTOM_TIMING_USED" val="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Основные понятия"/>
  <p:tag name="GENSWF_ADVANCE_TIME" val="0.00"/>
  <p:tag name="ISPRING_SLIDE_INDENT_LEVEL" val="0"/>
  <p:tag name="ISPRING_PRESENTER_ID" val="None"/>
  <p:tag name="ISPRING_CUSTOM_TIMING_USED" val="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Основные понятия"/>
  <p:tag name="GENSWF_ADVANCE_TIME" val="0.00"/>
  <p:tag name="ISPRING_SLIDE_INDENT_LEVEL" val="0"/>
  <p:tag name="ISPRING_PRESENTER_ID" val="None"/>
  <p:tag name="ISPRING_CUSTOM_TIMING_USED" val="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Основные понятия"/>
  <p:tag name="GENSWF_ADVANCE_TIME" val="0.00"/>
  <p:tag name="ISPRING_SLIDE_INDENT_LEVEL" val="0"/>
  <p:tag name="ISPRING_PRESENTER_ID" val="None"/>
  <p:tag name="ISPRING_CUSTOM_TIMING_USED" val="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Основные понятия"/>
  <p:tag name="GENSWF_ADVANCE_TIME" val="0.00"/>
  <p:tag name="ISPRING_SLIDE_INDENT_LEVEL" val="0"/>
  <p:tag name="ISPRING_PRESENTER_ID" val="None"/>
  <p:tag name="ISPRING_CUSTOM_TIMING_USED" val="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Основные понятия"/>
  <p:tag name="GENSWF_ADVANCE_TIME" val="0.00"/>
  <p:tag name="ISPRING_SLIDE_INDENT_LEVEL" val="0"/>
  <p:tag name="ISPRING_PRESENTER_ID" val="None"/>
  <p:tag name="ISPRING_CUSTOM_TIMING_USED" val="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1 Алгоритмы и алгоритмические процессы"/>
  <p:tag name="GENSWF_ADVANCE_TIME" val="0.00"/>
  <p:tag name="ISPRING_SLIDE_INDENT_LEVEL" val="0"/>
  <p:tag name="ISPRING_PRESENTER_ID" val="None"/>
  <p:tag name="ISPRING_CUSTOM_TIMING_USED" val="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1 Алгоритмы и алгоритмические процессы"/>
  <p:tag name="GENSWF_ADVANCE_TIME" val="0.00"/>
  <p:tag name="ISPRING_SLIDE_INDENT_LEVEL" val="0"/>
  <p:tag name="ISPRING_PRESENTER_ID" val="None"/>
  <p:tag name="ISPRING_CUSTOM_TIMING_USED" val="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1 Алгоритмы и алгоритмические процессы"/>
  <p:tag name="GENSWF_ADVANCE_TIME" val="0.00"/>
  <p:tag name="ISPRING_SLIDE_INDENT_LEVEL" val="0"/>
  <p:tag name="ISPRING_PRESENTER_ID" val="None"/>
  <p:tag name="ISPRING_CUSTOM_TIMING_USED" val="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1 Алгоритмы и алгоритмические процессы"/>
  <p:tag name="GENSWF_ADVANCE_TIME" val="0.00"/>
  <p:tag name="ISPRING_SLIDE_INDENT_LEVEL" val="0"/>
  <p:tag name="ISPRING_PRESENTER_ID" val="None"/>
  <p:tag name="ISPRING_CUSTOM_TIMING_USED" val="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1 Алгоритмы и алгоритмические процессы"/>
  <p:tag name="GENSWF_ADVANCE_TIME" val="0.00"/>
  <p:tag name="ISPRING_SLIDE_INDENT_LEVEL" val="0"/>
  <p:tag name="ISPRING_PRESENTER_ID" val="None"/>
  <p:tag name="ISPRING_CUSTOM_TIMING_USED" val="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1 Алгоритмы и алгоритмические процессы"/>
  <p:tag name="GENSWF_ADVANCE_TIME" val="0.00"/>
  <p:tag name="ISPRING_SLIDE_INDENT_LEVEL" val="0"/>
  <p:tag name="ISPRING_PRESENTER_ID" val="None"/>
  <p:tag name="ISPRING_CUSTOM_TIMING_USED" val="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1 Алгоритмы и алгоритмические процессы"/>
  <p:tag name="GENSWF_ADVANCE_TIME" val="0.00"/>
  <p:tag name="ISPRING_SLIDE_INDENT_LEVEL" val="0"/>
  <p:tag name="ISPRING_PRESENTER_ID" val="None"/>
  <p:tag name="ISPRING_CUSTOM_TIMING_USED" val="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1 Алгоритмы и алгоритмические процессы"/>
  <p:tag name="GENSWF_ADVANCE_TIME" val="0.00"/>
  <p:tag name="ISPRING_SLIDE_INDENT_LEVEL" val="0"/>
  <p:tag name="ISPRING_PRESENTER_ID" val="None"/>
  <p:tag name="ISPRING_CUSTOM_TIMING_USED" val="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1 Алгоритмы и алгоритмические процессы"/>
  <p:tag name="GENSWF_ADVANCE_TIME" val="0.00"/>
  <p:tag name="ISPRING_SLIDE_INDENT_LEVEL" val="0"/>
  <p:tag name="ISPRING_PRESENTER_ID" val="None"/>
  <p:tag name="ISPRING_CUSTOM_TIMING_USED" val="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1 Алгоритмы и алгоритмические процессы"/>
  <p:tag name="GENSWF_ADVANCE_TIME" val="0.00"/>
  <p:tag name="ISPRING_SLIDE_INDENT_LEVEL" val="0"/>
  <p:tag name="ISPRING_PRESENTER_ID" val="None"/>
  <p:tag name="ISPRING_CUSTOM_TIMING_USED" val="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1 Алгоритмы и алгоритмические процессы"/>
  <p:tag name="GENSWF_ADVANCE_TIME" val="0.00"/>
  <p:tag name="ISPRING_SLIDE_INDENT_LEVEL" val="0"/>
  <p:tag name="ISPRING_PRESENTER_ID" val="None"/>
  <p:tag name="ISPRING_CUSTOM_TIMING_USED" val="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1 Алгоритмы и алгоритмические процессы"/>
  <p:tag name="GENSWF_ADVANCE_TIME" val="0.00"/>
  <p:tag name="ISPRING_SLIDE_INDENT_LEVEL" val="0"/>
  <p:tag name="ISPRING_PRESENTER_ID" val="None"/>
  <p:tag name="ISPRING_CUSTOM_TIMING_USED" val="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1 Алгоритмы и алгоритмические процессы"/>
  <p:tag name="GENSWF_ADVANCE_TIME" val="0.00"/>
  <p:tag name="ISPRING_SLIDE_INDENT_LEVEL" val="0"/>
  <p:tag name="ISPRING_PRESENTER_ID" val="None"/>
  <p:tag name="ISPRING_CUSTOM_TIMING_USED" val="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1 Алгоритмы и алгоритмические процессы"/>
  <p:tag name="GENSWF_ADVANCE_TIME" val="0.00"/>
  <p:tag name="ISPRING_SLIDE_INDENT_LEVEL" val="0"/>
  <p:tag name="ISPRING_PRESENTER_ID" val="None"/>
  <p:tag name="ISPRING_CUSTOM_TIMING_USED" val="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1 Алгоритмы и алгоритмические процессы"/>
  <p:tag name="GENSWF_ADVANCE_TIME" val="0.00"/>
  <p:tag name="ISPRING_SLIDE_INDENT_LEVEL" val="0"/>
  <p:tag name="ISPRING_PRESENTER_ID" val="None"/>
  <p:tag name="ISPRING_CUSTOM_TIMING_USED" val="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1 Алгоритмы и алгоритмические процессы"/>
  <p:tag name="GENSWF_ADVANCE_TIME" val="0.00"/>
  <p:tag name="ISPRING_SLIDE_INDENT_LEVEL" val="0"/>
  <p:tag name="ISPRING_PRESENTER_ID" val="None"/>
  <p:tag name="ISPRING_CUSTOM_TIMING_USED" val="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1 Алгоритмы и алгоритмические процессы"/>
  <p:tag name="GENSWF_ADVANCE_TIME" val="0.00"/>
  <p:tag name="ISPRING_SLIDE_INDENT_LEVEL" val="0"/>
  <p:tag name="ISPRING_PRESENTER_ID" val="None"/>
  <p:tag name="ISPRING_CUSTOM_TIMING_USED" val="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1 Алгоритмы и алгоритмические процессы"/>
  <p:tag name="GENSWF_ADVANCE_TIME" val="0.00"/>
  <p:tag name="ISPRING_SLIDE_INDENT_LEVEL" val="0"/>
  <p:tag name="ISPRING_PRESENTER_ID" val="None"/>
  <p:tag name="ISPRING_CUSTOM_TIMING_USED" val="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1 Алгоритмы и алгоритмические процессы"/>
  <p:tag name="GENSWF_ADVANCE_TIME" val="0.00"/>
  <p:tag name="ISPRING_SLIDE_INDENT_LEVEL" val="0"/>
  <p:tag name="ISPRING_PRESENTER_ID" val="None"/>
  <p:tag name="ISPRING_CUSTOM_TIMING_USED" val="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1 Алгоритмы и алгоритмические процессы"/>
  <p:tag name="GENSWF_ADVANCE_TIME" val="0.00"/>
  <p:tag name="ISPRING_SLIDE_INDENT_LEVEL" val="0"/>
  <p:tag name="ISPRING_PRESENTER_ID" val="None"/>
  <p:tag name="ISPRING_CUSTOM_TIMING_USED" val="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1 Алгоритмы и алгоритмические процессы"/>
  <p:tag name="GENSWF_ADVANCE_TIME" val="0.00"/>
  <p:tag name="ISPRING_SLIDE_INDENT_LEVEL" val="0"/>
  <p:tag name="ISPRING_PRESENTER_ID" val="None"/>
  <p:tag name="ISPRING_CUSTOM_TIMING_USED" val="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1 Алгоритмы и алгоритмические процессы"/>
  <p:tag name="GENSWF_ADVANCE_TIME" val="0.00"/>
  <p:tag name="ISPRING_SLIDE_INDENT_LEVEL" val="0"/>
  <p:tag name="ISPRING_PRESENTER_ID" val="None"/>
  <p:tag name="ISPRING_CUSTOM_TIMING_USED" val="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2 Модели сложных систем"/>
  <p:tag name="GENSWF_ADVANCE_TIME" val="0.00"/>
  <p:tag name="ISPRING_SLIDE_INDENT_LEVEL" val="0"/>
  <p:tag name="ISPRING_PRESENTER_ID" val="None"/>
  <p:tag name="ISPRING_CUSTOM_TIMING_USED" val="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2 Модели сложных систем"/>
  <p:tag name="GENSWF_ADVANCE_TIME" val="0.00"/>
  <p:tag name="ISPRING_SLIDE_INDENT_LEVEL" val="0"/>
  <p:tag name="ISPRING_PRESENTER_ID" val="None"/>
  <p:tag name="ISPRING_CUSTOM_TIMING_USED" val="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2 Модели сложных систем"/>
  <p:tag name="GENSWF_ADVANCE_TIME" val="0.00"/>
  <p:tag name="ISPRING_SLIDE_INDENT_LEVEL" val="0"/>
  <p:tag name="ISPRING_PRESENTER_ID" val="None"/>
  <p:tag name="ISPRING_CUSTOM_TIMING_USED" val="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2 Модели сложных систем"/>
  <p:tag name="GENSWF_ADVANCE_TIME" val="0.00"/>
  <p:tag name="ISPRING_SLIDE_INDENT_LEVEL" val="0"/>
  <p:tag name="ISPRING_PRESENTER_ID" val="None"/>
  <p:tag name="ISPRING_CUSTOM_TIMING_USED" val="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2 Модели сложных систем"/>
  <p:tag name="GENSWF_ADVANCE_TIME" val="0.00"/>
  <p:tag name="ISPRING_SLIDE_INDENT_LEVEL" val="0"/>
  <p:tag name="ISPRING_PRESENTER_ID" val="None"/>
  <p:tag name="ISPRING_CUSTOM_TIMING_USED" val="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2 Модели сложных систем"/>
  <p:tag name="GENSWF_ADVANCE_TIME" val="0.00"/>
  <p:tag name="ISPRING_SLIDE_INDENT_LEVEL" val="0"/>
  <p:tag name="ISPRING_PRESENTER_ID" val="None"/>
  <p:tag name="ISPRING_CUSTOM_TIMING_USED" val="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2 Модели сложных систем"/>
  <p:tag name="GENSWF_ADVANCE_TIME" val="0.00"/>
  <p:tag name="ISPRING_SLIDE_INDENT_LEVEL" val="0"/>
  <p:tag name="ISPRING_PRESENTER_ID" val="None"/>
  <p:tag name="ISPRING_CUSTOM_TIMING_USED" val="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2 Модели сложных систем"/>
  <p:tag name="GENSWF_ADVANCE_TIME" val="0.00"/>
  <p:tag name="ISPRING_SLIDE_INDENT_LEVEL" val="0"/>
  <p:tag name="ISPRING_PRESENTER_ID" val="None"/>
  <p:tag name="ISPRING_CUSTOM_TIMING_USED" val="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2 Модели сложных систем"/>
  <p:tag name="GENSWF_ADVANCE_TIME" val="0.00"/>
  <p:tag name="ISPRING_SLIDE_INDENT_LEVEL" val="0"/>
  <p:tag name="ISPRING_PRESENTER_ID" val="None"/>
  <p:tag name="ISPRING_CUSTOM_TIMING_USED" val="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2 Модели сложных систем"/>
  <p:tag name="GENSWF_ADVANCE_TIME" val="0.00"/>
  <p:tag name="ISPRING_SLIDE_INDENT_LEVEL" val="0"/>
  <p:tag name="ISPRING_PRESENTER_ID" val="None"/>
  <p:tag name="ISPRING_CUSTOM_TIMING_USED" val="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2 Модели сложных систем"/>
  <p:tag name="GENSWF_ADVANCE_TIME" val="0.00"/>
  <p:tag name="ISPRING_SLIDE_INDENT_LEVEL" val="0"/>
  <p:tag name="ISPRING_PRESENTER_ID" val="None"/>
  <p:tag name="ISPRING_CUSTOM_TIMING_USED" val="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2 Модели сложных систем"/>
  <p:tag name="GENSWF_ADVANCE_TIME" val="0.00"/>
  <p:tag name="ISPRING_SLIDE_INDENT_LEVEL" val="0"/>
  <p:tag name="ISPRING_PRESENTER_ID" val="None"/>
  <p:tag name="ISPRING_CUSTOM_TIMING_USED" val="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2 Модели сложных систем"/>
  <p:tag name="GENSWF_ADVANCE_TIME" val="0.00"/>
  <p:tag name="ISPRING_SLIDE_INDENT_LEVEL" val="0"/>
  <p:tag name="ISPRING_PRESENTER_ID" val="None"/>
  <p:tag name="ISPRING_CUSTOM_TIMING_USED" val="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2 Модели сложных систем"/>
  <p:tag name="GENSWF_ADVANCE_TIME" val="0.00"/>
  <p:tag name="ISPRING_SLIDE_INDENT_LEVEL" val="0"/>
  <p:tag name="ISPRING_PRESENTER_ID" val="None"/>
  <p:tag name="ISPRING_CUSTOM_TIMING_USED" val="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2 Модели сложных систем"/>
  <p:tag name="GENSWF_ADVANCE_TIME" val="0.00"/>
  <p:tag name="ISPRING_SLIDE_INDENT_LEVEL" val="0"/>
  <p:tag name="ISPRING_PRESENTER_ID" val="None"/>
  <p:tag name="ISPRING_CUSTOM_TIMING_USED" val="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2 Модели сложных систем"/>
  <p:tag name="GENSWF_ADVANCE_TIME" val="0.00"/>
  <p:tag name="ISPRING_SLIDE_INDENT_LEVEL" val="0"/>
  <p:tag name="ISPRING_PRESENTER_ID" val="None"/>
  <p:tag name="ISPRING_CUSTOM_TIMING_USED" val="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2 Модели сложных систем"/>
  <p:tag name="GENSWF_ADVANCE_TIME" val="0.00"/>
  <p:tag name="ISPRING_SLIDE_INDENT_LEVEL" val="0"/>
  <p:tag name="ISPRING_PRESENTER_ID" val="None"/>
  <p:tag name="ISPRING_CUSTOM_TIMING_USED" val="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2 Модели сложных систем"/>
  <p:tag name="GENSWF_ADVANCE_TIME" val="0.00"/>
  <p:tag name="ISPRING_SLIDE_INDENT_LEVEL" val="0"/>
  <p:tag name="ISPRING_PRESENTER_ID" val="None"/>
  <p:tag name="ISPRING_CUSTOM_TIMING_USED" val="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2 Модели сложных систем"/>
  <p:tag name="GENSWF_ADVANCE_TIME" val="0.00"/>
  <p:tag name="ISPRING_SLIDE_INDENT_LEVEL" val="0"/>
  <p:tag name="ISPRING_PRESENTER_ID" val="None"/>
  <p:tag name="ISPRING_CUSTOM_TIMING_USED" val="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2 Модели сложных систем"/>
  <p:tag name="GENSWF_ADVANCE_TIME" val="0.00"/>
  <p:tag name="ISPRING_SLIDE_INDENT_LEVEL" val="0"/>
  <p:tag name="ISPRING_PRESENTER_ID" val="None"/>
  <p:tag name="ISPRING_CUSTOM_TIMING_USED" val="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2 Модели сложных систем"/>
  <p:tag name="GENSWF_ADVANCE_TIME" val="0.00"/>
  <p:tag name="ISPRING_SLIDE_INDENT_LEVEL" val="0"/>
  <p:tag name="ISPRING_PRESENTER_ID" val="None"/>
  <p:tag name="ISPRING_CUSTOM_TIMING_USED" val="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2 Модели сложных систем"/>
  <p:tag name="GENSWF_ADVANCE_TIME" val="0.00"/>
  <p:tag name="ISPRING_SLIDE_INDENT_LEVEL" val="0"/>
  <p:tag name="ISPRING_PRESENTER_ID" val="None"/>
  <p:tag name="ISPRING_CUSTOM_TIMING_USED" val="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2 Модели сложных систем"/>
  <p:tag name="GENSWF_ADVANCE_TIME" val="0.00"/>
  <p:tag name="ISPRING_SLIDE_INDENT_LEVEL" val="0"/>
  <p:tag name="ISPRING_PRESENTER_ID" val="None"/>
  <p:tag name="ISPRING_CUSTOM_TIMING_USED" val="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3 Построение моделей"/>
  <p:tag name="GENSWF_ADVANCE_TIME" val="0.00"/>
  <p:tag name="ISPRING_SLIDE_INDENT_LEVEL" val="0"/>
  <p:tag name="ISPRING_PRESENTER_ID" val="None"/>
  <p:tag name="ISPRING_CUSTOM_TIMING_USED" val="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3 Построение моделей"/>
  <p:tag name="GENSWF_ADVANCE_TIME" val="0.00"/>
  <p:tag name="ISPRING_SLIDE_INDENT_LEVEL" val="0"/>
  <p:tag name="ISPRING_PRESENTER_ID" val="None"/>
  <p:tag name="ISPRING_CUSTOM_TIMING_USED" val="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3 Построение моделей"/>
  <p:tag name="GENSWF_ADVANCE_TIME" val="0.00"/>
  <p:tag name="ISPRING_SLIDE_INDENT_LEVEL" val="0"/>
  <p:tag name="ISPRING_PRESENTER_ID" val="None"/>
  <p:tag name="ISPRING_CUSTOM_TIMING_USED" val="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3 Построение моделей"/>
  <p:tag name="GENSWF_ADVANCE_TIME" val="0.00"/>
  <p:tag name="ISPRING_SLIDE_INDENT_LEVEL" val="0"/>
  <p:tag name="ISPRING_PRESENTER_ID" val="None"/>
  <p:tag name="ISPRING_CUSTOM_TIMING_USED" val="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4 Этапы проектирования"/>
  <p:tag name="GENSWF_ADVANCE_TIME" val="0.00"/>
  <p:tag name="ISPRING_SLIDE_INDENT_LEVEL" val="0"/>
  <p:tag name="ISPRING_PRESENTER_ID" val="None"/>
  <p:tag name="ISPRING_CUSTOM_TIMING_USED" val="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2.4 Этапы проектирования"/>
  <p:tag name="GENSWF_ADVANCE_TIME" val="0.00"/>
  <p:tag name="ISPRING_SLIDE_INDENT_LEVEL" val="0"/>
  <p:tag name="ISPRING_PRESENTER_ID" val="None"/>
  <p:tag name="ISPRING_CUSTOM_TIMING_USED" val="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I. Концептуальные модели систем и их формализация"/>
  <p:tag name="GENSWF_ADVANCE_TIME" val="0.00"/>
  <p:tag name="ISPRING_SLIDE_INDENT_LEVEL" val="0"/>
  <p:tag name="ISPRING_PRESENTER_ID" val="None"/>
  <p:tag name="ISPRING_CUSTOM_TIMING_USED" val="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I. Концептуальные модели систем и их формализация"/>
  <p:tag name="GENSWF_ADVANCE_TIME" val="0.00"/>
  <p:tag name="ISPRING_SLIDE_INDENT_LEVEL" val="0"/>
  <p:tag name="ISPRING_PRESENTER_ID" val="None"/>
  <p:tag name="ISPRING_CUSTOM_TIMING_USED" val="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I. Концептуальные модели систем и их формализация"/>
  <p:tag name="GENSWF_ADVANCE_TIME" val="0.00"/>
  <p:tag name="ISPRING_SLIDE_INDENT_LEVEL" val="0"/>
  <p:tag name="ISPRING_PRESENTER_ID" val="None"/>
  <p:tag name="ISPRING_CUSTOM_TIMING_USED" val="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I. Концептуальные модели систем и их формализация"/>
  <p:tag name="GENSWF_ADVANCE_TIME" val="0.00"/>
  <p:tag name="ISPRING_SLIDE_INDENT_LEVEL" val="0"/>
  <p:tag name="ISPRING_PRESENTER_ID" val="None"/>
  <p:tag name="ISPRING_CUSTOM_TIMING_USED" val="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I. Концептуальные модели систем и их формализация"/>
  <p:tag name="GENSWF_ADVANCE_TIME" val="0.00"/>
  <p:tag name="ISPRING_SLIDE_INDENT_LEVEL" val="0"/>
  <p:tag name="ISPRING_PRESENTER_ID" val="None"/>
  <p:tag name="ISPRING_CUSTOM_TIMING_USED" val="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I. Концептуальные модели систем и их формализация"/>
  <p:tag name="GENSWF_ADVANCE_TIME" val="0.00"/>
  <p:tag name="ISPRING_SLIDE_INDENT_LEVEL" val="0"/>
  <p:tag name="ISPRING_PRESENTER_ID" val="None"/>
  <p:tag name="ISPRING_CUSTOM_TIMING_USED" val="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I. Концептуальные модели систем и их формализация"/>
  <p:tag name="GENSWF_ADVANCE_TIME" val="0.00"/>
  <p:tag name="ISPRING_SLIDE_INDENT_LEVEL" val="0"/>
  <p:tag name="ISPRING_PRESENTER_ID" val="None"/>
  <p:tag name="ISPRING_CUSTOM_TIMING_USED" val="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I. Концептуальные модели систем и их формализация"/>
  <p:tag name="GENSWF_ADVANCE_TIME" val="0.00"/>
  <p:tag name="ISPRING_SLIDE_INDENT_LEVEL" val="0"/>
  <p:tag name="ISPRING_PRESENTER_ID" val="None"/>
  <p:tag name="ISPRING_CUSTOM_TIMING_USED" val="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I. Концептуальные модели систем и их формализация"/>
  <p:tag name="GENSWF_ADVANCE_TIME" val="0.00"/>
  <p:tag name="ISPRING_SLIDE_INDENT_LEVEL" val="0"/>
  <p:tag name="ISPRING_PRESENTER_ID" val="None"/>
  <p:tag name="ISPRING_CUSTOM_TIMING_USED" val="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I. Концептуальные модели систем и их формализация"/>
  <p:tag name="GENSWF_ADVANCE_TIME" val="0.00"/>
  <p:tag name="ISPRING_SLIDE_INDENT_LEVEL" val="0"/>
  <p:tag name="ISPRING_PRESENTER_ID" val="None"/>
  <p:tag name="ISPRING_CUSTOM_TIMING_USED" val="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I. Концептуальные модели систем и их формализация"/>
  <p:tag name="GENSWF_ADVANCE_TIME" val="0.00"/>
  <p:tag name="ISPRING_SLIDE_INDENT_LEVEL" val="0"/>
  <p:tag name="ISPRING_PRESENTER_ID" val="None"/>
  <p:tag name="ISPRING_CUSTOM_TIMING_USED" val="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II. Алгоритмизация моделей систем и их машинная реализация"/>
  <p:tag name="GENSWF_ADVANCE_TIME" val="0.00"/>
  <p:tag name="ISPRING_SLIDE_INDENT_LEVEL" val="0"/>
  <p:tag name="ISPRING_PRESENTER_ID" val="None"/>
  <p:tag name="ISPRING_CUSTOM_TIMING_USED" val="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II. Алгоритмизация моделей систем и их машинная реализация"/>
  <p:tag name="GENSWF_ADVANCE_TIME" val="0.00"/>
  <p:tag name="ISPRING_SLIDE_INDENT_LEVEL" val="0"/>
  <p:tag name="ISPRING_PRESENTER_ID" val="None"/>
  <p:tag name="ISPRING_CUSTOM_TIMING_USED" val="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II. Алгоритмизация моделей систем и их машинная реализация"/>
  <p:tag name="GENSWF_ADVANCE_TIME" val="0.00"/>
  <p:tag name="ISPRING_SLIDE_INDENT_LEVEL" val="0"/>
  <p:tag name="ISPRING_PRESENTER_ID" val="None"/>
  <p:tag name="ISPRING_CUSTOM_TIMING_USED" val="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II. Алгоритмизация моделей систем и их машинная реализация"/>
  <p:tag name="GENSWF_ADVANCE_TIME" val="0.00"/>
  <p:tag name="ISPRING_SLIDE_INDENT_LEVEL" val="0"/>
  <p:tag name="ISPRING_PRESENTER_ID" val="None"/>
  <p:tag name="ISPRING_CUSTOM_TIMING_USED" val="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II. Алгоритмизация моделей систем и их машинная реализация"/>
  <p:tag name="GENSWF_ADVANCE_TIME" val="0.00"/>
  <p:tag name="ISPRING_SLIDE_INDENT_LEVEL" val="0"/>
  <p:tag name="ISPRING_PRESENTER_ID" val="None"/>
  <p:tag name="ISPRING_CUSTOM_TIMING_USED" val="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II. Алгоритмизация моделей систем и их машинная реализация"/>
  <p:tag name="GENSWF_ADVANCE_TIME" val="0.00"/>
  <p:tag name="ISPRING_SLIDE_INDENT_LEVEL" val="0"/>
  <p:tag name="ISPRING_PRESENTER_ID" val="None"/>
  <p:tag name="ISPRING_CUSTOM_TIMING_USED" val="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II. Алгоритмизация моделей систем и их машинная реализация"/>
  <p:tag name="GENSWF_ADVANCE_TIME" val="0.00"/>
  <p:tag name="ISPRING_SLIDE_INDENT_LEVEL" val="0"/>
  <p:tag name="ISPRING_PRESENTER_ID" val="None"/>
  <p:tag name="ISPRING_CUSTOM_TIMING_USED" val="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II. Алгоритмизация моделей систем и их машинная реализация"/>
  <p:tag name="GENSWF_ADVANCE_TIME" val="0.00"/>
  <p:tag name="ISPRING_SLIDE_INDENT_LEVEL" val="0"/>
  <p:tag name="ISPRING_PRESENTER_ID" val="None"/>
  <p:tag name="ISPRING_CUSTOM_TIMING_USED" val="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II. Алгоритмизация моделей систем и их машинная реализация"/>
  <p:tag name="GENSWF_ADVANCE_TIME" val="0.00"/>
  <p:tag name="ISPRING_SLIDE_INDENT_LEVEL" val="0"/>
  <p:tag name="ISPRING_PRESENTER_ID" val="None"/>
  <p:tag name="ISPRING_CUSTOM_TIMING_USED" val="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II. Алгоритмизация моделей систем и их машинная реализация"/>
  <p:tag name="GENSWF_ADVANCE_TIME" val="0.00"/>
  <p:tag name="ISPRING_SLIDE_INDENT_LEVEL" val="0"/>
  <p:tag name="ISPRING_PRESENTER_ID" val="None"/>
  <p:tag name="ISPRING_CUSTOM_TIMING_USED" val="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II. Алгоритмизация моделей систем и их машинная реализация"/>
  <p:tag name="GENSWF_ADVANCE_TIME" val="0.00"/>
  <p:tag name="ISPRING_SLIDE_INDENT_LEVEL" val="0"/>
  <p:tag name="ISPRING_PRESENTER_ID" val="None"/>
  <p:tag name="ISPRING_CUSTOM_TIMING_USED" val="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Машинная реализация модели системы"/>
  <p:tag name="GENSWF_ADVANCE_TIME" val="0.00"/>
  <p:tag name="ISPRING_SLIDE_INDENT_LEVEL" val="0"/>
  <p:tag name="ISPRING_PRESENTER_ID" val="None"/>
  <p:tag name="ISPRING_CUSTOM_TIMING_USED" val="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Машинная реализация модели системы"/>
  <p:tag name="GENSWF_ADVANCE_TIME" val="0.00"/>
  <p:tag name="ISPRING_SLIDE_INDENT_LEVEL" val="0"/>
  <p:tag name="ISPRING_PRESENTER_ID" val="None"/>
  <p:tag name="ISPRING_CUSTOM_TIMING_USED" val="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Машинная реализация модели системы"/>
  <p:tag name="GENSWF_ADVANCE_TIME" val="0.00"/>
  <p:tag name="ISPRING_SLIDE_INDENT_LEVEL" val="0"/>
  <p:tag name="ISPRING_PRESENTER_ID" val="None"/>
  <p:tag name="ISPRING_CUSTOM_TIMING_USED" val="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Машинная реализация модели системы"/>
  <p:tag name="GENSWF_ADVANCE_TIME" val="0.00"/>
  <p:tag name="ISPRING_SLIDE_INDENT_LEVEL" val="0"/>
  <p:tag name="ISPRING_PRESENTER_ID" val="None"/>
  <p:tag name="ISPRING_CUSTOM_TIMING_USED" val="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Машинная реализация модели системы"/>
  <p:tag name="GENSWF_ADVANCE_TIME" val="0.00"/>
  <p:tag name="ISPRING_SLIDE_INDENT_LEVEL" val="0"/>
  <p:tag name="ISPRING_PRESENTER_ID" val="None"/>
  <p:tag name="ISPRING_CUSTOM_TIMING_USED" val="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III. Получение и интерпретация результатов моделирования систем"/>
  <p:tag name="GENSWF_ADVANCE_TIME" val="0.00"/>
  <p:tag name="ISPRING_SLIDE_INDENT_LEVEL" val="0"/>
  <p:tag name="ISPRING_PRESENTER_ID" val="None"/>
  <p:tag name="ISPRING_CUSTOM_TIMING_USED" val="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III. Получение и интерпретация результатов моделирования систем"/>
  <p:tag name="GENSWF_ADVANCE_TIME" val="0.00"/>
  <p:tag name="ISPRING_SLIDE_INDENT_LEVEL" val="0"/>
  <p:tag name="ISPRING_PRESENTER_ID" val="None"/>
  <p:tag name="ISPRING_CUSTOM_TIMING_USED" val="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III. Получение и интерпретация результатов моделирования систем"/>
  <p:tag name="GENSWF_ADVANCE_TIME" val="0.00"/>
  <p:tag name="ISPRING_SLIDE_INDENT_LEVEL" val="0"/>
  <p:tag name="ISPRING_PRESENTER_ID" val="None"/>
  <p:tag name="ISPRING_CUSTOM_TIMING_USED" val="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III. Получение и интерпретация результатов моделирования систем"/>
  <p:tag name="GENSWF_ADVANCE_TIME" val="0.00"/>
  <p:tag name="ISPRING_SLIDE_INDENT_LEVEL" val="0"/>
  <p:tag name="ISPRING_PRESENTER_ID" val="None"/>
  <p:tag name="ISPRING_CUSTOM_TIMING_USED" val="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III. Получение и интерпретация результатов моделирования систем"/>
  <p:tag name="GENSWF_ADVANCE_TIME" val="0.00"/>
  <p:tag name="ISPRING_SLIDE_INDENT_LEVEL" val="0"/>
  <p:tag name="ISPRING_PRESENTER_ID" val="None"/>
  <p:tag name="ISPRING_CUSTOM_TIMING_USED" val="0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III. Получение и интерпретация результатов моделирования систем"/>
  <p:tag name="GENSWF_ADVANCE_TIME" val="0.00"/>
  <p:tag name="ISPRING_SLIDE_INDENT_LEVEL" val="0"/>
  <p:tag name="ISPRING_PRESENTER_ID" val="None"/>
  <p:tag name="ISPRING_CUSTOM_TIMING_USED" val="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III. Получение и интерпретация результатов моделирования систем"/>
  <p:tag name="GENSWF_ADVANCE_TIME" val="0.00"/>
  <p:tag name="ISPRING_SLIDE_INDENT_LEVEL" val="0"/>
  <p:tag name="ISPRING_PRESENTER_ID" val="None"/>
  <p:tag name="ISPRING_CUSTOM_TIMING_USED" val="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III. Получение и интерпретация результатов моделирования систем"/>
  <p:tag name="GENSWF_ADVANCE_TIME" val="0.00"/>
  <p:tag name="ISPRING_SLIDE_INDENT_LEVEL" val="0"/>
  <p:tag name="ISPRING_PRESENTER_ID" val="None"/>
  <p:tag name="ISPRING_CUSTOM_TIMING_USED" val="0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III. Получение и интерпретация результатов моделирования систем"/>
  <p:tag name="GENSWF_ADVANCE_TIME" val="0.00"/>
  <p:tag name="ISPRING_SLIDE_INDENT_LEVEL" val="0"/>
  <p:tag name="ISPRING_PRESENTER_ID" val="None"/>
  <p:tag name="ISPRING_CUSTOM_TIMING_USED" val="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III. Получение и интерпретация результатов моделирования систем"/>
  <p:tag name="GENSWF_ADVANCE_TIME" val="0.00"/>
  <p:tag name="ISPRING_SLIDE_INDENT_LEVEL" val="0"/>
  <p:tag name="ISPRING_PRESENTER_ID" val="None"/>
  <p:tag name="ISPRING_CUSTOM_TIMING_USED" val="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III. Получение и интерпретация результатов моделирования систем"/>
  <p:tag name="GENSWF_ADVANCE_TIME" val="0.00"/>
  <p:tag name="ISPRING_SLIDE_INDENT_LEVEL" val="0"/>
  <p:tag name="ISPRING_PRESENTER_ID" val="None"/>
  <p:tag name="ISPRING_CUSTOM_TIMING_USED" val="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 Системы автоматизированного проектирования"/>
  <p:tag name="GENSWF_ADVANCE_TIME" val="0.00"/>
  <p:tag name="ISPRING_SLIDE_INDENT_LEVEL" val="0"/>
  <p:tag name="ISPRING_PRESENTER_ID" val="None"/>
  <p:tag name="ISPRING_CUSTOM_TIMING_USED" val="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3. Системы автоматизированного проектирования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 Системы автоматизированного проектирования"/>
  <p:tag name="GENSWF_ADVANCE_TIME" val="0.00"/>
  <p:tag name="ISPRING_SLIDE_INDENT_LEVEL" val="0"/>
  <p:tag name="ISPRING_PRESENTER_ID" val="None"/>
  <p:tag name="ISPRING_CUSTOM_TIMING_USED" val="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 Системы автоматизированного проектирования"/>
  <p:tag name="GENSWF_ADVANCE_TIME" val="0.00"/>
  <p:tag name="ISPRING_SLIDE_INDENT_LEVEL" val="0"/>
  <p:tag name="ISPRING_PRESENTER_ID" val="None"/>
  <p:tag name="ISPRING_CUSTOM_TIMING_USED" val="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 Системы автоматизированного проектирования"/>
  <p:tag name="GENSWF_ADVANCE_TIME" val="0.00"/>
  <p:tag name="ISPRING_SLIDE_INDENT_LEVEL" val="0"/>
  <p:tag name="ISPRING_PRESENTER_ID" val="None"/>
  <p:tag name="ISPRING_CUSTOM_TIMING_USED" val="0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 Системы автоматизированного проектирования"/>
  <p:tag name="GENSWF_ADVANCE_TIME" val="0.00"/>
  <p:tag name="ISPRING_SLIDE_INDENT_LEVEL" val="0"/>
  <p:tag name="ISPRING_PRESENTER_ID" val="None"/>
  <p:tag name="ISPRING_CUSTOM_TIMING_USED" val="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 Системы автоматизированного проектирования"/>
  <p:tag name="GENSWF_ADVANCE_TIME" val="0.00"/>
  <p:tag name="ISPRING_SLIDE_INDENT_LEVEL" val="0"/>
  <p:tag name="ISPRING_PRESENTER_ID" val="None"/>
  <p:tag name="ISPRING_CUSTOM_TIMING_USED" val="0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 Системы автоматизированного проектирования"/>
  <p:tag name="GENSWF_ADVANCE_TIME" val="0.00"/>
  <p:tag name="ISPRING_SLIDE_INDENT_LEVEL" val="0"/>
  <p:tag name="ISPRING_PRESENTER_ID" val="None"/>
  <p:tag name="ISPRING_CUSTOM_TIMING_USED" val="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 Системы автоматизированного проектирования"/>
  <p:tag name="GENSWF_ADVANCE_TIME" val="0.00"/>
  <p:tag name="ISPRING_SLIDE_INDENT_LEVEL" val="0"/>
  <p:tag name="ISPRING_PRESENTER_ID" val="None"/>
  <p:tag name="ISPRING_CUSTOM_TIMING_USED" val="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 Системы автоматизированного проектирования"/>
  <p:tag name="GENSWF_ADVANCE_TIME" val="0.00"/>
  <p:tag name="ISPRING_SLIDE_INDENT_LEVEL" val="0"/>
  <p:tag name="ISPRING_PRESENTER_ID" val="None"/>
  <p:tag name="ISPRING_CUSTOM_TIMING_USED" val="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 Системы автоматизированного проектирования"/>
  <p:tag name="GENSWF_ADVANCE_TIME" val="0.00"/>
  <p:tag name="ISPRING_SLIDE_INDENT_LEVEL" val="0"/>
  <p:tag name="ISPRING_PRESENTER_ID" val="None"/>
  <p:tag name="ISPRING_CUSTOM_TIMING_USED" val="0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 Системы автоматизированного проектирования"/>
  <p:tag name="GENSWF_ADVANCE_TIME" val="0.00"/>
  <p:tag name="ISPRING_SLIDE_INDENT_LEVEL" val="0"/>
  <p:tag name="ISPRING_PRESENTER_ID" val="None"/>
  <p:tag name="ISPRING_CUSTOM_TIMING_USED" val="0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 Системы автоматизированного проектирования"/>
  <p:tag name="GENSWF_ADVANCE_TIME" val="0.00"/>
  <p:tag name="ISPRING_SLIDE_INDENT_LEVEL" val="0"/>
  <p:tag name="ISPRING_PRESENTER_ID" val="None"/>
  <p:tag name="ISPRING_CUSTOM_TIMING_USED" val="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 Системы автоматизированного проектирования"/>
  <p:tag name="GENSWF_ADVANCE_TIME" val="0.00"/>
  <p:tag name="ISPRING_SLIDE_INDENT_LEVEL" val="0"/>
  <p:tag name="ISPRING_PRESENTER_ID" val="None"/>
  <p:tag name="ISPRING_CUSTOM_TIMING_USED" val="0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 Системы автоматизированного проектирования"/>
  <p:tag name="GENSWF_ADVANCE_TIME" val="0.00"/>
  <p:tag name="ISPRING_SLIDE_INDENT_LEVEL" val="0"/>
  <p:tag name="ISPRING_PRESENTER_ID" val="None"/>
  <p:tag name="ISPRING_CUSTOM_TIMING_USED" val="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PCAD"/>
  <p:tag name="GENSWF_ADVANCE_TIME" val="0.00"/>
  <p:tag name="ISPRING_SLIDE_INDENT_LEVEL" val="0"/>
  <p:tag name="ISPRING_PRESENTER_ID" val="None"/>
  <p:tag name="ISPRING_CUSTOM_TIMING_USED" val="0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PCAD"/>
  <p:tag name="GENSWF_ADVANCE_TIME" val="0.00"/>
  <p:tag name="ISPRING_SLIDE_INDENT_LEVEL" val="0"/>
  <p:tag name="ISPRING_PRESENTER_ID" val="None"/>
  <p:tag name="ISPRING_CUSTOM_TIMING_USED" val="0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PCAD"/>
  <p:tag name="GENSWF_ADVANCE_TIME" val="0.00"/>
  <p:tag name="ISPRING_SLIDE_INDENT_LEVEL" val="0"/>
  <p:tag name="ISPRING_PRESENTER_ID" val="None"/>
  <p:tag name="ISPRING_CUSTOM_TIMING_USED" val="0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PCAD"/>
  <p:tag name="GENSWF_ADVANCE_TIME" val="0.00"/>
  <p:tag name="ISPRING_SLIDE_INDENT_LEVEL" val="0"/>
  <p:tag name="ISPRING_PRESENTER_ID" val="None"/>
  <p:tag name="ISPRING_CUSTOM_TIMING_USED" val="0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PCAD"/>
  <p:tag name="GENSWF_ADVANCE_TIME" val="0.00"/>
  <p:tag name="ISPRING_SLIDE_INDENT_LEVEL" val="0"/>
  <p:tag name="ISPRING_PRESENTER_ID" val="None"/>
  <p:tag name="ISPRING_CUSTOM_TIMING_USED" val="0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PCAD"/>
  <p:tag name="GENSWF_ADVANCE_TIME" val="0.00"/>
  <p:tag name="ISPRING_SLIDE_INDENT_LEVEL" val="0"/>
  <p:tag name="ISPRING_PRESENTER_ID" val="None"/>
  <p:tag name="ISPRING_CUSTOM_TIMING_USED" val="0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DesignLab 8"/>
  <p:tag name="GENSWF_ADVANCE_TIME" val="0.00"/>
  <p:tag name="ISPRING_SLIDE_INDENT_LEVEL" val="0"/>
  <p:tag name="ISPRING_PRESENTER_ID" val="None"/>
  <p:tag name="ISPRING_CUSTOM_TIMING_USED" val="0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DesignLab 8"/>
  <p:tag name="GENSWF_ADVANCE_TIME" val="0.00"/>
  <p:tag name="ISPRING_SLIDE_INDENT_LEVEL" val="0"/>
  <p:tag name="ISPRING_PRESENTER_ID" val="None"/>
  <p:tag name="ISPRING_CUSTOM_TIMING_USED" val="0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 Среда OrCad"/>
  <p:tag name="GENSWF_ADVANCE_TIME" val="0.00"/>
  <p:tag name="ISPRING_SLIDE_INDENT_LEVEL" val="0"/>
  <p:tag name="ISPRING_PRESENTER_ID" val="None"/>
  <p:tag name="ISPRING_CUSTOM_TIMING_USED" val="0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 Среда OrCad"/>
  <p:tag name="GENSWF_ADVANCE_TIME" val="0.00"/>
  <p:tag name="ISPRING_SLIDE_INDENT_LEVEL" val="0"/>
  <p:tag name="ISPRING_PRESENTER_ID" val="None"/>
  <p:tag name="ISPRING_CUSTOM_TIMING_USED" val="0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 Среда OrCad"/>
  <p:tag name="GENSWF_ADVANCE_TIME" val="0.00"/>
  <p:tag name="ISPRING_SLIDE_INDENT_LEVEL" val="0"/>
  <p:tag name="ISPRING_PRESENTER_ID" val="None"/>
  <p:tag name="ISPRING_CUSTOM_TIMING_USED" val="0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 Среда OrCad"/>
  <p:tag name="GENSWF_ADVANCE_TIME" val="0.00"/>
  <p:tag name="ISPRING_SLIDE_INDENT_LEVEL" val="0"/>
  <p:tag name="ISPRING_PRESENTER_ID" val="None"/>
  <p:tag name="ISPRING_CUSTOM_TIMING_USED" val="0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 Среда OrCad"/>
  <p:tag name="GENSWF_ADVANCE_TIME" val="0.00"/>
  <p:tag name="ISPRING_SLIDE_INDENT_LEVEL" val="0"/>
  <p:tag name="ISPRING_PRESENTER_ID" val="None"/>
  <p:tag name="ISPRING_CUSTOM_TIMING_USED" val="0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 Среда OrCad"/>
  <p:tag name="GENSWF_ADVANCE_TIME" val="0.00"/>
  <p:tag name="ISPRING_SLIDE_INDENT_LEVEL" val="0"/>
  <p:tag name="ISPRING_PRESENTER_ID" val="None"/>
  <p:tag name="ISPRING_CUSTOM_TIMING_USED" val="0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 Среда OrCad"/>
  <p:tag name="GENSWF_ADVANCE_TIME" val="0.00"/>
  <p:tag name="ISPRING_SLIDE_INDENT_LEVEL" val="0"/>
  <p:tag name="ISPRING_PRESENTER_ID" val="None"/>
  <p:tag name="ISPRING_CUSTOM_TIMING_USED" val="0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 Среда OrCad"/>
  <p:tag name="GENSWF_ADVANCE_TIME" val="0.00"/>
  <p:tag name="ISPRING_SLIDE_INDENT_LEVEL" val="0"/>
  <p:tag name="ISPRING_PRESENTER_ID" val="None"/>
  <p:tag name="ISPRING_CUSTOM_TIMING_USED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2024</TotalTime>
  <Words>7886</Words>
  <Application>Microsoft Office PowerPoint</Application>
  <PresentationFormat>Экран (4:3)</PresentationFormat>
  <Paragraphs>1008</Paragraphs>
  <Slides>196</Slides>
  <Notes>195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196</vt:i4>
      </vt:variant>
    </vt:vector>
  </HeadingPairs>
  <TitlesOfParts>
    <vt:vector size="198" baseType="lpstr">
      <vt:lpstr>Поток</vt:lpstr>
      <vt:lpstr>Рисунок</vt:lpstr>
      <vt:lpstr>Презентация PowerPoint</vt:lpstr>
      <vt:lpstr>СОДЕРЖАНИЕ</vt:lpstr>
      <vt:lpstr>1. Общие сведения о объектах и задачах проектирования</vt:lpstr>
      <vt:lpstr>  1.1 Классификация параметров и задач проектирования</vt:lpstr>
      <vt:lpstr>1.1 Классификация параметров и задач проектирования</vt:lpstr>
      <vt:lpstr>1.1 Классификация параметров и задач проектирования</vt:lpstr>
      <vt:lpstr>1.1 Классификация параметров и задач проектирования</vt:lpstr>
      <vt:lpstr>1.1 Классификация параметров и задач проектирования</vt:lpstr>
      <vt:lpstr>1.1 Классификация параметров и задач проектирования</vt:lpstr>
      <vt:lpstr>1. Общие сведения о объектах и задачах проектирования</vt:lpstr>
      <vt:lpstr>1.2 Уровни сложности РЭА и уровни  автоматизированного проектирования</vt:lpstr>
      <vt:lpstr>Презентация PowerPoint</vt:lpstr>
      <vt:lpstr>1.2 Уровни сложности РЭА и уровни  автоматизированного проектирования</vt:lpstr>
      <vt:lpstr>1.2 Уровни сложности РЭА и уровни  автоматизированного проектирования</vt:lpstr>
      <vt:lpstr>1.2 Уровни сложности РЭА и уровни  автоматизированного проектирования</vt:lpstr>
      <vt:lpstr>1. Общие сведения о объектах и задачах проектирования</vt:lpstr>
      <vt:lpstr> </vt:lpstr>
      <vt:lpstr>1. Общие сведения о объектах и задачах проектирования</vt:lpstr>
      <vt:lpstr>1.4 Типы процессов проектирования</vt:lpstr>
      <vt:lpstr>1.4 Типы процессов проектирования</vt:lpstr>
      <vt:lpstr>1. Общие сведения о объектах и задачах проектирования</vt:lpstr>
      <vt:lpstr>1.5 Стадии проектирования</vt:lpstr>
      <vt:lpstr>1.5 Стадии проектирования</vt:lpstr>
      <vt:lpstr>1. Общие сведения о объектах и задачах проектирования</vt:lpstr>
      <vt:lpstr>1.6 Этапы проектирования</vt:lpstr>
      <vt:lpstr>1.6 Этапы проектирования</vt:lpstr>
      <vt:lpstr>Проектные процедуры</vt:lpstr>
      <vt:lpstr>Проектные процедуры</vt:lpstr>
      <vt:lpstr>Проектные процедуры</vt:lpstr>
      <vt:lpstr>1.6 Этапы проектирования</vt:lpstr>
      <vt:lpstr>1.6 Этапы проектирования</vt:lpstr>
      <vt:lpstr>1.6 Этапы проектирования</vt:lpstr>
      <vt:lpstr>Презентация PowerPoint</vt:lpstr>
      <vt:lpstr>Презентация PowerPoint</vt:lpstr>
      <vt:lpstr>1. Общие сведения о объектах и задачах проектирования</vt:lpstr>
      <vt:lpstr>1.7 Схема процесса автоматизированного проектирования РЭС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Классификация проектных задач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2. МОДЕЛИРОВАНИЕ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2. МОДЕЛИРОВАНИЕ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Показатели качества алгоритмов</vt:lpstr>
      <vt:lpstr>Показатели качества алгоритмических процессов</vt:lpstr>
      <vt:lpstr>Презентация PowerPoint</vt:lpstr>
      <vt:lpstr>Презентация PowerPoint</vt:lpstr>
      <vt:lpstr>2. МОДЕЛИРОВАНИЕ</vt:lpstr>
      <vt:lpstr>Классификация моделей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Математические модели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2. МОДЕЛИРОВАНИЕ</vt:lpstr>
      <vt:lpstr>Классический подход при построения моделей</vt:lpstr>
      <vt:lpstr>Презентация PowerPoint</vt:lpstr>
      <vt:lpstr>Системный подход при построения моделей</vt:lpstr>
      <vt:lpstr>Презентация PowerPoint</vt:lpstr>
      <vt:lpstr>Презентация PowerPoint</vt:lpstr>
      <vt:lpstr>2. МОДЕЛИРОВАНИЕ</vt:lpstr>
      <vt:lpstr>Презентация PowerPoint</vt:lpstr>
      <vt:lpstr> I. Концептуальные модели систем и их формализация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II. Алгоритмизация моделей систем и их машинная реализация </vt:lpstr>
      <vt:lpstr>Презентация PowerPoint</vt:lpstr>
      <vt:lpstr>Презентация PowerPoint</vt:lpstr>
      <vt:lpstr>Презентация PowerPoint</vt:lpstr>
      <vt:lpstr>Алгоритмизация моделей систем и их машинная реализация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Машинная реализация модели системы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III. Получение и интерпретация результатов моделирования систем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3. Системы автоматизированного проектирования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Системы автоматизированного проектирования</vt:lpstr>
      <vt:lpstr>Презентация PowerPoint</vt:lpstr>
      <vt:lpstr>Презентация PowerPoint</vt:lpstr>
      <vt:lpstr>Виды обеспечения САПР</vt:lpstr>
      <vt:lpstr>Презентация PowerPoint</vt:lpstr>
      <vt:lpstr>Разновидности САПР</vt:lpstr>
      <vt:lpstr>Презентация PowerPoint</vt:lpstr>
      <vt:lpstr>Презентация PowerPoint</vt:lpstr>
      <vt:lpstr>Презентация PowerPoint</vt:lpstr>
      <vt:lpstr>Презентация PowerPoint</vt:lpstr>
      <vt:lpstr>PCAD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DesignLab 8</vt:lpstr>
      <vt:lpstr>Презентация PowerPoint</vt:lpstr>
      <vt:lpstr>Презентация PowerPoint</vt:lpstr>
      <vt:lpstr>4.Среда OrCad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КОНТРОЛЬНЫЕ ВОПРОСЫ</vt:lpstr>
      <vt:lpstr>КОНТРОЛЬНЫЕ ВОПРОСЫ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Общие сведения о объектах и задачах проектирования</dc:title>
  <dc:creator>AMFIT</dc:creator>
  <cp:lastModifiedBy>AMFIT</cp:lastModifiedBy>
  <cp:revision>204</cp:revision>
  <dcterms:created xsi:type="dcterms:W3CDTF">2013-10-16T02:21:13Z</dcterms:created>
  <dcterms:modified xsi:type="dcterms:W3CDTF">2013-11-26T11:13:25Z</dcterms:modified>
</cp:coreProperties>
</file>