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045C-EC95-4C79-AF09-2EF787C3EB3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F69BC-1D62-46A8-907F-CCB8619C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64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045C-EC95-4C79-AF09-2EF787C3EB3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F69BC-1D62-46A8-907F-CCB8619C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537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045C-EC95-4C79-AF09-2EF787C3EB3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F69BC-1D62-46A8-907F-CCB8619C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47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045C-EC95-4C79-AF09-2EF787C3EB3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F69BC-1D62-46A8-907F-CCB8619C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038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045C-EC95-4C79-AF09-2EF787C3EB3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F69BC-1D62-46A8-907F-CCB8619C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80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045C-EC95-4C79-AF09-2EF787C3EB3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F69BC-1D62-46A8-907F-CCB8619C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111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045C-EC95-4C79-AF09-2EF787C3EB3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F69BC-1D62-46A8-907F-CCB8619C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38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045C-EC95-4C79-AF09-2EF787C3EB3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F69BC-1D62-46A8-907F-CCB8619C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588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045C-EC95-4C79-AF09-2EF787C3EB3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F69BC-1D62-46A8-907F-CCB8619C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9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045C-EC95-4C79-AF09-2EF787C3EB3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F69BC-1D62-46A8-907F-CCB8619C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123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045C-EC95-4C79-AF09-2EF787C3EB3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F69BC-1D62-46A8-907F-CCB8619C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287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3045C-EC95-4C79-AF09-2EF787C3EB3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F69BC-1D62-46A8-907F-CCB8619C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385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204864"/>
            <a:ext cx="6400800" cy="1752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fsd.multiurok.ru/html/2017/10/15/s_59e2f80e14ee7/711993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6632"/>
            <a:ext cx="4824536" cy="633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955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География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230" y="908720"/>
            <a:ext cx="8229600" cy="331236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2000" b="1" dirty="0" smtClean="0"/>
              <a:t>В Британии нет климата, только погода</a:t>
            </a:r>
            <a:r>
              <a:rPr lang="ru-RU" sz="2000" b="1" dirty="0" smtClean="0"/>
              <a:t>!</a:t>
            </a:r>
          </a:p>
          <a:p>
            <a:pPr marL="0" indent="0" algn="ctr">
              <a:buNone/>
            </a:pPr>
            <a:r>
              <a:rPr lang="en-US" sz="2000" b="1" dirty="0" smtClean="0"/>
              <a:t>Britain doesn’t have a climate, it only has a weather.</a:t>
            </a:r>
          </a:p>
          <a:p>
            <a:pPr marL="0" indent="0">
              <a:buNone/>
            </a:pPr>
            <a:endParaRPr lang="en-US" sz="2000" dirty="0"/>
          </a:p>
          <a:p>
            <a:pPr algn="just"/>
            <a:r>
              <a:rPr lang="ru-RU" sz="1700" dirty="0" smtClean="0"/>
              <a:t>Климат умеренный, океанический, влажный с мягкой зимой и прохладным летом.</a:t>
            </a:r>
          </a:p>
          <a:p>
            <a:pPr algn="just"/>
            <a:r>
              <a:rPr lang="ru-RU" sz="1700" dirty="0" smtClean="0"/>
              <a:t>Крупные реки: </a:t>
            </a:r>
            <a:r>
              <a:rPr lang="ru-RU" sz="1700" dirty="0" err="1" smtClean="0"/>
              <a:t>Северен</a:t>
            </a:r>
            <a:r>
              <a:rPr lang="ru-RU" sz="1700" dirty="0" smtClean="0"/>
              <a:t> (</a:t>
            </a:r>
            <a:r>
              <a:rPr lang="en-US" sz="1700" dirty="0" smtClean="0"/>
              <a:t>The Severn)</a:t>
            </a:r>
            <a:r>
              <a:rPr lang="ru-RU" sz="1700" dirty="0" smtClean="0"/>
              <a:t>354 км и Темза </a:t>
            </a:r>
            <a:r>
              <a:rPr lang="en-US" sz="1700" dirty="0" smtClean="0"/>
              <a:t>(The Thames) </a:t>
            </a:r>
            <a:r>
              <a:rPr lang="ru-RU" sz="1700" dirty="0" smtClean="0"/>
              <a:t>338 км</a:t>
            </a:r>
          </a:p>
          <a:p>
            <a:pPr algn="just"/>
            <a:r>
              <a:rPr lang="ru-RU" sz="1700" dirty="0" smtClean="0"/>
              <a:t>Озера: Ло-</a:t>
            </a:r>
            <a:r>
              <a:rPr lang="ru-RU" sz="1700" dirty="0" err="1" smtClean="0"/>
              <a:t>Тей</a:t>
            </a:r>
            <a:r>
              <a:rPr lang="ru-RU" sz="1700" dirty="0" smtClean="0"/>
              <a:t> в Северной Ирландии, Лох-</a:t>
            </a:r>
            <a:r>
              <a:rPr lang="ru-RU" sz="1700" dirty="0" err="1" smtClean="0"/>
              <a:t>Ломонд</a:t>
            </a:r>
            <a:r>
              <a:rPr lang="ru-RU" sz="1700" dirty="0" smtClean="0"/>
              <a:t> и Лох-Несс в Шотландии</a:t>
            </a:r>
          </a:p>
          <a:p>
            <a:pPr algn="just"/>
            <a:r>
              <a:rPr lang="ru-RU" sz="1700" dirty="0" smtClean="0"/>
              <a:t>Горы: на границе с Шотландией цепь холмов </a:t>
            </a:r>
            <a:r>
              <a:rPr lang="ru-RU" sz="1700" dirty="0" err="1" smtClean="0"/>
              <a:t>Чевиот</a:t>
            </a:r>
            <a:r>
              <a:rPr lang="ru-RU" sz="1700" dirty="0"/>
              <a:t> </a:t>
            </a:r>
            <a:r>
              <a:rPr lang="ru-RU" sz="1700" dirty="0" err="1" smtClean="0"/>
              <a:t>Хиллс</a:t>
            </a:r>
            <a:r>
              <a:rPr lang="ru-RU" sz="1700" dirty="0" smtClean="0"/>
              <a:t> </a:t>
            </a:r>
            <a:r>
              <a:rPr lang="en-US" sz="1700" dirty="0" smtClean="0"/>
              <a:t>(Cheviot Hills)</a:t>
            </a:r>
            <a:r>
              <a:rPr lang="ru-RU" sz="1700" dirty="0" smtClean="0"/>
              <a:t>, </a:t>
            </a:r>
            <a:r>
              <a:rPr lang="ru-RU" sz="1700" dirty="0" err="1" smtClean="0"/>
              <a:t>Пеннинские</a:t>
            </a:r>
            <a:r>
              <a:rPr lang="ru-RU" sz="1700" dirty="0" smtClean="0"/>
              <a:t> горы</a:t>
            </a:r>
            <a:r>
              <a:rPr lang="en-US" sz="1700" dirty="0" smtClean="0"/>
              <a:t> (</a:t>
            </a:r>
            <a:r>
              <a:rPr lang="en-US" sz="1700" dirty="0" err="1" smtClean="0"/>
              <a:t>Pennines</a:t>
            </a:r>
            <a:r>
              <a:rPr lang="en-US" sz="1700" dirty="0" smtClean="0"/>
              <a:t>)</a:t>
            </a:r>
            <a:r>
              <a:rPr lang="ru-RU" sz="1700" dirty="0" smtClean="0"/>
              <a:t>, Высокогорье в Шотландии</a:t>
            </a:r>
            <a:r>
              <a:rPr lang="en-US" sz="1700" dirty="0" smtClean="0"/>
              <a:t> (Highlands)</a:t>
            </a:r>
            <a:r>
              <a:rPr lang="ru-RU" sz="1700" dirty="0" smtClean="0"/>
              <a:t>, </a:t>
            </a:r>
            <a:r>
              <a:rPr lang="ru-RU" sz="1700" dirty="0" err="1" smtClean="0"/>
              <a:t>Грампианские</a:t>
            </a:r>
            <a:r>
              <a:rPr lang="ru-RU" sz="1700" dirty="0" smtClean="0"/>
              <a:t> горы </a:t>
            </a:r>
            <a:r>
              <a:rPr lang="en-US" sz="1700" dirty="0" smtClean="0"/>
              <a:t>(Grampian mountains)</a:t>
            </a:r>
            <a:r>
              <a:rPr lang="ru-RU" sz="1700" dirty="0" smtClean="0"/>
              <a:t>, Кембрийские горы</a:t>
            </a:r>
            <a:r>
              <a:rPr lang="en-US" sz="1700" dirty="0" smtClean="0"/>
              <a:t>(Cambrian mountains) </a:t>
            </a:r>
            <a:endParaRPr lang="ru-RU" sz="1700" dirty="0" smtClean="0"/>
          </a:p>
          <a:p>
            <a:pPr algn="just"/>
            <a:r>
              <a:rPr lang="ru-RU" sz="1700" dirty="0" smtClean="0"/>
              <a:t>Полезные ископаемые: уголь, нефть и природный газ на шельфе Северного моря, железная руда (на данный момент прекращается добыча), каолин</a:t>
            </a:r>
            <a:r>
              <a:rPr lang="ru-RU" sz="1700" dirty="0" smtClean="0"/>
              <a:t> </a:t>
            </a:r>
          </a:p>
          <a:p>
            <a:pPr algn="just"/>
            <a:r>
              <a:rPr lang="ru-RU" sz="1700" dirty="0" smtClean="0"/>
              <a:t>Омывается:</a:t>
            </a:r>
            <a:r>
              <a:rPr lang="en-US" sz="1700" dirty="0" smtClean="0"/>
              <a:t> </a:t>
            </a:r>
            <a:r>
              <a:rPr lang="ru-RU" sz="1700" dirty="0" smtClean="0"/>
              <a:t>Северным морем (</a:t>
            </a:r>
            <a:r>
              <a:rPr lang="en-US" sz="1700" dirty="0" smtClean="0"/>
              <a:t>North Sea</a:t>
            </a:r>
            <a:r>
              <a:rPr lang="ru-RU" sz="1700" dirty="0" smtClean="0"/>
              <a:t>),Ирландское море</a:t>
            </a:r>
            <a:r>
              <a:rPr lang="en-US" sz="1700" dirty="0" smtClean="0"/>
              <a:t> </a:t>
            </a:r>
            <a:r>
              <a:rPr lang="ru-RU" sz="1700" dirty="0" smtClean="0"/>
              <a:t>(</a:t>
            </a:r>
            <a:r>
              <a:rPr lang="en-US" sz="1700" dirty="0" smtClean="0"/>
              <a:t>Irish Sea</a:t>
            </a:r>
            <a:r>
              <a:rPr lang="ru-RU" sz="1700" dirty="0" smtClean="0"/>
              <a:t>), Атлантическим Океаном</a:t>
            </a:r>
            <a:r>
              <a:rPr lang="en-US" sz="1700" dirty="0" smtClean="0"/>
              <a:t> </a:t>
            </a:r>
            <a:r>
              <a:rPr lang="ru-RU" sz="1700" dirty="0" smtClean="0"/>
              <a:t>(</a:t>
            </a:r>
            <a:r>
              <a:rPr lang="en-US" sz="1700" dirty="0" smtClean="0"/>
              <a:t>Atlantic Ocean</a:t>
            </a:r>
            <a:r>
              <a:rPr lang="ru-RU" sz="1700" dirty="0" smtClean="0"/>
              <a:t>) и проливом Ла </a:t>
            </a:r>
            <a:r>
              <a:rPr lang="ru-RU" sz="1700" dirty="0" err="1" smtClean="0"/>
              <a:t>манш</a:t>
            </a:r>
            <a:r>
              <a:rPr lang="en-US" sz="1700" dirty="0" smtClean="0"/>
              <a:t> </a:t>
            </a:r>
            <a:r>
              <a:rPr lang="ru-RU" sz="1700" dirty="0" smtClean="0"/>
              <a:t>(</a:t>
            </a:r>
            <a:r>
              <a:rPr lang="en-US" sz="1700" dirty="0" smtClean="0"/>
              <a:t>English Channel</a:t>
            </a:r>
            <a:r>
              <a:rPr lang="ru-RU" sz="1700" dirty="0" smtClean="0"/>
              <a:t>,</a:t>
            </a:r>
            <a:r>
              <a:rPr lang="en-US" sz="1700" dirty="0" smtClean="0"/>
              <a:t> La </a:t>
            </a:r>
            <a:r>
              <a:rPr lang="en-US" sz="1700" dirty="0" err="1" smtClean="0"/>
              <a:t>Manche</a:t>
            </a:r>
            <a:r>
              <a:rPr lang="ru-RU" sz="1700" dirty="0" smtClean="0"/>
              <a:t> </a:t>
            </a:r>
            <a:r>
              <a:rPr lang="ru-RU" sz="1700" i="1" dirty="0" smtClean="0"/>
              <a:t>от фр. «рукав»</a:t>
            </a:r>
            <a:r>
              <a:rPr lang="ru-RU" sz="1700" dirty="0" smtClean="0"/>
              <a:t>)</a:t>
            </a:r>
            <a:endParaRPr lang="en-US" sz="1700" dirty="0" smtClean="0"/>
          </a:p>
          <a:p>
            <a:pPr marL="0" indent="0" algn="just">
              <a:buNone/>
            </a:pPr>
            <a:endParaRPr lang="ru-RU" sz="2000" dirty="0"/>
          </a:p>
        </p:txBody>
      </p:sp>
      <p:pic>
        <p:nvPicPr>
          <p:cNvPr id="2050" name="Picture 2" descr="https://im0-tub-ru.yandex.net/i?id=5e48411d2ab2eb63c50362c697442613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16045"/>
            <a:ext cx="2543944" cy="254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58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Проблемы окружающей среды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100811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Желтый густой туман 19 век</a:t>
            </a:r>
          </a:p>
          <a:p>
            <a:r>
              <a:rPr lang="ru-RU" sz="1600" dirty="0" smtClean="0"/>
              <a:t>Загрязнение воды</a:t>
            </a:r>
          </a:p>
          <a:p>
            <a:r>
              <a:rPr lang="ru-RU" sz="1600" dirty="0" smtClean="0"/>
              <a:t>С 1960 по 1970 гг. вышли законы, запрещающие обогревать дома углем</a:t>
            </a:r>
            <a:endParaRPr lang="ru-RU" sz="1600" dirty="0"/>
          </a:p>
        </p:txBody>
      </p:sp>
      <p:pic>
        <p:nvPicPr>
          <p:cNvPr id="3074" name="Picture 2" descr="https://im0-tub-ru.yandex.net/i?id=6b9a5b2bbdff9095e06c8be4bb925c43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598" y="1916833"/>
            <a:ext cx="308014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metro.co.uk/wp-content/uploads/2020/07/PRI_158778872.jpg?quality=90&amp;strip=all&amp;w=10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365104"/>
            <a:ext cx="284263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m0-tub-ru.yandex.net/i?id=1d62e0ccb7aa828a37be78984cf5676e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77707"/>
            <a:ext cx="3382086" cy="253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757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Южная </a:t>
            </a:r>
            <a:r>
              <a:rPr lang="ru-RU" dirty="0" smtClean="0"/>
              <a:t>Англия</a:t>
            </a:r>
            <a:r>
              <a:rPr lang="en-US" dirty="0" smtClean="0"/>
              <a:t> </a:t>
            </a:r>
            <a:r>
              <a:rPr lang="en-US" i="1" dirty="0" smtClean="0"/>
              <a:t>Southern England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im0-tub-ru.yandex.net/i?id=d3cf83f6ef04ee9e8e0b54dad03e9159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12776"/>
            <a:ext cx="5765139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530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Мидлендс</a:t>
            </a:r>
            <a:r>
              <a:rPr lang="en-US" dirty="0" smtClean="0"/>
              <a:t> </a:t>
            </a:r>
            <a:r>
              <a:rPr lang="en-US" i="1" dirty="0" smtClean="0"/>
              <a:t>The Midlands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https://im0-tub-ru.yandex.net/i?id=e3d20affd2c42f32a14a62395c42e13d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586122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29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Северная </a:t>
            </a:r>
            <a:r>
              <a:rPr lang="ru-RU" dirty="0" smtClean="0"/>
              <a:t>Англия</a:t>
            </a:r>
            <a:r>
              <a:rPr lang="en-US" dirty="0" smtClean="0"/>
              <a:t> </a:t>
            </a:r>
            <a:r>
              <a:rPr lang="en-US" i="1" dirty="0" smtClean="0"/>
              <a:t>Northern England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https://www.webturizm.ru/storage/photos/united-kingdom-of-great-britain-and-northern-irela/united-kingdom-of-great-britain-and-northern-irela-manchester-279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96" y="1484784"/>
            <a:ext cx="7660425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524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Шотландия</a:t>
            </a:r>
            <a:r>
              <a:rPr lang="en-US" dirty="0" smtClean="0"/>
              <a:t> </a:t>
            </a:r>
            <a:r>
              <a:rPr lang="en-US" i="1" dirty="0" smtClean="0"/>
              <a:t>Scotland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avatars.mds.yandex.net/get-zen_doc/49107/pub_5c9357c9f8143b00b3229b7e_5c93597fcbbae300b3c3bfe5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793688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340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Уэйлс</a:t>
            </a:r>
            <a:r>
              <a:rPr lang="en-US" dirty="0" smtClean="0"/>
              <a:t> </a:t>
            </a:r>
            <a:r>
              <a:rPr lang="en-US" i="1" dirty="0" smtClean="0"/>
              <a:t>Wales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im0-tub-ru.yandex.net/i?id=c0e27ae380784b1b25330ce2a918beda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6779827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939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Северная </a:t>
            </a:r>
            <a:r>
              <a:rPr lang="ru-RU" dirty="0" smtClean="0"/>
              <a:t>Ирландия</a:t>
            </a:r>
            <a:r>
              <a:rPr lang="en-US" dirty="0" smtClean="0"/>
              <a:t> </a:t>
            </a:r>
            <a:r>
              <a:rPr lang="en-US" i="1" dirty="0" smtClean="0"/>
              <a:t>Northern Ireland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img1.goodfon.ru/original/2048x1362/c/6a/severnaya-irlandiya-grafstvo-71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7"/>
            <a:ext cx="7036208" cy="468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1529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205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Презентация PowerPoint</vt:lpstr>
      <vt:lpstr>География</vt:lpstr>
      <vt:lpstr>Проблемы окружающей среды</vt:lpstr>
      <vt:lpstr>Южная Англия Southern England</vt:lpstr>
      <vt:lpstr>Мидлендс The Midlands</vt:lpstr>
      <vt:lpstr>Северная Англия Northern England</vt:lpstr>
      <vt:lpstr>Шотландия Scotland</vt:lpstr>
      <vt:lpstr>Уэйлс Wales</vt:lpstr>
      <vt:lpstr>Северная Ирландия Northern Ireland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Client</dc:creator>
  <cp:lastModifiedBy>Dmich</cp:lastModifiedBy>
  <cp:revision>9</cp:revision>
  <dcterms:created xsi:type="dcterms:W3CDTF">2021-01-25T04:17:21Z</dcterms:created>
  <dcterms:modified xsi:type="dcterms:W3CDTF">2021-02-18T23:30:53Z</dcterms:modified>
</cp:coreProperties>
</file>