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8" r:id="rId2"/>
    <p:sldId id="284" r:id="rId3"/>
    <p:sldId id="257" r:id="rId4"/>
    <p:sldId id="259" r:id="rId5"/>
    <p:sldId id="265" r:id="rId6"/>
    <p:sldId id="256" r:id="rId7"/>
    <p:sldId id="266" r:id="rId8"/>
    <p:sldId id="267" r:id="rId9"/>
    <p:sldId id="269" r:id="rId10"/>
    <p:sldId id="268" r:id="rId11"/>
    <p:sldId id="287" r:id="rId12"/>
    <p:sldId id="288" r:id="rId13"/>
    <p:sldId id="261" r:id="rId14"/>
    <p:sldId id="260" r:id="rId15"/>
    <p:sldId id="273" r:id="rId16"/>
    <p:sldId id="274" r:id="rId17"/>
    <p:sldId id="275" r:id="rId18"/>
    <p:sldId id="286" r:id="rId19"/>
    <p:sldId id="276" r:id="rId20"/>
    <p:sldId id="277" r:id="rId21"/>
    <p:sldId id="278" r:id="rId22"/>
    <p:sldId id="285" r:id="rId23"/>
    <p:sldId id="279" r:id="rId24"/>
    <p:sldId id="280" r:id="rId25"/>
    <p:sldId id="281" r:id="rId26"/>
    <p:sldId id="282" r:id="rId27"/>
    <p:sldId id="283" r:id="rId28"/>
    <p:sldId id="262" r:id="rId29"/>
    <p:sldId id="271" r:id="rId30"/>
    <p:sldId id="263" r:id="rId31"/>
    <p:sldId id="272" r:id="rId32"/>
    <p:sldId id="264" r:id="rId33"/>
    <p:sldId id="270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99C1"/>
    <a:srgbClr val="9F7FB1"/>
    <a:srgbClr val="D9FFEA"/>
    <a:srgbClr val="94E77D"/>
    <a:srgbClr val="2A421A"/>
    <a:srgbClr val="005828"/>
    <a:srgbClr val="007A37"/>
    <a:srgbClr val="483700"/>
    <a:srgbClr val="604900"/>
    <a:srgbClr val="A5D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image" Target="../media/image14.jpg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image" Target="../media/image14.jpg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745F8A-6372-45B2-B645-05CB1079DCD3}" type="doc">
      <dgm:prSet loTypeId="urn:microsoft.com/office/officeart/2009/3/layout/StepUpProcess" loCatId="process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93EE77E-28BF-4C96-A313-D1984D6A4E7D}">
      <dgm:prSet custT="1"/>
      <dgm:spPr/>
      <dgm:t>
        <a:bodyPr/>
        <a:lstStyle/>
        <a:p>
          <a:pPr rtl="0"/>
          <a:r>
            <a:rPr lang="ru-RU" sz="2800" dirty="0" smtClean="0"/>
            <a:t>иерархию </a:t>
          </a:r>
          <a:endParaRPr lang="ru-RU" sz="2800" dirty="0"/>
        </a:p>
      </dgm:t>
    </dgm:pt>
    <dgm:pt modelId="{7B2DDBA5-1ABB-446B-812A-63B482083197}" type="parTrans" cxnId="{629F5947-3336-4F99-B175-5F0E94567464}">
      <dgm:prSet/>
      <dgm:spPr/>
      <dgm:t>
        <a:bodyPr/>
        <a:lstStyle/>
        <a:p>
          <a:endParaRPr lang="ru-RU"/>
        </a:p>
      </dgm:t>
    </dgm:pt>
    <dgm:pt modelId="{F535F43C-259D-4188-9ECB-FB32F7D45146}" type="sibTrans" cxnId="{629F5947-3336-4F99-B175-5F0E94567464}">
      <dgm:prSet/>
      <dgm:spPr/>
      <dgm:t>
        <a:bodyPr/>
        <a:lstStyle/>
        <a:p>
          <a:endParaRPr lang="ru-RU"/>
        </a:p>
      </dgm:t>
    </dgm:pt>
    <dgm:pt modelId="{7C773A0A-ACFF-41A9-8A16-98974AC4DF5F}">
      <dgm:prSet custT="1"/>
      <dgm:spPr/>
      <dgm:t>
        <a:bodyPr/>
        <a:lstStyle/>
        <a:p>
          <a:pPr rtl="0"/>
          <a:r>
            <a:rPr lang="ru-RU" sz="2800" dirty="0" smtClean="0"/>
            <a:t>дисциплину</a:t>
          </a:r>
          <a:r>
            <a:rPr lang="ru-RU" sz="2600" dirty="0" smtClean="0"/>
            <a:t> </a:t>
          </a:r>
          <a:endParaRPr lang="ru-RU" sz="2600" dirty="0"/>
        </a:p>
      </dgm:t>
    </dgm:pt>
    <dgm:pt modelId="{07A6A004-5AF9-4492-A312-AAEE4E08A0F5}" type="parTrans" cxnId="{0E72CA93-8634-4012-B174-291768CA3461}">
      <dgm:prSet/>
      <dgm:spPr/>
      <dgm:t>
        <a:bodyPr/>
        <a:lstStyle/>
        <a:p>
          <a:endParaRPr lang="ru-RU"/>
        </a:p>
      </dgm:t>
    </dgm:pt>
    <dgm:pt modelId="{6016207B-5091-48F3-8C7F-18CA1FBCEF18}" type="sibTrans" cxnId="{0E72CA93-8634-4012-B174-291768CA3461}">
      <dgm:prSet/>
      <dgm:spPr/>
      <dgm:t>
        <a:bodyPr/>
        <a:lstStyle/>
        <a:p>
          <a:endParaRPr lang="ru-RU"/>
        </a:p>
      </dgm:t>
    </dgm:pt>
    <dgm:pt modelId="{D4BBF167-3B73-43DB-8494-E2E9F0557217}">
      <dgm:prSet custT="1"/>
      <dgm:spPr/>
      <dgm:t>
        <a:bodyPr/>
        <a:lstStyle/>
        <a:p>
          <a:pPr rtl="0"/>
          <a:r>
            <a:rPr lang="ru-RU" sz="2600" dirty="0" smtClean="0"/>
            <a:t>организованность </a:t>
          </a:r>
          <a:endParaRPr lang="ru-RU" sz="2600" dirty="0"/>
        </a:p>
      </dgm:t>
    </dgm:pt>
    <dgm:pt modelId="{AADAF806-5AA9-4908-952C-C21171E7E394}" type="parTrans" cxnId="{13168BF2-86E8-4879-AFFF-80B3FF109732}">
      <dgm:prSet/>
      <dgm:spPr/>
      <dgm:t>
        <a:bodyPr/>
        <a:lstStyle/>
        <a:p>
          <a:endParaRPr lang="ru-RU"/>
        </a:p>
      </dgm:t>
    </dgm:pt>
    <dgm:pt modelId="{62E52B16-7080-4341-911A-160C91BEB482}" type="sibTrans" cxnId="{13168BF2-86E8-4879-AFFF-80B3FF109732}">
      <dgm:prSet/>
      <dgm:spPr/>
      <dgm:t>
        <a:bodyPr/>
        <a:lstStyle/>
        <a:p>
          <a:endParaRPr lang="ru-RU"/>
        </a:p>
      </dgm:t>
    </dgm:pt>
    <dgm:pt modelId="{DC3E3DD7-67A1-4CFF-8A09-07CA4233AA0A}" type="pres">
      <dgm:prSet presAssocID="{F9745F8A-6372-45B2-B645-05CB1079DCD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72718DE-BC60-4033-B4A4-493E12905734}" type="pres">
      <dgm:prSet presAssocID="{293EE77E-28BF-4C96-A313-D1984D6A4E7D}" presName="composite" presStyleCnt="0"/>
      <dgm:spPr/>
    </dgm:pt>
    <dgm:pt modelId="{9FEFDB29-356A-4376-BCDD-1244F23166BF}" type="pres">
      <dgm:prSet presAssocID="{293EE77E-28BF-4C96-A313-D1984D6A4E7D}" presName="LShape" presStyleLbl="alignNode1" presStyleIdx="0" presStyleCnt="5"/>
      <dgm:spPr/>
    </dgm:pt>
    <dgm:pt modelId="{D9E0D896-3B86-441B-B09F-76AA58A286C1}" type="pres">
      <dgm:prSet presAssocID="{293EE77E-28BF-4C96-A313-D1984D6A4E7D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89F17-9A43-40F1-B742-81E1B37726D2}" type="pres">
      <dgm:prSet presAssocID="{293EE77E-28BF-4C96-A313-D1984D6A4E7D}" presName="Triangle" presStyleLbl="alignNode1" presStyleIdx="1" presStyleCnt="5"/>
      <dgm:spPr/>
    </dgm:pt>
    <dgm:pt modelId="{683BCA60-60CF-492C-AF5C-5B4C9C5BF41E}" type="pres">
      <dgm:prSet presAssocID="{F535F43C-259D-4188-9ECB-FB32F7D45146}" presName="sibTrans" presStyleCnt="0"/>
      <dgm:spPr/>
    </dgm:pt>
    <dgm:pt modelId="{83AF5F1F-9B44-4EA3-B424-01910A08C4F1}" type="pres">
      <dgm:prSet presAssocID="{F535F43C-259D-4188-9ECB-FB32F7D45146}" presName="space" presStyleCnt="0"/>
      <dgm:spPr/>
    </dgm:pt>
    <dgm:pt modelId="{7D232798-B14C-4149-B7EF-2A2F1713EA28}" type="pres">
      <dgm:prSet presAssocID="{7C773A0A-ACFF-41A9-8A16-98974AC4DF5F}" presName="composite" presStyleCnt="0"/>
      <dgm:spPr/>
    </dgm:pt>
    <dgm:pt modelId="{447F30EA-96CF-42AF-9501-4D86501DC0DC}" type="pres">
      <dgm:prSet presAssocID="{7C773A0A-ACFF-41A9-8A16-98974AC4DF5F}" presName="LShape" presStyleLbl="alignNode1" presStyleIdx="2" presStyleCnt="5"/>
      <dgm:spPr/>
    </dgm:pt>
    <dgm:pt modelId="{4792682A-59BC-4F94-B9D5-89683BB01FE7}" type="pres">
      <dgm:prSet presAssocID="{7C773A0A-ACFF-41A9-8A16-98974AC4DF5F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BA4F0B-196F-40BE-8ECD-ADA3001729EC}" type="pres">
      <dgm:prSet presAssocID="{7C773A0A-ACFF-41A9-8A16-98974AC4DF5F}" presName="Triangle" presStyleLbl="alignNode1" presStyleIdx="3" presStyleCnt="5"/>
      <dgm:spPr/>
    </dgm:pt>
    <dgm:pt modelId="{6D84E792-E10A-4C71-8A38-6654D32E60AF}" type="pres">
      <dgm:prSet presAssocID="{6016207B-5091-48F3-8C7F-18CA1FBCEF18}" presName="sibTrans" presStyleCnt="0"/>
      <dgm:spPr/>
    </dgm:pt>
    <dgm:pt modelId="{14DFDAF8-DCB2-4462-B197-D9CBCBCA29AA}" type="pres">
      <dgm:prSet presAssocID="{6016207B-5091-48F3-8C7F-18CA1FBCEF18}" presName="space" presStyleCnt="0"/>
      <dgm:spPr/>
    </dgm:pt>
    <dgm:pt modelId="{1B5CD562-B08B-404F-BCF9-21F303AD175E}" type="pres">
      <dgm:prSet presAssocID="{D4BBF167-3B73-43DB-8494-E2E9F0557217}" presName="composite" presStyleCnt="0"/>
      <dgm:spPr/>
    </dgm:pt>
    <dgm:pt modelId="{EB2FF136-0E6A-4EEC-997B-E1F19EB49A17}" type="pres">
      <dgm:prSet presAssocID="{D4BBF167-3B73-43DB-8494-E2E9F0557217}" presName="LShape" presStyleLbl="alignNode1" presStyleIdx="4" presStyleCnt="5"/>
      <dgm:spPr/>
    </dgm:pt>
    <dgm:pt modelId="{4936B73E-9014-4F2A-9FDC-8F6616CD9E41}" type="pres">
      <dgm:prSet presAssocID="{D4BBF167-3B73-43DB-8494-E2E9F0557217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E72CA93-8634-4012-B174-291768CA3461}" srcId="{F9745F8A-6372-45B2-B645-05CB1079DCD3}" destId="{7C773A0A-ACFF-41A9-8A16-98974AC4DF5F}" srcOrd="1" destOrd="0" parTransId="{07A6A004-5AF9-4492-A312-AAEE4E08A0F5}" sibTransId="{6016207B-5091-48F3-8C7F-18CA1FBCEF18}"/>
    <dgm:cxn modelId="{DAD55BD7-96F7-41A2-A13F-6F1FBE3EC56C}" type="presOf" srcId="{7C773A0A-ACFF-41A9-8A16-98974AC4DF5F}" destId="{4792682A-59BC-4F94-B9D5-89683BB01FE7}" srcOrd="0" destOrd="0" presId="urn:microsoft.com/office/officeart/2009/3/layout/StepUpProcess"/>
    <dgm:cxn modelId="{629F5947-3336-4F99-B175-5F0E94567464}" srcId="{F9745F8A-6372-45B2-B645-05CB1079DCD3}" destId="{293EE77E-28BF-4C96-A313-D1984D6A4E7D}" srcOrd="0" destOrd="0" parTransId="{7B2DDBA5-1ABB-446B-812A-63B482083197}" sibTransId="{F535F43C-259D-4188-9ECB-FB32F7D45146}"/>
    <dgm:cxn modelId="{EBAE0B3F-1D34-420A-B20E-3B9D78DCEF9E}" type="presOf" srcId="{F9745F8A-6372-45B2-B645-05CB1079DCD3}" destId="{DC3E3DD7-67A1-4CFF-8A09-07CA4233AA0A}" srcOrd="0" destOrd="0" presId="urn:microsoft.com/office/officeart/2009/3/layout/StepUpProcess"/>
    <dgm:cxn modelId="{55D012F7-BBB1-4873-9B55-A40D0144326A}" type="presOf" srcId="{293EE77E-28BF-4C96-A313-D1984D6A4E7D}" destId="{D9E0D896-3B86-441B-B09F-76AA58A286C1}" srcOrd="0" destOrd="0" presId="urn:microsoft.com/office/officeart/2009/3/layout/StepUpProcess"/>
    <dgm:cxn modelId="{13168BF2-86E8-4879-AFFF-80B3FF109732}" srcId="{F9745F8A-6372-45B2-B645-05CB1079DCD3}" destId="{D4BBF167-3B73-43DB-8494-E2E9F0557217}" srcOrd="2" destOrd="0" parTransId="{AADAF806-5AA9-4908-952C-C21171E7E394}" sibTransId="{62E52B16-7080-4341-911A-160C91BEB482}"/>
    <dgm:cxn modelId="{16915AC9-FAC5-4004-9E80-C5CF07B23E96}" type="presOf" srcId="{D4BBF167-3B73-43DB-8494-E2E9F0557217}" destId="{4936B73E-9014-4F2A-9FDC-8F6616CD9E41}" srcOrd="0" destOrd="0" presId="urn:microsoft.com/office/officeart/2009/3/layout/StepUpProcess"/>
    <dgm:cxn modelId="{2C0875E0-DF2D-48A7-BB37-FC2CF6F46B6E}" type="presParOf" srcId="{DC3E3DD7-67A1-4CFF-8A09-07CA4233AA0A}" destId="{372718DE-BC60-4033-B4A4-493E12905734}" srcOrd="0" destOrd="0" presId="urn:microsoft.com/office/officeart/2009/3/layout/StepUpProcess"/>
    <dgm:cxn modelId="{8F704279-2BDA-400A-B743-BE8E11962D80}" type="presParOf" srcId="{372718DE-BC60-4033-B4A4-493E12905734}" destId="{9FEFDB29-356A-4376-BCDD-1244F23166BF}" srcOrd="0" destOrd="0" presId="urn:microsoft.com/office/officeart/2009/3/layout/StepUpProcess"/>
    <dgm:cxn modelId="{02E4363C-7611-4A1B-A1AE-D605ACF3941F}" type="presParOf" srcId="{372718DE-BC60-4033-B4A4-493E12905734}" destId="{D9E0D896-3B86-441B-B09F-76AA58A286C1}" srcOrd="1" destOrd="0" presId="urn:microsoft.com/office/officeart/2009/3/layout/StepUpProcess"/>
    <dgm:cxn modelId="{66D2DD3B-2CC6-42A4-99DA-6EEC71B2C9C8}" type="presParOf" srcId="{372718DE-BC60-4033-B4A4-493E12905734}" destId="{52389F17-9A43-40F1-B742-81E1B37726D2}" srcOrd="2" destOrd="0" presId="urn:microsoft.com/office/officeart/2009/3/layout/StepUpProcess"/>
    <dgm:cxn modelId="{47FF7871-4344-41C3-BFB0-A9F0A1C98235}" type="presParOf" srcId="{DC3E3DD7-67A1-4CFF-8A09-07CA4233AA0A}" destId="{683BCA60-60CF-492C-AF5C-5B4C9C5BF41E}" srcOrd="1" destOrd="0" presId="urn:microsoft.com/office/officeart/2009/3/layout/StepUpProcess"/>
    <dgm:cxn modelId="{8418799F-118D-45B3-A597-866079958E45}" type="presParOf" srcId="{683BCA60-60CF-492C-AF5C-5B4C9C5BF41E}" destId="{83AF5F1F-9B44-4EA3-B424-01910A08C4F1}" srcOrd="0" destOrd="0" presId="urn:microsoft.com/office/officeart/2009/3/layout/StepUpProcess"/>
    <dgm:cxn modelId="{652E7F9B-C9CD-459B-9958-347B2EB7B42F}" type="presParOf" srcId="{DC3E3DD7-67A1-4CFF-8A09-07CA4233AA0A}" destId="{7D232798-B14C-4149-B7EF-2A2F1713EA28}" srcOrd="2" destOrd="0" presId="urn:microsoft.com/office/officeart/2009/3/layout/StepUpProcess"/>
    <dgm:cxn modelId="{1CEF1BB5-3829-4697-B859-648DB7007EE4}" type="presParOf" srcId="{7D232798-B14C-4149-B7EF-2A2F1713EA28}" destId="{447F30EA-96CF-42AF-9501-4D86501DC0DC}" srcOrd="0" destOrd="0" presId="urn:microsoft.com/office/officeart/2009/3/layout/StepUpProcess"/>
    <dgm:cxn modelId="{2F0EA821-4F6B-4818-B168-5690A33A7086}" type="presParOf" srcId="{7D232798-B14C-4149-B7EF-2A2F1713EA28}" destId="{4792682A-59BC-4F94-B9D5-89683BB01FE7}" srcOrd="1" destOrd="0" presId="urn:microsoft.com/office/officeart/2009/3/layout/StepUpProcess"/>
    <dgm:cxn modelId="{ED3519A5-0063-46AE-8BE4-C4003CD0ECB1}" type="presParOf" srcId="{7D232798-B14C-4149-B7EF-2A2F1713EA28}" destId="{DBBA4F0B-196F-40BE-8ECD-ADA3001729EC}" srcOrd="2" destOrd="0" presId="urn:microsoft.com/office/officeart/2009/3/layout/StepUpProcess"/>
    <dgm:cxn modelId="{8D52FADD-464A-4EC7-A839-C92D662D8BF0}" type="presParOf" srcId="{DC3E3DD7-67A1-4CFF-8A09-07CA4233AA0A}" destId="{6D84E792-E10A-4C71-8A38-6654D32E60AF}" srcOrd="3" destOrd="0" presId="urn:microsoft.com/office/officeart/2009/3/layout/StepUpProcess"/>
    <dgm:cxn modelId="{3327CD13-71B3-4F33-95ED-215048A0B09F}" type="presParOf" srcId="{6D84E792-E10A-4C71-8A38-6654D32E60AF}" destId="{14DFDAF8-DCB2-4462-B197-D9CBCBCA29AA}" srcOrd="0" destOrd="0" presId="urn:microsoft.com/office/officeart/2009/3/layout/StepUpProcess"/>
    <dgm:cxn modelId="{CDFB2679-7611-4826-97A9-4916CAB69DCE}" type="presParOf" srcId="{DC3E3DD7-67A1-4CFF-8A09-07CA4233AA0A}" destId="{1B5CD562-B08B-404F-BCF9-21F303AD175E}" srcOrd="4" destOrd="0" presId="urn:microsoft.com/office/officeart/2009/3/layout/StepUpProcess"/>
    <dgm:cxn modelId="{A6C7D465-6AEF-405E-8788-72D35BBFA63D}" type="presParOf" srcId="{1B5CD562-B08B-404F-BCF9-21F303AD175E}" destId="{EB2FF136-0E6A-4EEC-997B-E1F19EB49A17}" srcOrd="0" destOrd="0" presId="urn:microsoft.com/office/officeart/2009/3/layout/StepUpProcess"/>
    <dgm:cxn modelId="{D66B5A00-6473-4A42-98FC-C298359A1385}" type="presParOf" srcId="{1B5CD562-B08B-404F-BCF9-21F303AD175E}" destId="{4936B73E-9014-4F2A-9FDC-8F6616CD9E4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4B3119-857F-4BED-8A6A-D1460951411C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6A8D4FD9-4737-4CAA-A1C4-7CD900F1195A}">
      <dgm:prSet custT="1"/>
      <dgm:spPr/>
      <dgm:t>
        <a:bodyPr/>
        <a:lstStyle/>
        <a:p>
          <a:pPr rtl="0"/>
          <a:r>
            <a:rPr lang="ru-RU" sz="2300" b="1" dirty="0" smtClean="0">
              <a:solidFill>
                <a:schemeClr val="accent4">
                  <a:lumMod val="50000"/>
                </a:schemeClr>
              </a:solidFill>
              <a:effectLst/>
            </a:rPr>
            <a:t>Этикет - это свод правил поведения, принятых в определенных социальных кругах</a:t>
          </a:r>
          <a:r>
            <a:rPr lang="ru-RU" sz="1900" b="1" dirty="0" smtClean="0">
              <a:solidFill>
                <a:schemeClr val="accent4">
                  <a:lumMod val="50000"/>
                </a:schemeClr>
              </a:solidFill>
              <a:effectLst/>
            </a:rPr>
            <a:t>.</a:t>
          </a:r>
          <a:endParaRPr lang="ru-RU" sz="1900" b="1" dirty="0">
            <a:solidFill>
              <a:schemeClr val="accent4">
                <a:lumMod val="50000"/>
              </a:schemeClr>
            </a:solidFill>
            <a:effectLst/>
          </a:endParaRPr>
        </a:p>
      </dgm:t>
    </dgm:pt>
    <dgm:pt modelId="{338C7417-3CB3-4C3F-8BE7-9F601CEE10CA}" type="parTrans" cxnId="{AFA90475-A492-4E7B-A2AD-B9ADAB7BCC6D}">
      <dgm:prSet/>
      <dgm:spPr/>
      <dgm:t>
        <a:bodyPr/>
        <a:lstStyle/>
        <a:p>
          <a:endParaRPr lang="ru-RU"/>
        </a:p>
      </dgm:t>
    </dgm:pt>
    <dgm:pt modelId="{DEBB2A01-0857-4364-916B-3D703B8A3098}" type="sibTrans" cxnId="{AFA90475-A492-4E7B-A2AD-B9ADAB7BCC6D}">
      <dgm:prSet/>
      <dgm:spPr/>
      <dgm:t>
        <a:bodyPr/>
        <a:lstStyle/>
        <a:p>
          <a:endParaRPr lang="ru-RU"/>
        </a:p>
      </dgm:t>
    </dgm:pt>
    <dgm:pt modelId="{54ABA8C1-7CD5-4C89-817F-AE175CC8B0A1}">
      <dgm:prSet/>
      <dgm:spPr/>
      <dgm:t>
        <a:bodyPr/>
        <a:lstStyle/>
        <a:p>
          <a:pPr rtl="0"/>
          <a:r>
            <a:rPr lang="ru-RU" b="1" dirty="0" smtClean="0">
              <a:solidFill>
                <a:schemeClr val="accent4">
                  <a:lumMod val="50000"/>
                </a:schemeClr>
              </a:solidFill>
              <a:effectLst/>
            </a:rPr>
            <a:t>Этикет в дипломатии – это совокупность правил поведения дипломатов и других официальных лиц в ходе различных дипломатических мероприятий</a:t>
          </a:r>
          <a:r>
            <a:rPr lang="ru-RU" dirty="0" smtClean="0">
              <a:effectLst/>
            </a:rPr>
            <a:t>.</a:t>
          </a:r>
          <a:endParaRPr lang="ru-RU" dirty="0">
            <a:effectLst/>
          </a:endParaRPr>
        </a:p>
      </dgm:t>
    </dgm:pt>
    <dgm:pt modelId="{94873473-4D2F-4548-9281-AE9C82BA1D5E}" type="parTrans" cxnId="{2548453E-318D-46C0-830C-214B8F824B8B}">
      <dgm:prSet/>
      <dgm:spPr/>
      <dgm:t>
        <a:bodyPr/>
        <a:lstStyle/>
        <a:p>
          <a:endParaRPr lang="ru-RU"/>
        </a:p>
      </dgm:t>
    </dgm:pt>
    <dgm:pt modelId="{3D2F042F-0333-44C3-9DC7-6659725F1B49}" type="sibTrans" cxnId="{2548453E-318D-46C0-830C-214B8F824B8B}">
      <dgm:prSet/>
      <dgm:spPr/>
      <dgm:t>
        <a:bodyPr/>
        <a:lstStyle/>
        <a:p>
          <a:endParaRPr lang="ru-RU"/>
        </a:p>
      </dgm:t>
    </dgm:pt>
    <dgm:pt modelId="{9B61D11E-65F1-436E-8B9C-297CF8A3C796}" type="pres">
      <dgm:prSet presAssocID="{5D4B3119-857F-4BED-8A6A-D1460951411C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4D2BC7F-086F-46A8-85E5-A51CC1DE3E24}" type="pres">
      <dgm:prSet presAssocID="{6A8D4FD9-4737-4CAA-A1C4-7CD900F1195A}" presName="composite" presStyleCnt="0"/>
      <dgm:spPr/>
    </dgm:pt>
    <dgm:pt modelId="{5DCCC383-3794-4619-BDE3-874E282918ED}" type="pres">
      <dgm:prSet presAssocID="{6A8D4FD9-4737-4CAA-A1C4-7CD900F1195A}" presName="bentUpArrow1" presStyleLbl="alignImgPlace1" presStyleIdx="0" presStyleCnt="1"/>
      <dgm:spPr/>
    </dgm:pt>
    <dgm:pt modelId="{BA0C3BF2-B199-4830-862A-A27547BD2170}" type="pres">
      <dgm:prSet presAssocID="{6A8D4FD9-4737-4CAA-A1C4-7CD900F1195A}" presName="ParentText" presStyleLbl="node1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D5D6AD-73F2-4A37-AF44-179989F50B9A}" type="pres">
      <dgm:prSet presAssocID="{6A8D4FD9-4737-4CAA-A1C4-7CD900F1195A}" presName="ChildText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887920B7-0304-4C7A-A301-D2FCA53BAEC2}" type="pres">
      <dgm:prSet presAssocID="{DEBB2A01-0857-4364-916B-3D703B8A3098}" presName="sibTrans" presStyleCnt="0"/>
      <dgm:spPr/>
    </dgm:pt>
    <dgm:pt modelId="{4A7DAF05-ACBF-46B2-8C31-761DB6CD0D20}" type="pres">
      <dgm:prSet presAssocID="{54ABA8C1-7CD5-4C89-817F-AE175CC8B0A1}" presName="composite" presStyleCnt="0"/>
      <dgm:spPr/>
    </dgm:pt>
    <dgm:pt modelId="{AE64FF42-B515-491B-9703-9ADE2CD4C889}" type="pres">
      <dgm:prSet presAssocID="{54ABA8C1-7CD5-4C89-817F-AE175CC8B0A1}" presName="ParentText" presStyleLbl="node1" presStyleIdx="1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17B19E-1980-40E0-ADFD-20B7584B603B}" type="presOf" srcId="{54ABA8C1-7CD5-4C89-817F-AE175CC8B0A1}" destId="{AE64FF42-B515-491B-9703-9ADE2CD4C889}" srcOrd="0" destOrd="0" presId="urn:microsoft.com/office/officeart/2005/8/layout/StepDownProcess"/>
    <dgm:cxn modelId="{B2BBDA22-5E0F-4FCA-A72B-4D0ED7B79A2B}" type="presOf" srcId="{5D4B3119-857F-4BED-8A6A-D1460951411C}" destId="{9B61D11E-65F1-436E-8B9C-297CF8A3C796}" srcOrd="0" destOrd="0" presId="urn:microsoft.com/office/officeart/2005/8/layout/StepDownProcess"/>
    <dgm:cxn modelId="{AFA90475-A492-4E7B-A2AD-B9ADAB7BCC6D}" srcId="{5D4B3119-857F-4BED-8A6A-D1460951411C}" destId="{6A8D4FD9-4737-4CAA-A1C4-7CD900F1195A}" srcOrd="0" destOrd="0" parTransId="{338C7417-3CB3-4C3F-8BE7-9F601CEE10CA}" sibTransId="{DEBB2A01-0857-4364-916B-3D703B8A3098}"/>
    <dgm:cxn modelId="{2548453E-318D-46C0-830C-214B8F824B8B}" srcId="{5D4B3119-857F-4BED-8A6A-D1460951411C}" destId="{54ABA8C1-7CD5-4C89-817F-AE175CC8B0A1}" srcOrd="1" destOrd="0" parTransId="{94873473-4D2F-4548-9281-AE9C82BA1D5E}" sibTransId="{3D2F042F-0333-44C3-9DC7-6659725F1B49}"/>
    <dgm:cxn modelId="{20BF678F-45A4-43A5-8406-06F9E2BB27FD}" type="presOf" srcId="{6A8D4FD9-4737-4CAA-A1C4-7CD900F1195A}" destId="{BA0C3BF2-B199-4830-862A-A27547BD2170}" srcOrd="0" destOrd="0" presId="urn:microsoft.com/office/officeart/2005/8/layout/StepDownProcess"/>
    <dgm:cxn modelId="{B7F06032-2C4E-4E90-B329-758FB49D5790}" type="presParOf" srcId="{9B61D11E-65F1-436E-8B9C-297CF8A3C796}" destId="{84D2BC7F-086F-46A8-85E5-A51CC1DE3E24}" srcOrd="0" destOrd="0" presId="urn:microsoft.com/office/officeart/2005/8/layout/StepDownProcess"/>
    <dgm:cxn modelId="{1803C4FE-E251-4747-87F8-D87F917119C7}" type="presParOf" srcId="{84D2BC7F-086F-46A8-85E5-A51CC1DE3E24}" destId="{5DCCC383-3794-4619-BDE3-874E282918ED}" srcOrd="0" destOrd="0" presId="urn:microsoft.com/office/officeart/2005/8/layout/StepDownProcess"/>
    <dgm:cxn modelId="{220B1DA3-3101-443C-BCDE-1F0057D7B929}" type="presParOf" srcId="{84D2BC7F-086F-46A8-85E5-A51CC1DE3E24}" destId="{BA0C3BF2-B199-4830-862A-A27547BD2170}" srcOrd="1" destOrd="0" presId="urn:microsoft.com/office/officeart/2005/8/layout/StepDownProcess"/>
    <dgm:cxn modelId="{45A37D1A-B8B1-456A-9115-FBC211232C52}" type="presParOf" srcId="{84D2BC7F-086F-46A8-85E5-A51CC1DE3E24}" destId="{2AD5D6AD-73F2-4A37-AF44-179989F50B9A}" srcOrd="2" destOrd="0" presId="urn:microsoft.com/office/officeart/2005/8/layout/StepDownProcess"/>
    <dgm:cxn modelId="{42F922E9-E408-4520-AA10-CF941A90B06B}" type="presParOf" srcId="{9B61D11E-65F1-436E-8B9C-297CF8A3C796}" destId="{887920B7-0304-4C7A-A301-D2FCA53BAEC2}" srcOrd="1" destOrd="0" presId="urn:microsoft.com/office/officeart/2005/8/layout/StepDownProcess"/>
    <dgm:cxn modelId="{6FA2D032-9619-43FF-9685-15881E5EDBFF}" type="presParOf" srcId="{9B61D11E-65F1-436E-8B9C-297CF8A3C796}" destId="{4A7DAF05-ACBF-46B2-8C31-761DB6CD0D20}" srcOrd="2" destOrd="0" presId="urn:microsoft.com/office/officeart/2005/8/layout/StepDownProcess"/>
    <dgm:cxn modelId="{80510424-7375-4548-A42D-075F17B60B50}" type="presParOf" srcId="{4A7DAF05-ACBF-46B2-8C31-761DB6CD0D20}" destId="{AE64FF42-B515-491B-9703-9ADE2CD4C889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244D42-2880-4DE4-A4A3-6FCC01D98942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1D2310A-2D79-40AC-84A7-93678609F5C8}">
      <dgm:prSet/>
      <dgm:spPr/>
      <dgm:t>
        <a:bodyPr/>
        <a:lstStyle/>
        <a:p>
          <a:pPr rtl="0"/>
          <a:r>
            <a:rPr lang="ru-RU" b="1" dirty="0" smtClean="0">
              <a:solidFill>
                <a:schemeClr val="accent4">
                  <a:lumMod val="50000"/>
                </a:schemeClr>
              </a:solidFill>
            </a:rPr>
            <a:t>Церемониал – это установленный порядок проведения торжественного официального акта </a:t>
          </a:r>
          <a:endParaRPr lang="ru-RU" b="1" dirty="0">
            <a:solidFill>
              <a:schemeClr val="accent4">
                <a:lumMod val="50000"/>
              </a:schemeClr>
            </a:solidFill>
          </a:endParaRPr>
        </a:p>
      </dgm:t>
    </dgm:pt>
    <dgm:pt modelId="{67583197-5E75-449C-A18F-F22682A7DC5F}" type="parTrans" cxnId="{12A1F8FA-33F7-49C5-AA66-0D9890CCACE4}">
      <dgm:prSet/>
      <dgm:spPr/>
      <dgm:t>
        <a:bodyPr/>
        <a:lstStyle/>
        <a:p>
          <a:endParaRPr lang="ru-RU"/>
        </a:p>
      </dgm:t>
    </dgm:pt>
    <dgm:pt modelId="{7B990383-91F3-4E5F-94BA-27FF2BAA3A9C}" type="sibTrans" cxnId="{12A1F8FA-33F7-49C5-AA66-0D9890CCACE4}">
      <dgm:prSet/>
      <dgm:spPr/>
      <dgm:t>
        <a:bodyPr/>
        <a:lstStyle/>
        <a:p>
          <a:endParaRPr lang="ru-RU"/>
        </a:p>
      </dgm:t>
    </dgm:pt>
    <dgm:pt modelId="{234619CA-C080-4ED9-9247-256DAB87AB79}" type="pres">
      <dgm:prSet presAssocID="{EF244D42-2880-4DE4-A4A3-6FCC01D98942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BD59AAB-FFBA-4A50-9562-D653DB114223}" type="pres">
      <dgm:prSet presAssocID="{F1D2310A-2D79-40AC-84A7-93678609F5C8}" presName="composite" presStyleCnt="0"/>
      <dgm:spPr/>
    </dgm:pt>
    <dgm:pt modelId="{118BA099-AB9B-4E66-8EF5-788E9AE946F3}" type="pres">
      <dgm:prSet presAssocID="{F1D2310A-2D79-40AC-84A7-93678609F5C8}" presName="ParentText" presStyleLbl="node1" presStyleIdx="0" presStyleCnt="1" custScaleY="101007" custLinFactNeighborY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2A1F8FA-33F7-49C5-AA66-0D9890CCACE4}" srcId="{EF244D42-2880-4DE4-A4A3-6FCC01D98942}" destId="{F1D2310A-2D79-40AC-84A7-93678609F5C8}" srcOrd="0" destOrd="0" parTransId="{67583197-5E75-449C-A18F-F22682A7DC5F}" sibTransId="{7B990383-91F3-4E5F-94BA-27FF2BAA3A9C}"/>
    <dgm:cxn modelId="{1F32F6AA-5752-4B8D-AEE8-C9A06F842C66}" type="presOf" srcId="{EF244D42-2880-4DE4-A4A3-6FCC01D98942}" destId="{234619CA-C080-4ED9-9247-256DAB87AB79}" srcOrd="0" destOrd="0" presId="urn:microsoft.com/office/officeart/2005/8/layout/StepDownProcess"/>
    <dgm:cxn modelId="{A6C14389-395B-445C-8C86-E2F4F9814DAD}" type="presOf" srcId="{F1D2310A-2D79-40AC-84A7-93678609F5C8}" destId="{118BA099-AB9B-4E66-8EF5-788E9AE946F3}" srcOrd="0" destOrd="0" presId="urn:microsoft.com/office/officeart/2005/8/layout/StepDownProcess"/>
    <dgm:cxn modelId="{B8F6ED6E-F049-425E-B796-836AF84549DE}" type="presParOf" srcId="{234619CA-C080-4ED9-9247-256DAB87AB79}" destId="{0BD59AAB-FFBA-4A50-9562-D653DB114223}" srcOrd="0" destOrd="0" presId="urn:microsoft.com/office/officeart/2005/8/layout/StepDownProcess"/>
    <dgm:cxn modelId="{FA92E52B-3C50-4CFE-A973-33F6F1A3C777}" type="presParOf" srcId="{0BD59AAB-FFBA-4A50-9562-D653DB114223}" destId="{118BA099-AB9B-4E66-8EF5-788E9AE946F3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D145ED-E92C-42C2-9B6B-64212985406E}" type="doc">
      <dgm:prSet loTypeId="urn:microsoft.com/office/officeart/2005/8/layout/lProcess3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6418CB3-CB1F-4BE8-A71D-A17A9B67E1CA}">
      <dgm:prSet custT="1"/>
      <dgm:spPr/>
      <dgm:t>
        <a:bodyPr/>
        <a:lstStyle/>
        <a:p>
          <a:pPr rtl="0"/>
          <a:r>
            <a:rPr lang="ru-RU" sz="3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место делегата </a:t>
          </a:r>
          <a:endParaRPr lang="ru-RU" sz="3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13FC84B-08CE-4B75-9218-5472F6EBD799}" type="parTrans" cxnId="{703518C7-50D2-48A2-916B-7ACB41BDD108}">
      <dgm:prSet/>
      <dgm:spPr/>
      <dgm:t>
        <a:bodyPr/>
        <a:lstStyle/>
        <a:p>
          <a:endParaRPr lang="ru-RU"/>
        </a:p>
      </dgm:t>
    </dgm:pt>
    <dgm:pt modelId="{406FC614-4175-4EA7-A13A-B60A40574D14}" type="sibTrans" cxnId="{703518C7-50D2-48A2-916B-7ACB41BDD108}">
      <dgm:prSet/>
      <dgm:spPr/>
      <dgm:t>
        <a:bodyPr/>
        <a:lstStyle/>
        <a:p>
          <a:endParaRPr lang="ru-RU"/>
        </a:p>
      </dgm:t>
    </dgm:pt>
    <dgm:pt modelId="{7E5E6E81-215C-4FD4-8F6E-65ABA3385AE6}">
      <dgm:prSet/>
      <dgm:spPr/>
      <dgm:t>
        <a:bodyPr/>
        <a:lstStyle/>
        <a:p>
          <a:pPr rtl="0"/>
          <a:r>
            <a:rPr lang="ru-RU" dirty="0" smtClean="0"/>
            <a:t>в зале заседаний международной конференции, </a:t>
          </a:r>
          <a:endParaRPr lang="ru-RU" dirty="0"/>
        </a:p>
      </dgm:t>
    </dgm:pt>
    <dgm:pt modelId="{CA74807E-52B3-434D-9996-7EBA3E9EE3D8}" type="parTrans" cxnId="{4D46AC77-FBDB-40EE-B0B2-65FCF471E4B4}">
      <dgm:prSet/>
      <dgm:spPr/>
      <dgm:t>
        <a:bodyPr/>
        <a:lstStyle/>
        <a:p>
          <a:endParaRPr lang="ru-RU"/>
        </a:p>
      </dgm:t>
    </dgm:pt>
    <dgm:pt modelId="{4944A506-F956-448E-89A0-484981AC4CCB}" type="sibTrans" cxnId="{4D46AC77-FBDB-40EE-B0B2-65FCF471E4B4}">
      <dgm:prSet/>
      <dgm:spPr/>
      <dgm:t>
        <a:bodyPr/>
        <a:lstStyle/>
        <a:p>
          <a:endParaRPr lang="ru-RU"/>
        </a:p>
      </dgm:t>
    </dgm:pt>
    <dgm:pt modelId="{C5E71330-1B0D-4786-B8A9-732FCB681805}">
      <dgm:prSet/>
      <dgm:spPr/>
      <dgm:t>
        <a:bodyPr/>
        <a:lstStyle/>
        <a:p>
          <a:pPr rtl="0"/>
          <a:r>
            <a:rPr lang="ru-RU" smtClean="0"/>
            <a:t>за столом переговоров, </a:t>
          </a:r>
          <a:endParaRPr lang="ru-RU"/>
        </a:p>
      </dgm:t>
    </dgm:pt>
    <dgm:pt modelId="{106EFB0E-2361-4963-BBC3-1F5AE304467C}" type="parTrans" cxnId="{C267A051-AE2A-4013-8D9F-3C601C388B04}">
      <dgm:prSet/>
      <dgm:spPr/>
      <dgm:t>
        <a:bodyPr/>
        <a:lstStyle/>
        <a:p>
          <a:endParaRPr lang="ru-RU"/>
        </a:p>
      </dgm:t>
    </dgm:pt>
    <dgm:pt modelId="{DD9AD749-D46D-4BA2-80CF-870EE1C800A6}" type="sibTrans" cxnId="{C267A051-AE2A-4013-8D9F-3C601C388B04}">
      <dgm:prSet/>
      <dgm:spPr/>
      <dgm:t>
        <a:bodyPr/>
        <a:lstStyle/>
        <a:p>
          <a:endParaRPr lang="ru-RU"/>
        </a:p>
      </dgm:t>
    </dgm:pt>
    <dgm:pt modelId="{9F2A8B96-FEA7-4735-B13A-37A42986E6E1}">
      <dgm:prSet/>
      <dgm:spPr/>
      <dgm:t>
        <a:bodyPr/>
        <a:lstStyle/>
        <a:p>
          <a:pPr rtl="0"/>
          <a:r>
            <a:rPr lang="ru-RU" smtClean="0"/>
            <a:t>на протокольном мероприятии; </a:t>
          </a:r>
          <a:endParaRPr lang="ru-RU"/>
        </a:p>
      </dgm:t>
    </dgm:pt>
    <dgm:pt modelId="{E7F7E801-7AA8-4EFC-A007-82189342D374}" type="parTrans" cxnId="{272A74AD-26DD-4274-B400-7029D8B672C4}">
      <dgm:prSet/>
      <dgm:spPr/>
      <dgm:t>
        <a:bodyPr/>
        <a:lstStyle/>
        <a:p>
          <a:endParaRPr lang="ru-RU"/>
        </a:p>
      </dgm:t>
    </dgm:pt>
    <dgm:pt modelId="{1ACC6378-F6EC-45EE-B1A1-BB1ECD7390BB}" type="sibTrans" cxnId="{272A74AD-26DD-4274-B400-7029D8B672C4}">
      <dgm:prSet/>
      <dgm:spPr/>
      <dgm:t>
        <a:bodyPr/>
        <a:lstStyle/>
        <a:p>
          <a:endParaRPr lang="ru-RU"/>
        </a:p>
      </dgm:t>
    </dgm:pt>
    <dgm:pt modelId="{B5DD81CB-CD14-4093-B5E8-EA80510DBCD8}">
      <dgm:prSet custT="1"/>
      <dgm:spPr/>
      <dgm:t>
        <a:bodyPr/>
        <a:lstStyle/>
        <a:p>
          <a:pPr rtl="0"/>
          <a:r>
            <a:rPr lang="ru-RU" sz="3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место </a:t>
          </a:r>
          <a:endParaRPr lang="ru-RU" sz="3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2451BA-B841-4F94-AE77-7A953AEC32EB}" type="parTrans" cxnId="{384B5891-0D92-44C3-8173-B2F052AD1120}">
      <dgm:prSet/>
      <dgm:spPr/>
      <dgm:t>
        <a:bodyPr/>
        <a:lstStyle/>
        <a:p>
          <a:endParaRPr lang="ru-RU"/>
        </a:p>
      </dgm:t>
    </dgm:pt>
    <dgm:pt modelId="{F92FDB89-A1D0-4CBD-862C-B3C3B51AB355}" type="sibTrans" cxnId="{384B5891-0D92-44C3-8173-B2F052AD1120}">
      <dgm:prSet/>
      <dgm:spPr/>
      <dgm:t>
        <a:bodyPr/>
        <a:lstStyle/>
        <a:p>
          <a:endParaRPr lang="ru-RU"/>
        </a:p>
      </dgm:t>
    </dgm:pt>
    <dgm:pt modelId="{D032F4DC-9F27-4F1E-B247-88374F4C76FD}">
      <dgm:prSet/>
      <dgm:spPr/>
      <dgm:t>
        <a:bodyPr/>
        <a:lstStyle/>
        <a:p>
          <a:pPr rtl="0"/>
          <a:r>
            <a:rPr lang="ru-RU" dirty="0" smtClean="0"/>
            <a:t>при рассадке на дипломатическом приёме, </a:t>
          </a:r>
          <a:endParaRPr lang="ru-RU" dirty="0"/>
        </a:p>
      </dgm:t>
    </dgm:pt>
    <dgm:pt modelId="{2F4A4322-A455-4F97-A4F1-345A1C93A518}" type="parTrans" cxnId="{A508C361-3E2D-49B9-BAE8-DCB3E422BAFF}">
      <dgm:prSet/>
      <dgm:spPr/>
      <dgm:t>
        <a:bodyPr/>
        <a:lstStyle/>
        <a:p>
          <a:endParaRPr lang="ru-RU"/>
        </a:p>
      </dgm:t>
    </dgm:pt>
    <dgm:pt modelId="{0DCC79F3-8056-4095-8F31-159F553CA2D9}" type="sibTrans" cxnId="{A508C361-3E2D-49B9-BAE8-DCB3E422BAFF}">
      <dgm:prSet/>
      <dgm:spPr/>
      <dgm:t>
        <a:bodyPr/>
        <a:lstStyle/>
        <a:p>
          <a:endParaRPr lang="ru-RU"/>
        </a:p>
      </dgm:t>
    </dgm:pt>
    <dgm:pt modelId="{8B60FDA9-1B64-412D-900E-EF163590E1D2}">
      <dgm:prSet/>
      <dgm:spPr/>
      <dgm:t>
        <a:bodyPr/>
        <a:lstStyle/>
        <a:p>
          <a:pPr rtl="0"/>
          <a:r>
            <a:rPr lang="ru-RU" smtClean="0"/>
            <a:t>при подписании документов; </a:t>
          </a:r>
          <a:endParaRPr lang="ru-RU"/>
        </a:p>
      </dgm:t>
    </dgm:pt>
    <dgm:pt modelId="{2428F665-F09B-4335-A22E-E549F5F3E960}" type="parTrans" cxnId="{7A816C5B-1828-4C67-A0CE-E280F33B3595}">
      <dgm:prSet/>
      <dgm:spPr/>
      <dgm:t>
        <a:bodyPr/>
        <a:lstStyle/>
        <a:p>
          <a:endParaRPr lang="ru-RU"/>
        </a:p>
      </dgm:t>
    </dgm:pt>
    <dgm:pt modelId="{8206BD95-B187-4E42-A6B4-C61619A2088E}" type="sibTrans" cxnId="{7A816C5B-1828-4C67-A0CE-E280F33B3595}">
      <dgm:prSet/>
      <dgm:spPr/>
      <dgm:t>
        <a:bodyPr/>
        <a:lstStyle/>
        <a:p>
          <a:endParaRPr lang="ru-RU"/>
        </a:p>
      </dgm:t>
    </dgm:pt>
    <dgm:pt modelId="{75912171-49FA-42F4-B7C5-49E968ACF9BF}">
      <dgm:prSet custT="1"/>
      <dgm:spPr/>
      <dgm:t>
        <a:bodyPr/>
        <a:lstStyle/>
        <a:p>
          <a:pPr rtl="0"/>
          <a:r>
            <a:rPr lang="ru-RU" sz="3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место</a:t>
          </a:r>
          <a:r>
            <a:rPr lang="ru-RU" sz="6500" u="sng" dirty="0" smtClean="0"/>
            <a:t> </a:t>
          </a:r>
          <a:endParaRPr lang="ru-RU" sz="6500" dirty="0"/>
        </a:p>
      </dgm:t>
    </dgm:pt>
    <dgm:pt modelId="{AF7B7A4B-9DA4-4A3F-84F0-5835F81A015E}" type="parTrans" cxnId="{62490602-CAA4-422E-8ECA-D5885E769B86}">
      <dgm:prSet/>
      <dgm:spPr/>
      <dgm:t>
        <a:bodyPr/>
        <a:lstStyle/>
        <a:p>
          <a:endParaRPr lang="ru-RU"/>
        </a:p>
      </dgm:t>
    </dgm:pt>
    <dgm:pt modelId="{030F385E-C5AD-4E97-AFEC-46D94BC8B28A}" type="sibTrans" cxnId="{62490602-CAA4-422E-8ECA-D5885E769B86}">
      <dgm:prSet/>
      <dgm:spPr/>
      <dgm:t>
        <a:bodyPr/>
        <a:lstStyle/>
        <a:p>
          <a:endParaRPr lang="ru-RU"/>
        </a:p>
      </dgm:t>
    </dgm:pt>
    <dgm:pt modelId="{5531D9D3-F2CB-4E16-AC4D-D3AAA91002DF}">
      <dgm:prSet/>
      <dgm:spPr/>
      <dgm:t>
        <a:bodyPr/>
        <a:lstStyle/>
        <a:p>
          <a:pPr rtl="0"/>
          <a:r>
            <a:rPr lang="ru-RU" dirty="0" smtClean="0"/>
            <a:t>государственных флагов в ходе проведения визитов на высшем и высоком уровне, многосторонних форумов, встреч и т.п.</a:t>
          </a:r>
          <a:endParaRPr lang="ru-RU" dirty="0"/>
        </a:p>
      </dgm:t>
    </dgm:pt>
    <dgm:pt modelId="{71DCAA13-B2A8-4B72-9FE9-19752C1EDC2B}" type="parTrans" cxnId="{D5CEB4D2-A004-4346-8709-59795F4DBDFE}">
      <dgm:prSet/>
      <dgm:spPr/>
      <dgm:t>
        <a:bodyPr/>
        <a:lstStyle/>
        <a:p>
          <a:endParaRPr lang="ru-RU"/>
        </a:p>
      </dgm:t>
    </dgm:pt>
    <dgm:pt modelId="{FF2397AD-E582-40C8-B265-880EC9955D34}" type="sibTrans" cxnId="{D5CEB4D2-A004-4346-8709-59795F4DBDFE}">
      <dgm:prSet/>
      <dgm:spPr/>
      <dgm:t>
        <a:bodyPr/>
        <a:lstStyle/>
        <a:p>
          <a:endParaRPr lang="ru-RU"/>
        </a:p>
      </dgm:t>
    </dgm:pt>
    <dgm:pt modelId="{6D872D0C-B670-4768-8633-39F4ABD1B2D1}" type="pres">
      <dgm:prSet presAssocID="{9ED145ED-E92C-42C2-9B6B-64212985406E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ECF05A2-EF8A-4757-82A1-2335A095F432}" type="pres">
      <dgm:prSet presAssocID="{76418CB3-CB1F-4BE8-A71D-A17A9B67E1CA}" presName="horFlow" presStyleCnt="0"/>
      <dgm:spPr/>
    </dgm:pt>
    <dgm:pt modelId="{AED75B26-09C5-4BC4-BA38-FDDCEDE16F4E}" type="pres">
      <dgm:prSet presAssocID="{76418CB3-CB1F-4BE8-A71D-A17A9B67E1CA}" presName="bigChev" presStyleLbl="node1" presStyleIdx="0" presStyleCnt="3" custScaleX="78966" custScaleY="84431" custLinFactX="-7746" custLinFactNeighborX="-100000" custLinFactNeighborY="2255"/>
      <dgm:spPr/>
      <dgm:t>
        <a:bodyPr/>
        <a:lstStyle/>
        <a:p>
          <a:endParaRPr lang="ru-RU"/>
        </a:p>
      </dgm:t>
    </dgm:pt>
    <dgm:pt modelId="{256C9626-B459-46CD-B0B1-D9362DAE1064}" type="pres">
      <dgm:prSet presAssocID="{CA74807E-52B3-434D-9996-7EBA3E9EE3D8}" presName="parTrans" presStyleCnt="0"/>
      <dgm:spPr/>
    </dgm:pt>
    <dgm:pt modelId="{C2D53723-2171-41FA-95FF-4AD12548185E}" type="pres">
      <dgm:prSet presAssocID="{7E5E6E81-215C-4FD4-8F6E-65ABA3385AE6}" presName="node" presStyleLbl="alignAccFollowNode1" presStyleIdx="0" presStyleCnt="6" custScaleX="1328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16DF5C-BDCA-447B-9D8A-C05E5663DED6}" type="pres">
      <dgm:prSet presAssocID="{4944A506-F956-448E-89A0-484981AC4CCB}" presName="sibTrans" presStyleCnt="0"/>
      <dgm:spPr/>
    </dgm:pt>
    <dgm:pt modelId="{7BD9F57F-EC07-4863-8DF1-FAAC17E970AE}" type="pres">
      <dgm:prSet presAssocID="{C5E71330-1B0D-4786-B8A9-732FCB681805}" presName="node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103F9A-4947-4A78-8F36-9ACB049ADF7D}" type="pres">
      <dgm:prSet presAssocID="{DD9AD749-D46D-4BA2-80CF-870EE1C800A6}" presName="sibTrans" presStyleCnt="0"/>
      <dgm:spPr/>
    </dgm:pt>
    <dgm:pt modelId="{C4836B07-13FD-4CE2-8DC1-1D0D7D719680}" type="pres">
      <dgm:prSet presAssocID="{9F2A8B96-FEA7-4735-B13A-37A42986E6E1}" presName="node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1CB599-99F7-4113-96D0-749A408D1268}" type="pres">
      <dgm:prSet presAssocID="{76418CB3-CB1F-4BE8-A71D-A17A9B67E1CA}" presName="vSp" presStyleCnt="0"/>
      <dgm:spPr/>
    </dgm:pt>
    <dgm:pt modelId="{73C61997-D4C0-4B39-B406-CD90E8CB706E}" type="pres">
      <dgm:prSet presAssocID="{B5DD81CB-CD14-4093-B5E8-EA80510DBCD8}" presName="horFlow" presStyleCnt="0"/>
      <dgm:spPr/>
    </dgm:pt>
    <dgm:pt modelId="{B694BB40-50DA-4BB0-8B8A-3E6F8A3E86FD}" type="pres">
      <dgm:prSet presAssocID="{B5DD81CB-CD14-4093-B5E8-EA80510DBCD8}" presName="bigChev" presStyleLbl="node1" presStyleIdx="1" presStyleCnt="3" custScaleX="76967" custScaleY="84451" custLinFactX="-7446" custLinFactNeighborX="-100000" custLinFactNeighborY="1503"/>
      <dgm:spPr/>
      <dgm:t>
        <a:bodyPr/>
        <a:lstStyle/>
        <a:p>
          <a:endParaRPr lang="ru-RU"/>
        </a:p>
      </dgm:t>
    </dgm:pt>
    <dgm:pt modelId="{FB189387-24F1-467F-A868-1597FC7204F9}" type="pres">
      <dgm:prSet presAssocID="{2F4A4322-A455-4F97-A4F1-345A1C93A518}" presName="parTrans" presStyleCnt="0"/>
      <dgm:spPr/>
    </dgm:pt>
    <dgm:pt modelId="{098BF6C9-2B9B-48B9-8E00-46E65C12348E}" type="pres">
      <dgm:prSet presAssocID="{D032F4DC-9F27-4F1E-B247-88374F4C76FD}" presName="node" presStyleLbl="alignAccFollowNode1" presStyleIdx="3" presStyleCnt="6" custScaleX="1241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0DF885-4AD8-441D-A8EC-5399C80450B3}" type="pres">
      <dgm:prSet presAssocID="{0DCC79F3-8056-4095-8F31-159F553CA2D9}" presName="sibTrans" presStyleCnt="0"/>
      <dgm:spPr/>
    </dgm:pt>
    <dgm:pt modelId="{5933B87E-8FA3-4E48-8831-5DFEB431022E}" type="pres">
      <dgm:prSet presAssocID="{8B60FDA9-1B64-412D-900E-EF163590E1D2}" presName="node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91AA90-2471-4B2A-A0B3-BC2000F4F01D}" type="pres">
      <dgm:prSet presAssocID="{B5DD81CB-CD14-4093-B5E8-EA80510DBCD8}" presName="vSp" presStyleCnt="0"/>
      <dgm:spPr/>
    </dgm:pt>
    <dgm:pt modelId="{1B7FDB13-F89E-4A07-9B4F-8325EC4B2F91}" type="pres">
      <dgm:prSet presAssocID="{75912171-49FA-42F4-B7C5-49E968ACF9BF}" presName="horFlow" presStyleCnt="0"/>
      <dgm:spPr/>
    </dgm:pt>
    <dgm:pt modelId="{BF15271C-20A3-4680-A9C7-A6A79587B2E0}" type="pres">
      <dgm:prSet presAssocID="{75912171-49FA-42F4-B7C5-49E968ACF9BF}" presName="bigChev" presStyleLbl="node1" presStyleIdx="2" presStyleCnt="3" custScaleX="70772" custScaleY="85413" custLinFactNeighborX="-137" custLinFactNeighborY="67"/>
      <dgm:spPr/>
      <dgm:t>
        <a:bodyPr/>
        <a:lstStyle/>
        <a:p>
          <a:endParaRPr lang="ru-RU"/>
        </a:p>
      </dgm:t>
    </dgm:pt>
    <dgm:pt modelId="{BE50C1AC-7B4F-41C6-9A88-486BA39BCCB9}" type="pres">
      <dgm:prSet presAssocID="{71DCAA13-B2A8-4B72-9FE9-19752C1EDC2B}" presName="parTrans" presStyleCnt="0"/>
      <dgm:spPr/>
    </dgm:pt>
    <dgm:pt modelId="{CFCF5F97-D731-415D-8066-6191F688ADD3}" type="pres">
      <dgm:prSet presAssocID="{5531D9D3-F2CB-4E16-AC4D-D3AAA91002DF}" presName="node" presStyleLbl="alignAccFollowNode1" presStyleIdx="5" presStyleCnt="6" custScaleX="129578" custLinFactNeighborX="39318" custLinFactNeighborY="-18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5DA547-1A21-4A31-9505-44F872924094}" type="presOf" srcId="{8B60FDA9-1B64-412D-900E-EF163590E1D2}" destId="{5933B87E-8FA3-4E48-8831-5DFEB431022E}" srcOrd="0" destOrd="0" presId="urn:microsoft.com/office/officeart/2005/8/layout/lProcess3"/>
    <dgm:cxn modelId="{55BA9B75-BE3D-416D-9272-DA03ABA87E78}" type="presOf" srcId="{9ED145ED-E92C-42C2-9B6B-64212985406E}" destId="{6D872D0C-B670-4768-8633-39F4ABD1B2D1}" srcOrd="0" destOrd="0" presId="urn:microsoft.com/office/officeart/2005/8/layout/lProcess3"/>
    <dgm:cxn modelId="{D5CEB4D2-A004-4346-8709-59795F4DBDFE}" srcId="{75912171-49FA-42F4-B7C5-49E968ACF9BF}" destId="{5531D9D3-F2CB-4E16-AC4D-D3AAA91002DF}" srcOrd="0" destOrd="0" parTransId="{71DCAA13-B2A8-4B72-9FE9-19752C1EDC2B}" sibTransId="{FF2397AD-E582-40C8-B265-880EC9955D34}"/>
    <dgm:cxn modelId="{C70B4AC3-AD7B-4034-AFE4-52B3650AC168}" type="presOf" srcId="{5531D9D3-F2CB-4E16-AC4D-D3AAA91002DF}" destId="{CFCF5F97-D731-415D-8066-6191F688ADD3}" srcOrd="0" destOrd="0" presId="urn:microsoft.com/office/officeart/2005/8/layout/lProcess3"/>
    <dgm:cxn modelId="{A508C361-3E2D-49B9-BAE8-DCB3E422BAFF}" srcId="{B5DD81CB-CD14-4093-B5E8-EA80510DBCD8}" destId="{D032F4DC-9F27-4F1E-B247-88374F4C76FD}" srcOrd="0" destOrd="0" parTransId="{2F4A4322-A455-4F97-A4F1-345A1C93A518}" sibTransId="{0DCC79F3-8056-4095-8F31-159F553CA2D9}"/>
    <dgm:cxn modelId="{272A74AD-26DD-4274-B400-7029D8B672C4}" srcId="{76418CB3-CB1F-4BE8-A71D-A17A9B67E1CA}" destId="{9F2A8B96-FEA7-4735-B13A-37A42986E6E1}" srcOrd="2" destOrd="0" parTransId="{E7F7E801-7AA8-4EFC-A007-82189342D374}" sibTransId="{1ACC6378-F6EC-45EE-B1A1-BB1ECD7390BB}"/>
    <dgm:cxn modelId="{62490602-CAA4-422E-8ECA-D5885E769B86}" srcId="{9ED145ED-E92C-42C2-9B6B-64212985406E}" destId="{75912171-49FA-42F4-B7C5-49E968ACF9BF}" srcOrd="2" destOrd="0" parTransId="{AF7B7A4B-9DA4-4A3F-84F0-5835F81A015E}" sibTransId="{030F385E-C5AD-4E97-AFEC-46D94BC8B28A}"/>
    <dgm:cxn modelId="{E1ECB2EF-6C9E-4531-87AF-A4816FFF3AC2}" type="presOf" srcId="{B5DD81CB-CD14-4093-B5E8-EA80510DBCD8}" destId="{B694BB40-50DA-4BB0-8B8A-3E6F8A3E86FD}" srcOrd="0" destOrd="0" presId="urn:microsoft.com/office/officeart/2005/8/layout/lProcess3"/>
    <dgm:cxn modelId="{7A816C5B-1828-4C67-A0CE-E280F33B3595}" srcId="{B5DD81CB-CD14-4093-B5E8-EA80510DBCD8}" destId="{8B60FDA9-1B64-412D-900E-EF163590E1D2}" srcOrd="1" destOrd="0" parTransId="{2428F665-F09B-4335-A22E-E549F5F3E960}" sibTransId="{8206BD95-B187-4E42-A6B4-C61619A2088E}"/>
    <dgm:cxn modelId="{703518C7-50D2-48A2-916B-7ACB41BDD108}" srcId="{9ED145ED-E92C-42C2-9B6B-64212985406E}" destId="{76418CB3-CB1F-4BE8-A71D-A17A9B67E1CA}" srcOrd="0" destOrd="0" parTransId="{213FC84B-08CE-4B75-9218-5472F6EBD799}" sibTransId="{406FC614-4175-4EA7-A13A-B60A40574D14}"/>
    <dgm:cxn modelId="{D5521ED9-8364-414B-9E63-F54432BBA1C2}" type="presOf" srcId="{C5E71330-1B0D-4786-B8A9-732FCB681805}" destId="{7BD9F57F-EC07-4863-8DF1-FAAC17E970AE}" srcOrd="0" destOrd="0" presId="urn:microsoft.com/office/officeart/2005/8/layout/lProcess3"/>
    <dgm:cxn modelId="{C5AD3B01-AE75-4D2B-AC55-D161606F0C5D}" type="presOf" srcId="{9F2A8B96-FEA7-4735-B13A-37A42986E6E1}" destId="{C4836B07-13FD-4CE2-8DC1-1D0D7D719680}" srcOrd="0" destOrd="0" presId="urn:microsoft.com/office/officeart/2005/8/layout/lProcess3"/>
    <dgm:cxn modelId="{697AA7A0-FBB9-4FB8-A8A4-5C56ED0E2DEF}" type="presOf" srcId="{7E5E6E81-215C-4FD4-8F6E-65ABA3385AE6}" destId="{C2D53723-2171-41FA-95FF-4AD12548185E}" srcOrd="0" destOrd="0" presId="urn:microsoft.com/office/officeart/2005/8/layout/lProcess3"/>
    <dgm:cxn modelId="{9418DD66-F953-4504-AB7B-EB6AB2B567EE}" type="presOf" srcId="{75912171-49FA-42F4-B7C5-49E968ACF9BF}" destId="{BF15271C-20A3-4680-A9C7-A6A79587B2E0}" srcOrd="0" destOrd="0" presId="urn:microsoft.com/office/officeart/2005/8/layout/lProcess3"/>
    <dgm:cxn modelId="{384B5891-0D92-44C3-8173-B2F052AD1120}" srcId="{9ED145ED-E92C-42C2-9B6B-64212985406E}" destId="{B5DD81CB-CD14-4093-B5E8-EA80510DBCD8}" srcOrd="1" destOrd="0" parTransId="{9D2451BA-B841-4F94-AE77-7A953AEC32EB}" sibTransId="{F92FDB89-A1D0-4CBD-862C-B3C3B51AB355}"/>
    <dgm:cxn modelId="{FBC19FAC-AB99-4340-9870-5D19E14CD21F}" type="presOf" srcId="{D032F4DC-9F27-4F1E-B247-88374F4C76FD}" destId="{098BF6C9-2B9B-48B9-8E00-46E65C12348E}" srcOrd="0" destOrd="0" presId="urn:microsoft.com/office/officeart/2005/8/layout/lProcess3"/>
    <dgm:cxn modelId="{AA2844D5-4DFF-45D3-9462-21393072CE44}" type="presOf" srcId="{76418CB3-CB1F-4BE8-A71D-A17A9B67E1CA}" destId="{AED75B26-09C5-4BC4-BA38-FDDCEDE16F4E}" srcOrd="0" destOrd="0" presId="urn:microsoft.com/office/officeart/2005/8/layout/lProcess3"/>
    <dgm:cxn modelId="{C267A051-AE2A-4013-8D9F-3C601C388B04}" srcId="{76418CB3-CB1F-4BE8-A71D-A17A9B67E1CA}" destId="{C5E71330-1B0D-4786-B8A9-732FCB681805}" srcOrd="1" destOrd="0" parTransId="{106EFB0E-2361-4963-BBC3-1F5AE304467C}" sibTransId="{DD9AD749-D46D-4BA2-80CF-870EE1C800A6}"/>
    <dgm:cxn modelId="{4D46AC77-FBDB-40EE-B0B2-65FCF471E4B4}" srcId="{76418CB3-CB1F-4BE8-A71D-A17A9B67E1CA}" destId="{7E5E6E81-215C-4FD4-8F6E-65ABA3385AE6}" srcOrd="0" destOrd="0" parTransId="{CA74807E-52B3-434D-9996-7EBA3E9EE3D8}" sibTransId="{4944A506-F956-448E-89A0-484981AC4CCB}"/>
    <dgm:cxn modelId="{40E2D3B4-8C69-4B7F-898F-21D93348143D}" type="presParOf" srcId="{6D872D0C-B670-4768-8633-39F4ABD1B2D1}" destId="{2ECF05A2-EF8A-4757-82A1-2335A095F432}" srcOrd="0" destOrd="0" presId="urn:microsoft.com/office/officeart/2005/8/layout/lProcess3"/>
    <dgm:cxn modelId="{1D09130E-4E52-4BA8-8B0E-B8835C589583}" type="presParOf" srcId="{2ECF05A2-EF8A-4757-82A1-2335A095F432}" destId="{AED75B26-09C5-4BC4-BA38-FDDCEDE16F4E}" srcOrd="0" destOrd="0" presId="urn:microsoft.com/office/officeart/2005/8/layout/lProcess3"/>
    <dgm:cxn modelId="{BE1F2767-E689-43DA-B2CE-FD62390DC230}" type="presParOf" srcId="{2ECF05A2-EF8A-4757-82A1-2335A095F432}" destId="{256C9626-B459-46CD-B0B1-D9362DAE1064}" srcOrd="1" destOrd="0" presId="urn:microsoft.com/office/officeart/2005/8/layout/lProcess3"/>
    <dgm:cxn modelId="{82FBC5A4-03BA-4961-8010-80D3EB0B9896}" type="presParOf" srcId="{2ECF05A2-EF8A-4757-82A1-2335A095F432}" destId="{C2D53723-2171-41FA-95FF-4AD12548185E}" srcOrd="2" destOrd="0" presId="urn:microsoft.com/office/officeart/2005/8/layout/lProcess3"/>
    <dgm:cxn modelId="{F4AECDED-BCDD-4D2C-841C-B6CA49131C4B}" type="presParOf" srcId="{2ECF05A2-EF8A-4757-82A1-2335A095F432}" destId="{3016DF5C-BDCA-447B-9D8A-C05E5663DED6}" srcOrd="3" destOrd="0" presId="urn:microsoft.com/office/officeart/2005/8/layout/lProcess3"/>
    <dgm:cxn modelId="{1C365FC3-F8E6-4721-9E01-36696CD60DC3}" type="presParOf" srcId="{2ECF05A2-EF8A-4757-82A1-2335A095F432}" destId="{7BD9F57F-EC07-4863-8DF1-FAAC17E970AE}" srcOrd="4" destOrd="0" presId="urn:microsoft.com/office/officeart/2005/8/layout/lProcess3"/>
    <dgm:cxn modelId="{26852F20-0F4F-4349-89C5-9A11197CD25F}" type="presParOf" srcId="{2ECF05A2-EF8A-4757-82A1-2335A095F432}" destId="{92103F9A-4947-4A78-8F36-9ACB049ADF7D}" srcOrd="5" destOrd="0" presId="urn:microsoft.com/office/officeart/2005/8/layout/lProcess3"/>
    <dgm:cxn modelId="{DF566D87-E3F7-4246-A790-442CE00D8BB4}" type="presParOf" srcId="{2ECF05A2-EF8A-4757-82A1-2335A095F432}" destId="{C4836B07-13FD-4CE2-8DC1-1D0D7D719680}" srcOrd="6" destOrd="0" presId="urn:microsoft.com/office/officeart/2005/8/layout/lProcess3"/>
    <dgm:cxn modelId="{0181FA12-97DF-4B00-8B56-134CF7D7F711}" type="presParOf" srcId="{6D872D0C-B670-4768-8633-39F4ABD1B2D1}" destId="{D71CB599-99F7-4113-96D0-749A408D1268}" srcOrd="1" destOrd="0" presId="urn:microsoft.com/office/officeart/2005/8/layout/lProcess3"/>
    <dgm:cxn modelId="{C62F5EE3-EC26-4519-B7A3-DD0A81087D40}" type="presParOf" srcId="{6D872D0C-B670-4768-8633-39F4ABD1B2D1}" destId="{73C61997-D4C0-4B39-B406-CD90E8CB706E}" srcOrd="2" destOrd="0" presId="urn:microsoft.com/office/officeart/2005/8/layout/lProcess3"/>
    <dgm:cxn modelId="{E2453464-373B-4639-8212-7A32763B6B42}" type="presParOf" srcId="{73C61997-D4C0-4B39-B406-CD90E8CB706E}" destId="{B694BB40-50DA-4BB0-8B8A-3E6F8A3E86FD}" srcOrd="0" destOrd="0" presId="urn:microsoft.com/office/officeart/2005/8/layout/lProcess3"/>
    <dgm:cxn modelId="{047EB08B-A18A-4D42-9487-232C5F75AB67}" type="presParOf" srcId="{73C61997-D4C0-4B39-B406-CD90E8CB706E}" destId="{FB189387-24F1-467F-A868-1597FC7204F9}" srcOrd="1" destOrd="0" presId="urn:microsoft.com/office/officeart/2005/8/layout/lProcess3"/>
    <dgm:cxn modelId="{2D2C8A8E-6175-47EE-9246-6CE5E39575C4}" type="presParOf" srcId="{73C61997-D4C0-4B39-B406-CD90E8CB706E}" destId="{098BF6C9-2B9B-48B9-8E00-46E65C12348E}" srcOrd="2" destOrd="0" presId="urn:microsoft.com/office/officeart/2005/8/layout/lProcess3"/>
    <dgm:cxn modelId="{C843173E-AC89-421B-BAA3-5AEA662996FF}" type="presParOf" srcId="{73C61997-D4C0-4B39-B406-CD90E8CB706E}" destId="{B50DF885-4AD8-441D-A8EC-5399C80450B3}" srcOrd="3" destOrd="0" presId="urn:microsoft.com/office/officeart/2005/8/layout/lProcess3"/>
    <dgm:cxn modelId="{E41D3F82-A510-45F6-B11B-2435080A2D7A}" type="presParOf" srcId="{73C61997-D4C0-4B39-B406-CD90E8CB706E}" destId="{5933B87E-8FA3-4E48-8831-5DFEB431022E}" srcOrd="4" destOrd="0" presId="urn:microsoft.com/office/officeart/2005/8/layout/lProcess3"/>
    <dgm:cxn modelId="{65218992-A802-4CF2-9172-D4C492043D6D}" type="presParOf" srcId="{6D872D0C-B670-4768-8633-39F4ABD1B2D1}" destId="{B691AA90-2471-4B2A-A0B3-BC2000F4F01D}" srcOrd="3" destOrd="0" presId="urn:microsoft.com/office/officeart/2005/8/layout/lProcess3"/>
    <dgm:cxn modelId="{97FFA186-622D-4CBE-867B-FB78A12ED8A5}" type="presParOf" srcId="{6D872D0C-B670-4768-8633-39F4ABD1B2D1}" destId="{1B7FDB13-F89E-4A07-9B4F-8325EC4B2F91}" srcOrd="4" destOrd="0" presId="urn:microsoft.com/office/officeart/2005/8/layout/lProcess3"/>
    <dgm:cxn modelId="{0B64BD68-B9CF-4174-8082-BCC2025928F7}" type="presParOf" srcId="{1B7FDB13-F89E-4A07-9B4F-8325EC4B2F91}" destId="{BF15271C-20A3-4680-A9C7-A6A79587B2E0}" srcOrd="0" destOrd="0" presId="urn:microsoft.com/office/officeart/2005/8/layout/lProcess3"/>
    <dgm:cxn modelId="{703E4C9C-2AE3-479E-BD50-C2555B23D8FF}" type="presParOf" srcId="{1B7FDB13-F89E-4A07-9B4F-8325EC4B2F91}" destId="{BE50C1AC-7B4F-41C6-9A88-486BA39BCCB9}" srcOrd="1" destOrd="0" presId="urn:microsoft.com/office/officeart/2005/8/layout/lProcess3"/>
    <dgm:cxn modelId="{4B18E527-C1C8-4F2C-87B0-3082E6E905D3}" type="presParOf" srcId="{1B7FDB13-F89E-4A07-9B4F-8325EC4B2F91}" destId="{CFCF5F97-D731-415D-8066-6191F688ADD3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C6D09ED-4124-4072-8352-9A9485635369}" type="doc">
      <dgm:prSet loTypeId="urn:microsoft.com/office/officeart/2008/layout/TitlePictureLineup" loCatId="picture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7F3E0CB-DC18-42E1-9FED-D0C4018C4796}">
      <dgm:prSet phldrT="[Текст]" custT="1"/>
      <dgm:spPr/>
      <dgm:t>
        <a:bodyPr/>
        <a:lstStyle/>
        <a:p>
          <a:endParaRPr lang="ru-RU" sz="600" dirty="0" smtClean="0"/>
        </a:p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Придворный</a:t>
          </a:r>
          <a:r>
            <a:rPr lang="ru-RU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</a:p>
        <a:p>
          <a:endParaRPr lang="ru-RU" sz="600" dirty="0"/>
        </a:p>
      </dgm:t>
    </dgm:pt>
    <dgm:pt modelId="{E91FA189-BCDF-408E-9454-C69065AF5DF4}" type="parTrans" cxnId="{5B155152-6C06-42F9-810B-3286DFEBFFDA}">
      <dgm:prSet/>
      <dgm:spPr/>
      <dgm:t>
        <a:bodyPr/>
        <a:lstStyle/>
        <a:p>
          <a:endParaRPr lang="ru-RU"/>
        </a:p>
      </dgm:t>
    </dgm:pt>
    <dgm:pt modelId="{F0486350-E55C-4ACC-86B8-06165EF99896}" type="sibTrans" cxnId="{5B155152-6C06-42F9-810B-3286DFEBFFDA}">
      <dgm:prSet/>
      <dgm:spPr/>
      <dgm:t>
        <a:bodyPr/>
        <a:lstStyle/>
        <a:p>
          <a:endParaRPr lang="ru-RU"/>
        </a:p>
      </dgm:t>
    </dgm:pt>
    <dgm:pt modelId="{78745E19-87AB-4039-BDD4-74E011EB6E25}">
      <dgm:prSet phldrT="[Текст]" custT="1"/>
      <dgm:spPr/>
      <dgm:t>
        <a:bodyPr/>
        <a:lstStyle/>
        <a:p>
          <a:r>
            <a:rPr lang="ru-RU" sz="1800" dirty="0" smtClean="0"/>
            <a:t>Родоначальник этикета.</a:t>
          </a:r>
        </a:p>
        <a:p>
          <a:r>
            <a:rPr lang="ru-RU" sz="1800" dirty="0" smtClean="0"/>
            <a:t>Строгий регламент правил поведения и форм обхождения при дворах монархов.</a:t>
          </a:r>
        </a:p>
        <a:p>
          <a:r>
            <a:rPr lang="ru-RU" sz="1800" dirty="0" smtClean="0"/>
            <a:t>Применяется в настоящее время в странах с монархической формой правления.</a:t>
          </a:r>
          <a:endParaRPr lang="ru-RU" sz="1800" dirty="0"/>
        </a:p>
      </dgm:t>
    </dgm:pt>
    <dgm:pt modelId="{EA5037AF-513C-4208-8CC5-56810412CA3E}" type="parTrans" cxnId="{FE6FE8D4-BC90-48B9-8847-71853773A8D7}">
      <dgm:prSet/>
      <dgm:spPr/>
      <dgm:t>
        <a:bodyPr/>
        <a:lstStyle/>
        <a:p>
          <a:endParaRPr lang="ru-RU"/>
        </a:p>
      </dgm:t>
    </dgm:pt>
    <dgm:pt modelId="{5FCFF54A-095A-4908-B9EC-554F1AD84F9F}" type="sibTrans" cxnId="{FE6FE8D4-BC90-48B9-8847-71853773A8D7}">
      <dgm:prSet/>
      <dgm:spPr/>
      <dgm:t>
        <a:bodyPr/>
        <a:lstStyle/>
        <a:p>
          <a:endParaRPr lang="ru-RU"/>
        </a:p>
      </dgm:t>
    </dgm:pt>
    <dgm:pt modelId="{273210F3-48B5-4438-9F62-0E35AF0DF364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Воинский</a:t>
          </a:r>
          <a:r>
            <a:rPr lang="ru-RU" dirty="0" smtClean="0"/>
            <a:t> </a:t>
          </a:r>
          <a:endParaRPr lang="ru-RU" dirty="0"/>
        </a:p>
      </dgm:t>
    </dgm:pt>
    <dgm:pt modelId="{8A2E9755-392C-4064-84CC-6EB1A6976BC4}" type="parTrans" cxnId="{E8F36A70-39D7-452C-8D1B-A012E1AAA485}">
      <dgm:prSet/>
      <dgm:spPr/>
      <dgm:t>
        <a:bodyPr/>
        <a:lstStyle/>
        <a:p>
          <a:endParaRPr lang="ru-RU"/>
        </a:p>
      </dgm:t>
    </dgm:pt>
    <dgm:pt modelId="{C8CC86DE-FA5D-45EA-8DEB-5253E07F84A9}" type="sibTrans" cxnId="{E8F36A70-39D7-452C-8D1B-A012E1AAA485}">
      <dgm:prSet/>
      <dgm:spPr/>
      <dgm:t>
        <a:bodyPr/>
        <a:lstStyle/>
        <a:p>
          <a:endParaRPr lang="ru-RU"/>
        </a:p>
      </dgm:t>
    </dgm:pt>
    <dgm:pt modelId="{CEF9F3DC-8D41-4788-BFF6-274EAE0F1FB0}">
      <dgm:prSet phldrT="[Текст]" custT="1"/>
      <dgm:spPr/>
      <dgm:t>
        <a:bodyPr/>
        <a:lstStyle/>
        <a:p>
          <a:r>
            <a:rPr lang="ru-RU" sz="1800" dirty="0" smtClean="0"/>
            <a:t>Свод общепринятых в вооруженных силах правил , норм и манер поведения военнослужащих (этикет самурая в том или ином варианте дошел до наших дней в виде боевых искусств</a:t>
          </a:r>
          <a:r>
            <a:rPr lang="ru-RU" sz="1400" dirty="0" smtClean="0"/>
            <a:t>.</a:t>
          </a:r>
          <a:endParaRPr lang="ru-RU" sz="1400" dirty="0"/>
        </a:p>
      </dgm:t>
    </dgm:pt>
    <dgm:pt modelId="{CD919D00-8CD9-4A48-A420-8375AFE9D810}" type="parTrans" cxnId="{BFD5DABE-6980-4CB6-B033-404DC7755D20}">
      <dgm:prSet/>
      <dgm:spPr/>
      <dgm:t>
        <a:bodyPr/>
        <a:lstStyle/>
        <a:p>
          <a:endParaRPr lang="ru-RU"/>
        </a:p>
      </dgm:t>
    </dgm:pt>
    <dgm:pt modelId="{10729FA4-590C-4619-98E3-FC86A11F5EE1}" type="sibTrans" cxnId="{BFD5DABE-6980-4CB6-B033-404DC7755D20}">
      <dgm:prSet/>
      <dgm:spPr/>
      <dgm:t>
        <a:bodyPr/>
        <a:lstStyle/>
        <a:p>
          <a:endParaRPr lang="ru-RU"/>
        </a:p>
      </dgm:t>
    </dgm:pt>
    <dgm:pt modelId="{9419B393-5A3B-48D8-B4A6-F38879264812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Общегражданский 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FEE845-9B58-49AA-993F-F014CA9A923E}" type="parTrans" cxnId="{98BF113C-6688-4688-9A7A-E590A2D69312}">
      <dgm:prSet/>
      <dgm:spPr/>
      <dgm:t>
        <a:bodyPr/>
        <a:lstStyle/>
        <a:p>
          <a:endParaRPr lang="ru-RU"/>
        </a:p>
      </dgm:t>
    </dgm:pt>
    <dgm:pt modelId="{0122668B-EA94-4EF9-B820-866E4BB2CDAF}" type="sibTrans" cxnId="{98BF113C-6688-4688-9A7A-E590A2D69312}">
      <dgm:prSet/>
      <dgm:spPr/>
      <dgm:t>
        <a:bodyPr/>
        <a:lstStyle/>
        <a:p>
          <a:endParaRPr lang="ru-RU"/>
        </a:p>
      </dgm:t>
    </dgm:pt>
    <dgm:pt modelId="{F517C05C-AC18-42DA-BD1E-5FFA6C57253A}">
      <dgm:prSet phldrT="[Текст]" custT="1"/>
      <dgm:spPr/>
      <dgm:t>
        <a:bodyPr/>
        <a:lstStyle/>
        <a:p>
          <a:r>
            <a:rPr lang="ru-RU" sz="1800" dirty="0" smtClean="0"/>
            <a:t>Совокупность правил, традиций и условностей, соблюдаемых в общении между собой частными лицами.</a:t>
          </a:r>
          <a:endParaRPr lang="ru-RU" sz="1800" dirty="0"/>
        </a:p>
      </dgm:t>
    </dgm:pt>
    <dgm:pt modelId="{E1C28AB0-1875-47CC-88DD-99E3BEE5BA17}" type="parTrans" cxnId="{063DD32B-A627-437D-94EF-C212ABDD4EB5}">
      <dgm:prSet/>
      <dgm:spPr/>
      <dgm:t>
        <a:bodyPr/>
        <a:lstStyle/>
        <a:p>
          <a:endParaRPr lang="ru-RU"/>
        </a:p>
      </dgm:t>
    </dgm:pt>
    <dgm:pt modelId="{40950B39-1E50-41B0-A6A4-24928FFDC574}" type="sibTrans" cxnId="{063DD32B-A627-437D-94EF-C212ABDD4EB5}">
      <dgm:prSet/>
      <dgm:spPr/>
      <dgm:t>
        <a:bodyPr/>
        <a:lstStyle/>
        <a:p>
          <a:endParaRPr lang="ru-RU"/>
        </a:p>
      </dgm:t>
    </dgm:pt>
    <dgm:pt modelId="{901AB283-E9AB-43F2-886C-5EB7F9859B64}">
      <dgm:prSet/>
      <dgm:spPr>
        <a:solidFill>
          <a:srgbClr val="00B0F0"/>
        </a:solidFill>
        <a:ln w="38100">
          <a:noFill/>
        </a:ln>
      </dgm:spPr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Дипломатический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A8F913-208B-4650-8AE8-936D9CA997B4}" type="parTrans" cxnId="{8F42321A-FBA8-4B3C-A11B-E25010FB59A9}">
      <dgm:prSet/>
      <dgm:spPr/>
      <dgm:t>
        <a:bodyPr/>
        <a:lstStyle/>
        <a:p>
          <a:endParaRPr lang="ru-RU"/>
        </a:p>
      </dgm:t>
    </dgm:pt>
    <dgm:pt modelId="{392B8CDB-BC49-47F8-8CCC-13A1BB82FD7B}" type="sibTrans" cxnId="{8F42321A-FBA8-4B3C-A11B-E25010FB59A9}">
      <dgm:prSet/>
      <dgm:spPr/>
      <dgm:t>
        <a:bodyPr/>
        <a:lstStyle/>
        <a:p>
          <a:endParaRPr lang="ru-RU"/>
        </a:p>
      </dgm:t>
    </dgm:pt>
    <dgm:pt modelId="{A81A9326-B067-4722-A72E-4833E32405A7}">
      <dgm:prSet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Деловой 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96E6A5-857D-4D85-BFB9-89161FC1B67D}" type="sibTrans" cxnId="{813105EC-9227-4909-9692-5E2A5C451569}">
      <dgm:prSet/>
      <dgm:spPr/>
      <dgm:t>
        <a:bodyPr/>
        <a:lstStyle/>
        <a:p>
          <a:endParaRPr lang="ru-RU"/>
        </a:p>
      </dgm:t>
    </dgm:pt>
    <dgm:pt modelId="{64B45DBC-9A79-4828-AACF-D48D3CAB2000}" type="parTrans" cxnId="{813105EC-9227-4909-9692-5E2A5C451569}">
      <dgm:prSet/>
      <dgm:spPr/>
      <dgm:t>
        <a:bodyPr/>
        <a:lstStyle/>
        <a:p>
          <a:endParaRPr lang="ru-RU"/>
        </a:p>
      </dgm:t>
    </dgm:pt>
    <dgm:pt modelId="{3ACA5173-711E-4B30-A2F1-8CDADB5D2E86}" type="pres">
      <dgm:prSet presAssocID="{2C6D09ED-4124-4072-8352-9A9485635369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BF7DFD31-232B-4E95-9DCF-6C76CB980560}" type="pres">
      <dgm:prSet presAssocID="{27F3E0CB-DC18-42E1-9FED-D0C4018C4796}" presName="composite" presStyleCnt="0"/>
      <dgm:spPr/>
      <dgm:t>
        <a:bodyPr/>
        <a:lstStyle/>
        <a:p>
          <a:endParaRPr lang="ru-RU"/>
        </a:p>
      </dgm:t>
    </dgm:pt>
    <dgm:pt modelId="{B1F6E7B0-0FF4-4F68-8C12-8E348AFDF98B}" type="pres">
      <dgm:prSet presAssocID="{27F3E0CB-DC18-42E1-9FED-D0C4018C4796}" presName="Accent" presStyleLbl="alignAcc1" presStyleIdx="0" presStyleCnt="5" custLinFactNeighborX="91805" custLinFactNeighborY="-1962"/>
      <dgm:spPr/>
      <dgm:t>
        <a:bodyPr/>
        <a:lstStyle/>
        <a:p>
          <a:endParaRPr lang="ru-RU"/>
        </a:p>
      </dgm:t>
    </dgm:pt>
    <dgm:pt modelId="{F57A9C33-9ED5-4813-B23B-D1DAA9198983}" type="pres">
      <dgm:prSet presAssocID="{27F3E0CB-DC18-42E1-9FED-D0C4018C4796}" presName="Image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ru-RU"/>
        </a:p>
      </dgm:t>
    </dgm:pt>
    <dgm:pt modelId="{BBADDDE8-0EB9-4AF0-9B08-BAF93FD7897D}" type="pres">
      <dgm:prSet presAssocID="{27F3E0CB-DC18-42E1-9FED-D0C4018C4796}" presName="Child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7D7404-DA2E-4C8D-80A3-89B1FC4F627A}" type="pres">
      <dgm:prSet presAssocID="{27F3E0CB-DC18-42E1-9FED-D0C4018C4796}" presName="Parent" presStyleLbl="alignNode1" presStyleIdx="0" presStyleCnt="5" custLinFactNeighborX="17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3B9E77-06AD-473D-8B87-05B11C3D5C79}" type="pres">
      <dgm:prSet presAssocID="{F0486350-E55C-4ACC-86B8-06165EF99896}" presName="sibTrans" presStyleCnt="0"/>
      <dgm:spPr/>
      <dgm:t>
        <a:bodyPr/>
        <a:lstStyle/>
        <a:p>
          <a:endParaRPr lang="ru-RU"/>
        </a:p>
      </dgm:t>
    </dgm:pt>
    <dgm:pt modelId="{23F39603-FDB9-45DD-8ECE-0EB5466145AF}" type="pres">
      <dgm:prSet presAssocID="{273210F3-48B5-4438-9F62-0E35AF0DF364}" presName="composite" presStyleCnt="0"/>
      <dgm:spPr/>
      <dgm:t>
        <a:bodyPr/>
        <a:lstStyle/>
        <a:p>
          <a:endParaRPr lang="ru-RU"/>
        </a:p>
      </dgm:t>
    </dgm:pt>
    <dgm:pt modelId="{9120DCFD-93C5-4088-ABC8-27268C7E8ECC}" type="pres">
      <dgm:prSet presAssocID="{273210F3-48B5-4438-9F62-0E35AF0DF364}" presName="Accent" presStyleLbl="alignAcc1" presStyleIdx="1" presStyleCnt="5"/>
      <dgm:spPr/>
      <dgm:t>
        <a:bodyPr/>
        <a:lstStyle/>
        <a:p>
          <a:endParaRPr lang="ru-RU"/>
        </a:p>
      </dgm:t>
    </dgm:pt>
    <dgm:pt modelId="{DCF68CB4-4E4E-4CAA-B5A7-EDCEB13FED97}" type="pres">
      <dgm:prSet presAssocID="{273210F3-48B5-4438-9F62-0E35AF0DF364}" presName="Image" presStyleLbl="node1" presStyleIdx="1" presStyleCnt="5" custLinFactNeighborX="-598" custLinFactNeighborY="32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D93D18E1-BB07-404C-B664-6A30253D040C}" type="pres">
      <dgm:prSet presAssocID="{273210F3-48B5-4438-9F62-0E35AF0DF364}" presName="Child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35DB1D-A70A-4E43-AC00-DD20A0A29120}" type="pres">
      <dgm:prSet presAssocID="{273210F3-48B5-4438-9F62-0E35AF0DF364}" presName="Parent" presStyleLbl="align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647C16-D555-4AA6-9469-C4C78155E9D1}" type="pres">
      <dgm:prSet presAssocID="{C8CC86DE-FA5D-45EA-8DEB-5253E07F84A9}" presName="sibTrans" presStyleCnt="0"/>
      <dgm:spPr/>
      <dgm:t>
        <a:bodyPr/>
        <a:lstStyle/>
        <a:p>
          <a:endParaRPr lang="ru-RU"/>
        </a:p>
      </dgm:t>
    </dgm:pt>
    <dgm:pt modelId="{D2B8472A-9B5F-4C4F-8FA2-E7085C73F7FA}" type="pres">
      <dgm:prSet presAssocID="{9419B393-5A3B-48D8-B4A6-F38879264812}" presName="composite" presStyleCnt="0"/>
      <dgm:spPr/>
      <dgm:t>
        <a:bodyPr/>
        <a:lstStyle/>
        <a:p>
          <a:endParaRPr lang="ru-RU"/>
        </a:p>
      </dgm:t>
    </dgm:pt>
    <dgm:pt modelId="{D3B3EA43-B211-4BBE-86B7-A79F45E6367A}" type="pres">
      <dgm:prSet presAssocID="{9419B393-5A3B-48D8-B4A6-F38879264812}" presName="Accent" presStyleLbl="alignAcc1" presStyleIdx="2" presStyleCnt="5"/>
      <dgm:spPr/>
      <dgm:t>
        <a:bodyPr/>
        <a:lstStyle/>
        <a:p>
          <a:endParaRPr lang="ru-RU"/>
        </a:p>
      </dgm:t>
    </dgm:pt>
    <dgm:pt modelId="{483F8386-757A-4B88-A3F3-592E61DF1182}" type="pres">
      <dgm:prSet presAssocID="{9419B393-5A3B-48D8-B4A6-F38879264812}" presName="Image" presStyleLbl="nod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  <dgm:t>
        <a:bodyPr/>
        <a:lstStyle/>
        <a:p>
          <a:endParaRPr lang="ru-RU"/>
        </a:p>
      </dgm:t>
    </dgm:pt>
    <dgm:pt modelId="{86EADFBF-2630-49A1-9FFB-80A0CD7AE57B}" type="pres">
      <dgm:prSet presAssocID="{9419B393-5A3B-48D8-B4A6-F38879264812}" presName="Child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34139D-E716-409B-9C75-59E20CE072F5}" type="pres">
      <dgm:prSet presAssocID="{9419B393-5A3B-48D8-B4A6-F38879264812}" presName="Parent" presStyleLbl="align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46C38A-E1B1-415F-8082-3B0D1FCFF360}" type="pres">
      <dgm:prSet presAssocID="{0122668B-EA94-4EF9-B820-866E4BB2CDAF}" presName="sibTrans" presStyleCnt="0"/>
      <dgm:spPr/>
      <dgm:t>
        <a:bodyPr/>
        <a:lstStyle/>
        <a:p>
          <a:endParaRPr lang="ru-RU"/>
        </a:p>
      </dgm:t>
    </dgm:pt>
    <dgm:pt modelId="{D7DAF61B-29CB-4E32-B3A7-E89CE25E478A}" type="pres">
      <dgm:prSet presAssocID="{A81A9326-B067-4722-A72E-4833E32405A7}" presName="composite" presStyleCnt="0"/>
      <dgm:spPr/>
      <dgm:t>
        <a:bodyPr/>
        <a:lstStyle/>
        <a:p>
          <a:endParaRPr lang="ru-RU"/>
        </a:p>
      </dgm:t>
    </dgm:pt>
    <dgm:pt modelId="{06B70D1A-F3EB-40E8-93FD-91D1BAC876CE}" type="pres">
      <dgm:prSet presAssocID="{A81A9326-B067-4722-A72E-4833E32405A7}" presName="Accent" presStyleLbl="alignAcc1" presStyleIdx="3" presStyleCnt="5"/>
      <dgm:spPr/>
      <dgm:t>
        <a:bodyPr/>
        <a:lstStyle/>
        <a:p>
          <a:endParaRPr lang="ru-RU"/>
        </a:p>
      </dgm:t>
    </dgm:pt>
    <dgm:pt modelId="{FD66A9D6-2C35-4E14-945C-38A679D952D8}" type="pres">
      <dgm:prSet presAssocID="{A81A9326-B067-4722-A72E-4833E32405A7}" presName="Image" presStyleLbl="nod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ru-RU"/>
        </a:p>
      </dgm:t>
    </dgm:pt>
    <dgm:pt modelId="{E8862AE0-E932-4548-AE58-FF4A11104D77}" type="pres">
      <dgm:prSet presAssocID="{A81A9326-B067-4722-A72E-4833E32405A7}" presName="Chil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7EC9DF-2D5C-41B2-BEA6-230BA027BF05}" type="pres">
      <dgm:prSet presAssocID="{A81A9326-B067-4722-A72E-4833E32405A7}" presName="Parent" presStyleLbl="align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60DD90-B9F7-46FF-A844-44A7BB8C3079}" type="pres">
      <dgm:prSet presAssocID="{F296E6A5-857D-4D85-BFB9-89161FC1B67D}" presName="sibTrans" presStyleCnt="0"/>
      <dgm:spPr/>
      <dgm:t>
        <a:bodyPr/>
        <a:lstStyle/>
        <a:p>
          <a:endParaRPr lang="ru-RU"/>
        </a:p>
      </dgm:t>
    </dgm:pt>
    <dgm:pt modelId="{DE13B0DB-C00E-4F7F-914B-09944215EE2E}" type="pres">
      <dgm:prSet presAssocID="{901AB283-E9AB-43F2-886C-5EB7F9859B64}" presName="composite" presStyleCnt="0"/>
      <dgm:spPr/>
      <dgm:t>
        <a:bodyPr/>
        <a:lstStyle/>
        <a:p>
          <a:endParaRPr lang="ru-RU"/>
        </a:p>
      </dgm:t>
    </dgm:pt>
    <dgm:pt modelId="{56087C6A-99EC-4A4E-8AAC-D7302015EF63}" type="pres">
      <dgm:prSet presAssocID="{901AB283-E9AB-43F2-886C-5EB7F9859B64}" presName="Accent" presStyleLbl="alignAcc1" presStyleIdx="4" presStyleCnt="5"/>
      <dgm:spPr/>
      <dgm:t>
        <a:bodyPr/>
        <a:lstStyle/>
        <a:p>
          <a:endParaRPr lang="ru-RU"/>
        </a:p>
      </dgm:t>
    </dgm:pt>
    <dgm:pt modelId="{1898669C-9C30-4FE6-B9C6-F8F403425038}" type="pres">
      <dgm:prSet presAssocID="{901AB283-E9AB-43F2-886C-5EB7F9859B64}" presName="Image" presStyleLbl="nod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ru-RU"/>
        </a:p>
      </dgm:t>
    </dgm:pt>
    <dgm:pt modelId="{184C130F-AFA3-46AA-9A34-4FA5E8FF751A}" type="pres">
      <dgm:prSet presAssocID="{901AB283-E9AB-43F2-886C-5EB7F9859B64}" presName="Child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9818F6-6256-4616-AC9E-9779DE4B73E0}" type="pres">
      <dgm:prSet presAssocID="{901AB283-E9AB-43F2-886C-5EB7F9859B64}" presName="Parent" presStyleLbl="align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944ADC-8E3E-454E-A351-469BA0A62C3C}" type="presOf" srcId="{A81A9326-B067-4722-A72E-4833E32405A7}" destId="{A27EC9DF-2D5C-41B2-BEA6-230BA027BF05}" srcOrd="0" destOrd="0" presId="urn:microsoft.com/office/officeart/2008/layout/TitlePictureLineup"/>
    <dgm:cxn modelId="{E3914966-CCCB-4CA1-BEB2-90C227130FEC}" type="presOf" srcId="{78745E19-87AB-4039-BDD4-74E011EB6E25}" destId="{BBADDDE8-0EB9-4AF0-9B08-BAF93FD7897D}" srcOrd="0" destOrd="0" presId="urn:microsoft.com/office/officeart/2008/layout/TitlePictureLineup"/>
    <dgm:cxn modelId="{6AF19790-F2CE-4589-B01C-2440F2B28D79}" type="presOf" srcId="{CEF9F3DC-8D41-4788-BFF6-274EAE0F1FB0}" destId="{D93D18E1-BB07-404C-B664-6A30253D040C}" srcOrd="0" destOrd="0" presId="urn:microsoft.com/office/officeart/2008/layout/TitlePictureLineup"/>
    <dgm:cxn modelId="{8F42321A-FBA8-4B3C-A11B-E25010FB59A9}" srcId="{2C6D09ED-4124-4072-8352-9A9485635369}" destId="{901AB283-E9AB-43F2-886C-5EB7F9859B64}" srcOrd="4" destOrd="0" parTransId="{18A8F913-208B-4650-8AE8-936D9CA997B4}" sibTransId="{392B8CDB-BC49-47F8-8CCC-13A1BB82FD7B}"/>
    <dgm:cxn modelId="{FC89AC25-FDDF-48B9-BE83-2B11DEB095FE}" type="presOf" srcId="{901AB283-E9AB-43F2-886C-5EB7F9859B64}" destId="{AE9818F6-6256-4616-AC9E-9779DE4B73E0}" srcOrd="0" destOrd="0" presId="urn:microsoft.com/office/officeart/2008/layout/TitlePictureLineup"/>
    <dgm:cxn modelId="{98BF113C-6688-4688-9A7A-E590A2D69312}" srcId="{2C6D09ED-4124-4072-8352-9A9485635369}" destId="{9419B393-5A3B-48D8-B4A6-F38879264812}" srcOrd="2" destOrd="0" parTransId="{80FEE845-9B58-49AA-993F-F014CA9A923E}" sibTransId="{0122668B-EA94-4EF9-B820-866E4BB2CDAF}"/>
    <dgm:cxn modelId="{5B155152-6C06-42F9-810B-3286DFEBFFDA}" srcId="{2C6D09ED-4124-4072-8352-9A9485635369}" destId="{27F3E0CB-DC18-42E1-9FED-D0C4018C4796}" srcOrd="0" destOrd="0" parTransId="{E91FA189-BCDF-408E-9454-C69065AF5DF4}" sibTransId="{F0486350-E55C-4ACC-86B8-06165EF99896}"/>
    <dgm:cxn modelId="{544BB3A0-20C7-47E0-97CA-E6A3512C63A5}" type="presOf" srcId="{9419B393-5A3B-48D8-B4A6-F38879264812}" destId="{7034139D-E716-409B-9C75-59E20CE072F5}" srcOrd="0" destOrd="0" presId="urn:microsoft.com/office/officeart/2008/layout/TitlePictureLineup"/>
    <dgm:cxn modelId="{E8F36A70-39D7-452C-8D1B-A012E1AAA485}" srcId="{2C6D09ED-4124-4072-8352-9A9485635369}" destId="{273210F3-48B5-4438-9F62-0E35AF0DF364}" srcOrd="1" destOrd="0" parTransId="{8A2E9755-392C-4064-84CC-6EB1A6976BC4}" sibTransId="{C8CC86DE-FA5D-45EA-8DEB-5253E07F84A9}"/>
    <dgm:cxn modelId="{FE6FE8D4-BC90-48B9-8847-71853773A8D7}" srcId="{27F3E0CB-DC18-42E1-9FED-D0C4018C4796}" destId="{78745E19-87AB-4039-BDD4-74E011EB6E25}" srcOrd="0" destOrd="0" parTransId="{EA5037AF-513C-4208-8CC5-56810412CA3E}" sibTransId="{5FCFF54A-095A-4908-B9EC-554F1AD84F9F}"/>
    <dgm:cxn modelId="{A82F884D-CC53-4B44-86D7-FB554F3A28EE}" type="presOf" srcId="{27F3E0CB-DC18-42E1-9FED-D0C4018C4796}" destId="{E07D7404-DA2E-4C8D-80A3-89B1FC4F627A}" srcOrd="0" destOrd="0" presId="urn:microsoft.com/office/officeart/2008/layout/TitlePictureLineup"/>
    <dgm:cxn modelId="{BFD5DABE-6980-4CB6-B033-404DC7755D20}" srcId="{273210F3-48B5-4438-9F62-0E35AF0DF364}" destId="{CEF9F3DC-8D41-4788-BFF6-274EAE0F1FB0}" srcOrd="0" destOrd="0" parTransId="{CD919D00-8CD9-4A48-A420-8375AFE9D810}" sibTransId="{10729FA4-590C-4619-98E3-FC86A11F5EE1}"/>
    <dgm:cxn modelId="{813105EC-9227-4909-9692-5E2A5C451569}" srcId="{2C6D09ED-4124-4072-8352-9A9485635369}" destId="{A81A9326-B067-4722-A72E-4833E32405A7}" srcOrd="3" destOrd="0" parTransId="{64B45DBC-9A79-4828-AACF-D48D3CAB2000}" sibTransId="{F296E6A5-857D-4D85-BFB9-89161FC1B67D}"/>
    <dgm:cxn modelId="{2F8C7C63-CB0B-4CD7-87F3-1B6384D0BADB}" type="presOf" srcId="{273210F3-48B5-4438-9F62-0E35AF0DF364}" destId="{F235DB1D-A70A-4E43-AC00-DD20A0A29120}" srcOrd="0" destOrd="0" presId="urn:microsoft.com/office/officeart/2008/layout/TitlePictureLineup"/>
    <dgm:cxn modelId="{063DD32B-A627-437D-94EF-C212ABDD4EB5}" srcId="{9419B393-5A3B-48D8-B4A6-F38879264812}" destId="{F517C05C-AC18-42DA-BD1E-5FFA6C57253A}" srcOrd="0" destOrd="0" parTransId="{E1C28AB0-1875-47CC-88DD-99E3BEE5BA17}" sibTransId="{40950B39-1E50-41B0-A6A4-24928FFDC574}"/>
    <dgm:cxn modelId="{AFF4E542-FA7A-4FA6-897A-01F303249376}" type="presOf" srcId="{2C6D09ED-4124-4072-8352-9A9485635369}" destId="{3ACA5173-711E-4B30-A2F1-8CDADB5D2E86}" srcOrd="0" destOrd="0" presId="urn:microsoft.com/office/officeart/2008/layout/TitlePictureLineup"/>
    <dgm:cxn modelId="{CA73A785-1D4D-47A5-9C01-EBE980512A04}" type="presOf" srcId="{F517C05C-AC18-42DA-BD1E-5FFA6C57253A}" destId="{86EADFBF-2630-49A1-9FFB-80A0CD7AE57B}" srcOrd="0" destOrd="0" presId="urn:microsoft.com/office/officeart/2008/layout/TitlePictureLineup"/>
    <dgm:cxn modelId="{57A35E00-4FE9-4E88-B278-80077BB4C80C}" type="presParOf" srcId="{3ACA5173-711E-4B30-A2F1-8CDADB5D2E86}" destId="{BF7DFD31-232B-4E95-9DCF-6C76CB980560}" srcOrd="0" destOrd="0" presId="urn:microsoft.com/office/officeart/2008/layout/TitlePictureLineup"/>
    <dgm:cxn modelId="{885A34B8-DEB8-498B-AF1A-60F224374A1D}" type="presParOf" srcId="{BF7DFD31-232B-4E95-9DCF-6C76CB980560}" destId="{B1F6E7B0-0FF4-4F68-8C12-8E348AFDF98B}" srcOrd="0" destOrd="0" presId="urn:microsoft.com/office/officeart/2008/layout/TitlePictureLineup"/>
    <dgm:cxn modelId="{F7334AC0-EEBE-4102-AB47-0E1ABBDCD2A9}" type="presParOf" srcId="{BF7DFD31-232B-4E95-9DCF-6C76CB980560}" destId="{F57A9C33-9ED5-4813-B23B-D1DAA9198983}" srcOrd="1" destOrd="0" presId="urn:microsoft.com/office/officeart/2008/layout/TitlePictureLineup"/>
    <dgm:cxn modelId="{D5E96F2C-6C3B-4CC5-B4F9-DE7B068138FE}" type="presParOf" srcId="{BF7DFD31-232B-4E95-9DCF-6C76CB980560}" destId="{BBADDDE8-0EB9-4AF0-9B08-BAF93FD7897D}" srcOrd="2" destOrd="0" presId="urn:microsoft.com/office/officeart/2008/layout/TitlePictureLineup"/>
    <dgm:cxn modelId="{EFAB319A-FDFF-421C-8032-00CD0B042F5B}" type="presParOf" srcId="{BF7DFD31-232B-4E95-9DCF-6C76CB980560}" destId="{E07D7404-DA2E-4C8D-80A3-89B1FC4F627A}" srcOrd="3" destOrd="0" presId="urn:microsoft.com/office/officeart/2008/layout/TitlePictureLineup"/>
    <dgm:cxn modelId="{A183BD34-4C12-45A1-A9AB-55F34D1CF84B}" type="presParOf" srcId="{3ACA5173-711E-4B30-A2F1-8CDADB5D2E86}" destId="{1C3B9E77-06AD-473D-8B87-05B11C3D5C79}" srcOrd="1" destOrd="0" presId="urn:microsoft.com/office/officeart/2008/layout/TitlePictureLineup"/>
    <dgm:cxn modelId="{07CD8DFD-496E-4045-8AC2-8A1EE0A242E0}" type="presParOf" srcId="{3ACA5173-711E-4B30-A2F1-8CDADB5D2E86}" destId="{23F39603-FDB9-45DD-8ECE-0EB5466145AF}" srcOrd="2" destOrd="0" presId="urn:microsoft.com/office/officeart/2008/layout/TitlePictureLineup"/>
    <dgm:cxn modelId="{063232A3-1921-46F5-ACBD-451B06397C94}" type="presParOf" srcId="{23F39603-FDB9-45DD-8ECE-0EB5466145AF}" destId="{9120DCFD-93C5-4088-ABC8-27268C7E8ECC}" srcOrd="0" destOrd="0" presId="urn:microsoft.com/office/officeart/2008/layout/TitlePictureLineup"/>
    <dgm:cxn modelId="{E3727D2F-B524-424E-B024-F950165AAB1E}" type="presParOf" srcId="{23F39603-FDB9-45DD-8ECE-0EB5466145AF}" destId="{DCF68CB4-4E4E-4CAA-B5A7-EDCEB13FED97}" srcOrd="1" destOrd="0" presId="urn:microsoft.com/office/officeart/2008/layout/TitlePictureLineup"/>
    <dgm:cxn modelId="{7B7306E1-B9BD-4D65-A922-B999C6D049BA}" type="presParOf" srcId="{23F39603-FDB9-45DD-8ECE-0EB5466145AF}" destId="{D93D18E1-BB07-404C-B664-6A30253D040C}" srcOrd="2" destOrd="0" presId="urn:microsoft.com/office/officeart/2008/layout/TitlePictureLineup"/>
    <dgm:cxn modelId="{4FE03EE7-D23F-4877-9051-7066EBB43B2B}" type="presParOf" srcId="{23F39603-FDB9-45DD-8ECE-0EB5466145AF}" destId="{F235DB1D-A70A-4E43-AC00-DD20A0A29120}" srcOrd="3" destOrd="0" presId="urn:microsoft.com/office/officeart/2008/layout/TitlePictureLineup"/>
    <dgm:cxn modelId="{8D415B07-5C74-4A21-99AB-A188F1FBB4AC}" type="presParOf" srcId="{3ACA5173-711E-4B30-A2F1-8CDADB5D2E86}" destId="{0D647C16-D555-4AA6-9469-C4C78155E9D1}" srcOrd="3" destOrd="0" presId="urn:microsoft.com/office/officeart/2008/layout/TitlePictureLineup"/>
    <dgm:cxn modelId="{5B26F19D-64DB-401B-94FC-6D8F8C20C883}" type="presParOf" srcId="{3ACA5173-711E-4B30-A2F1-8CDADB5D2E86}" destId="{D2B8472A-9B5F-4C4F-8FA2-E7085C73F7FA}" srcOrd="4" destOrd="0" presId="urn:microsoft.com/office/officeart/2008/layout/TitlePictureLineup"/>
    <dgm:cxn modelId="{4850BE11-E702-4FE1-9C71-4DC56FCAD366}" type="presParOf" srcId="{D2B8472A-9B5F-4C4F-8FA2-E7085C73F7FA}" destId="{D3B3EA43-B211-4BBE-86B7-A79F45E6367A}" srcOrd="0" destOrd="0" presId="urn:microsoft.com/office/officeart/2008/layout/TitlePictureLineup"/>
    <dgm:cxn modelId="{BC5DAF34-7AE4-402D-93B2-54189D291BB5}" type="presParOf" srcId="{D2B8472A-9B5F-4C4F-8FA2-E7085C73F7FA}" destId="{483F8386-757A-4B88-A3F3-592E61DF1182}" srcOrd="1" destOrd="0" presId="urn:microsoft.com/office/officeart/2008/layout/TitlePictureLineup"/>
    <dgm:cxn modelId="{B1E2BA79-9CE0-4FE5-BD1C-95F3E6A72D56}" type="presParOf" srcId="{D2B8472A-9B5F-4C4F-8FA2-E7085C73F7FA}" destId="{86EADFBF-2630-49A1-9FFB-80A0CD7AE57B}" srcOrd="2" destOrd="0" presId="urn:microsoft.com/office/officeart/2008/layout/TitlePictureLineup"/>
    <dgm:cxn modelId="{1D37FDDB-B2C0-4577-B7B5-5444A5FB061F}" type="presParOf" srcId="{D2B8472A-9B5F-4C4F-8FA2-E7085C73F7FA}" destId="{7034139D-E716-409B-9C75-59E20CE072F5}" srcOrd="3" destOrd="0" presId="urn:microsoft.com/office/officeart/2008/layout/TitlePictureLineup"/>
    <dgm:cxn modelId="{DC80F70E-21DB-42AC-AC45-027D3FFAC694}" type="presParOf" srcId="{3ACA5173-711E-4B30-A2F1-8CDADB5D2E86}" destId="{A946C38A-E1B1-415F-8082-3B0D1FCFF360}" srcOrd="5" destOrd="0" presId="urn:microsoft.com/office/officeart/2008/layout/TitlePictureLineup"/>
    <dgm:cxn modelId="{A9F72691-94AA-48ED-B1F7-3D68ECB8A515}" type="presParOf" srcId="{3ACA5173-711E-4B30-A2F1-8CDADB5D2E86}" destId="{D7DAF61B-29CB-4E32-B3A7-E89CE25E478A}" srcOrd="6" destOrd="0" presId="urn:microsoft.com/office/officeart/2008/layout/TitlePictureLineup"/>
    <dgm:cxn modelId="{82F15BEC-8115-4623-9780-AFCFD19CBA41}" type="presParOf" srcId="{D7DAF61B-29CB-4E32-B3A7-E89CE25E478A}" destId="{06B70D1A-F3EB-40E8-93FD-91D1BAC876CE}" srcOrd="0" destOrd="0" presId="urn:microsoft.com/office/officeart/2008/layout/TitlePictureLineup"/>
    <dgm:cxn modelId="{394E2166-1E62-4D6D-91DC-169FF8119A17}" type="presParOf" srcId="{D7DAF61B-29CB-4E32-B3A7-E89CE25E478A}" destId="{FD66A9D6-2C35-4E14-945C-38A679D952D8}" srcOrd="1" destOrd="0" presId="urn:microsoft.com/office/officeart/2008/layout/TitlePictureLineup"/>
    <dgm:cxn modelId="{80A7B9AB-633D-4E63-8A00-BD9EDCB26CEB}" type="presParOf" srcId="{D7DAF61B-29CB-4E32-B3A7-E89CE25E478A}" destId="{E8862AE0-E932-4548-AE58-FF4A11104D77}" srcOrd="2" destOrd="0" presId="urn:microsoft.com/office/officeart/2008/layout/TitlePictureLineup"/>
    <dgm:cxn modelId="{8AD03034-9D29-4C11-B4DA-1628B12CF646}" type="presParOf" srcId="{D7DAF61B-29CB-4E32-B3A7-E89CE25E478A}" destId="{A27EC9DF-2D5C-41B2-BEA6-230BA027BF05}" srcOrd="3" destOrd="0" presId="urn:microsoft.com/office/officeart/2008/layout/TitlePictureLineup"/>
    <dgm:cxn modelId="{4213DFED-6FBB-4C3D-99D1-4C438FE07237}" type="presParOf" srcId="{3ACA5173-711E-4B30-A2F1-8CDADB5D2E86}" destId="{C660DD90-B9F7-46FF-A844-44A7BB8C3079}" srcOrd="7" destOrd="0" presId="urn:microsoft.com/office/officeart/2008/layout/TitlePictureLineup"/>
    <dgm:cxn modelId="{C15F99CC-55C4-4281-B6E2-7C1B625A6C97}" type="presParOf" srcId="{3ACA5173-711E-4B30-A2F1-8CDADB5D2E86}" destId="{DE13B0DB-C00E-4F7F-914B-09944215EE2E}" srcOrd="8" destOrd="0" presId="urn:microsoft.com/office/officeart/2008/layout/TitlePictureLineup"/>
    <dgm:cxn modelId="{F0DE3B39-513F-42EF-864B-CED24862D59A}" type="presParOf" srcId="{DE13B0DB-C00E-4F7F-914B-09944215EE2E}" destId="{56087C6A-99EC-4A4E-8AAC-D7302015EF63}" srcOrd="0" destOrd="0" presId="urn:microsoft.com/office/officeart/2008/layout/TitlePictureLineup"/>
    <dgm:cxn modelId="{36F3F992-9AF4-4E06-A6E2-5F94EF4FDAA3}" type="presParOf" srcId="{DE13B0DB-C00E-4F7F-914B-09944215EE2E}" destId="{1898669C-9C30-4FE6-B9C6-F8F403425038}" srcOrd="1" destOrd="0" presId="urn:microsoft.com/office/officeart/2008/layout/TitlePictureLineup"/>
    <dgm:cxn modelId="{CB22A628-6583-466E-ABEE-5C726459A580}" type="presParOf" srcId="{DE13B0DB-C00E-4F7F-914B-09944215EE2E}" destId="{184C130F-AFA3-46AA-9A34-4FA5E8FF751A}" srcOrd="2" destOrd="0" presId="urn:microsoft.com/office/officeart/2008/layout/TitlePictureLineup"/>
    <dgm:cxn modelId="{6020669E-AC81-4812-B5F0-0623FA5374B8}" type="presParOf" srcId="{DE13B0DB-C00E-4F7F-914B-09944215EE2E}" destId="{AE9818F6-6256-4616-AC9E-9779DE4B73E0}" srcOrd="3" destOrd="0" presId="urn:microsoft.com/office/officeart/2008/layout/TitlePictureLineup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AB8393B-1C1E-4E1C-97A5-EE0435458E5D}" type="doc">
      <dgm:prSet loTypeId="urn:microsoft.com/office/officeart/2009/3/layout/IncreasingArrowsProcess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1303259-A380-4D79-B225-8BE2F4230BB0}">
      <dgm:prSet phldrT="[Текст]" custT="1"/>
      <dgm:spPr>
        <a:xfrm>
          <a:off x="0" y="1128033"/>
          <a:ext cx="2949455" cy="2686614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ru-RU" sz="1600" dirty="0" smtClean="0">
            <a:latin typeface="Calibri" panose="020F0502020204030204"/>
            <a:ea typeface="+mn-ea"/>
            <a:cs typeface="+mn-cs"/>
          </a:endParaRPr>
        </a:p>
        <a:p>
          <a:r>
            <a:rPr lang="ru-RU" sz="1600" dirty="0" smtClean="0">
              <a:solidFill>
                <a:schemeClr val="accent4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ru-RU" sz="2000" dirty="0" smtClean="0">
              <a:solidFill>
                <a:srgbClr val="002060"/>
              </a:solidFill>
              <a:effectLst/>
              <a:latin typeface="Calibri" panose="020F0502020204030204"/>
              <a:ea typeface="+mn-ea"/>
              <a:cs typeface="+mn-cs"/>
            </a:rPr>
            <a:t>Вербальные средства коммуникации – все   возможности человеческой речи, как устной, так и письменной</a:t>
          </a:r>
          <a:endParaRPr lang="ru-RU" sz="2000" dirty="0">
            <a:solidFill>
              <a:srgbClr val="002060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525AD34-8204-4FDD-9636-DD86A8C93B14}" type="parTrans" cxnId="{8053C882-6354-4577-8801-872D085072C5}">
      <dgm:prSet/>
      <dgm:spPr/>
      <dgm:t>
        <a:bodyPr/>
        <a:lstStyle/>
        <a:p>
          <a:endParaRPr lang="ru-RU"/>
        </a:p>
      </dgm:t>
    </dgm:pt>
    <dgm:pt modelId="{D20E37AA-992C-42F8-B55A-16CF6F933748}" type="sibTrans" cxnId="{8053C882-6354-4577-8801-872D085072C5}">
      <dgm:prSet/>
      <dgm:spPr/>
      <dgm:t>
        <a:bodyPr/>
        <a:lstStyle/>
        <a:p>
          <a:endParaRPr lang="ru-RU"/>
        </a:p>
      </dgm:t>
    </dgm:pt>
    <dgm:pt modelId="{58AAF21A-D932-45F1-828D-31A7E6AC6C78}">
      <dgm:prSet phldrT="[Текст]" custT="1"/>
      <dgm:spPr>
        <a:xfrm>
          <a:off x="2949455" y="517439"/>
          <a:ext cx="6626697" cy="1394652"/>
        </a:xfrm>
        <a:prstGeom prst="rightArrow">
          <a:avLst>
            <a:gd name="adj1" fmla="val 50000"/>
            <a:gd name="adj2" fmla="val 50000"/>
          </a:avLst>
        </a:prstGeom>
      </dgm:spPr>
      <dgm:t>
        <a:bodyPr/>
        <a:lstStyle/>
        <a:p>
          <a:r>
            <a:rPr lang="ru-RU" sz="1800" dirty="0" smtClean="0">
              <a:latin typeface="Calibri" panose="020F0502020204030204"/>
              <a:ea typeface="+mn-ea"/>
              <a:cs typeface="+mn-cs"/>
            </a:rPr>
            <a:t>  </a:t>
          </a:r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внешние формы поведения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D16E3853-A0F9-4E15-8496-735CAED3FE7B}" type="parTrans" cxnId="{E3EA177A-53C7-4995-9C9D-4F187F67816A}">
      <dgm:prSet/>
      <dgm:spPr/>
      <dgm:t>
        <a:bodyPr/>
        <a:lstStyle/>
        <a:p>
          <a:endParaRPr lang="ru-RU"/>
        </a:p>
      </dgm:t>
    </dgm:pt>
    <dgm:pt modelId="{CB7727AA-A150-4FB9-B01D-1FCE37079E9E}" type="sibTrans" cxnId="{E3EA177A-53C7-4995-9C9D-4F187F67816A}">
      <dgm:prSet/>
      <dgm:spPr/>
      <dgm:t>
        <a:bodyPr/>
        <a:lstStyle/>
        <a:p>
          <a:endParaRPr lang="ru-RU"/>
        </a:p>
      </dgm:t>
    </dgm:pt>
    <dgm:pt modelId="{828EF361-D60F-4280-980E-E9B7019E0F35}">
      <dgm:prSet phldrT="[Текст]" custT="1"/>
      <dgm:spPr>
        <a:xfrm>
          <a:off x="2949455" y="1592917"/>
          <a:ext cx="2949455" cy="2686614"/>
        </a:xfrm>
        <a:prstGeom prst="rect">
          <a:avLst/>
        </a:prstGeom>
        <a:solidFill>
          <a:srgbClr val="D9FFEA"/>
        </a:solidFill>
      </dgm:spPr>
      <dgm:t>
        <a:bodyPr/>
        <a:lstStyle/>
        <a:p>
          <a:r>
            <a:rPr lang="ru-RU" sz="1600" b="1" dirty="0" smtClean="0">
              <a:solidFill>
                <a:srgbClr val="4837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 </a:t>
          </a:r>
          <a:r>
            <a:rPr lang="ru-RU" sz="1600" b="1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6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</a:t>
          </a:r>
          <a:r>
            <a:rPr lang="ru-RU" sz="17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Внешний вид</a:t>
          </a:r>
        </a:p>
        <a:p>
          <a:r>
            <a:rPr lang="ru-RU" sz="1700" b="1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- </a:t>
          </a:r>
          <a:r>
            <a:rPr lang="ru-RU" sz="17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Одежда</a:t>
          </a:r>
        </a:p>
        <a:p>
          <a:r>
            <a:rPr lang="ru-RU" sz="17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</a:t>
          </a:r>
          <a:r>
            <a:rPr lang="ru-RU" sz="1700" b="1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Походка и осанка</a:t>
          </a:r>
        </a:p>
        <a:p>
          <a:r>
            <a:rPr lang="ru-RU" sz="17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</a:t>
          </a:r>
          <a:r>
            <a:rPr lang="ru-RU" sz="1700" b="1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Мимика</a:t>
          </a:r>
        </a:p>
        <a:p>
          <a:r>
            <a:rPr lang="ru-RU" sz="17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</a:t>
          </a:r>
          <a:r>
            <a:rPr lang="ru-RU" sz="1700" b="1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Жесты</a:t>
          </a:r>
        </a:p>
        <a:p>
          <a:r>
            <a:rPr lang="ru-RU" sz="17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</a:t>
          </a:r>
          <a:r>
            <a:rPr lang="ru-RU" sz="1700" b="1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Поза </a:t>
          </a:r>
        </a:p>
        <a:p>
          <a:r>
            <a:rPr lang="ru-RU" sz="17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</a:t>
          </a:r>
          <a:r>
            <a:rPr lang="ru-RU" sz="1700" b="1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Другие формы невербальной коммуникации</a:t>
          </a:r>
          <a:endParaRPr lang="ru-RU" sz="1700" dirty="0">
            <a:solidFill>
              <a:srgbClr val="005828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BE00009B-F26E-4C00-A8C2-01A5C2BE72DC}" type="parTrans" cxnId="{9DF7CD57-9674-42A9-A7FC-8A11E6B878C8}">
      <dgm:prSet/>
      <dgm:spPr/>
      <dgm:t>
        <a:bodyPr/>
        <a:lstStyle/>
        <a:p>
          <a:endParaRPr lang="ru-RU"/>
        </a:p>
      </dgm:t>
    </dgm:pt>
    <dgm:pt modelId="{76F716E1-5199-4045-B94E-9C1FD5AE6013}" type="sibTrans" cxnId="{9DF7CD57-9674-42A9-A7FC-8A11E6B878C8}">
      <dgm:prSet/>
      <dgm:spPr/>
      <dgm:t>
        <a:bodyPr/>
        <a:lstStyle/>
        <a:p>
          <a:endParaRPr lang="ru-RU"/>
        </a:p>
      </dgm:t>
    </dgm:pt>
    <dgm:pt modelId="{B4379F98-9B6A-419E-916D-ACE6A4CD936D}">
      <dgm:prSet phldrT="[Текст]" custT="1"/>
      <dgm:spPr>
        <a:xfrm>
          <a:off x="5898910" y="982323"/>
          <a:ext cx="3677242" cy="1394652"/>
        </a:xfrm>
        <a:prstGeom prst="rightArrow">
          <a:avLst>
            <a:gd name="adj1" fmla="val 50000"/>
            <a:gd name="adj2" fmla="val 50000"/>
          </a:avLst>
        </a:prstGeom>
      </dgm:spPr>
      <dgm:t>
        <a:bodyPr/>
        <a:lstStyle/>
        <a:p>
          <a:r>
            <a:rPr lang="ru-RU" sz="1800" dirty="0" smtClean="0">
              <a:latin typeface="Calibri" panose="020F0502020204030204"/>
              <a:ea typeface="+mn-ea"/>
              <a:cs typeface="+mn-cs"/>
            </a:rPr>
            <a:t>  </a:t>
          </a:r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сюда же можно отнести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04257D94-780B-4CC1-AF58-EF793D61B95E}" type="parTrans" cxnId="{34B70047-3B77-434E-85D9-68FBF116DE3C}">
      <dgm:prSet/>
      <dgm:spPr/>
      <dgm:t>
        <a:bodyPr/>
        <a:lstStyle/>
        <a:p>
          <a:endParaRPr lang="ru-RU"/>
        </a:p>
      </dgm:t>
    </dgm:pt>
    <dgm:pt modelId="{090D4E0D-2883-44C2-AE1B-45725A030CA8}" type="sibTrans" cxnId="{34B70047-3B77-434E-85D9-68FBF116DE3C}">
      <dgm:prSet/>
      <dgm:spPr/>
      <dgm:t>
        <a:bodyPr/>
        <a:lstStyle/>
        <a:p>
          <a:endParaRPr lang="ru-RU"/>
        </a:p>
      </dgm:t>
    </dgm:pt>
    <dgm:pt modelId="{36F39F72-9D08-40B7-8A0C-BB9D4408A57A}">
      <dgm:prSet phldrT="[Текст]" custT="1"/>
      <dgm:spPr>
        <a:xfrm>
          <a:off x="5898910" y="2057801"/>
          <a:ext cx="2949455" cy="2647296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-</a:t>
          </a:r>
          <a:r>
            <a:rPr lang="ru-RU" sz="1600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 </a:t>
          </a:r>
          <a:r>
            <a:rPr lang="ru-RU" sz="17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Умение держать себя в руках</a:t>
          </a:r>
        </a:p>
        <a:p>
          <a:r>
            <a:rPr lang="ru-RU" sz="1700" b="1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 Контролировать свои поступки</a:t>
          </a:r>
        </a:p>
        <a:p>
          <a:r>
            <a:rPr lang="ru-RU" sz="1700" b="1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 Соблюдать правила приличия</a:t>
          </a:r>
        </a:p>
        <a:p>
          <a:r>
            <a:rPr lang="ru-RU" sz="1700" b="1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 Скромность</a:t>
          </a:r>
        </a:p>
        <a:p>
          <a:r>
            <a:rPr lang="ru-RU" sz="1700" b="1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 Деликатность</a:t>
          </a:r>
        </a:p>
        <a:p>
          <a:r>
            <a:rPr lang="ru-RU" sz="1700" b="1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 Чувство такта</a:t>
          </a:r>
        </a:p>
        <a:p>
          <a:r>
            <a:rPr lang="ru-RU" sz="1700" b="1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- </a:t>
          </a:r>
          <a:r>
            <a:rPr lang="ru-RU" sz="17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Чувство внутреннего достоинства</a:t>
          </a:r>
          <a:endParaRPr lang="ru-RU" sz="1700" dirty="0">
            <a:solidFill>
              <a:srgbClr val="2A421A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01BC5AF-B3C6-4D1D-B244-303B62F8228E}" type="parTrans" cxnId="{0B0E2CE2-85EE-40D1-AA46-8BD3AFCDB195}">
      <dgm:prSet/>
      <dgm:spPr/>
      <dgm:t>
        <a:bodyPr/>
        <a:lstStyle/>
        <a:p>
          <a:endParaRPr lang="ru-RU"/>
        </a:p>
      </dgm:t>
    </dgm:pt>
    <dgm:pt modelId="{BEEF92FC-39D0-46D0-BC08-DB86D07280E5}" type="sibTrans" cxnId="{0B0E2CE2-85EE-40D1-AA46-8BD3AFCDB195}">
      <dgm:prSet/>
      <dgm:spPr/>
      <dgm:t>
        <a:bodyPr/>
        <a:lstStyle/>
        <a:p>
          <a:endParaRPr lang="ru-RU"/>
        </a:p>
      </dgm:t>
    </dgm:pt>
    <dgm:pt modelId="{35F00561-57C9-4929-BAD2-B82165E0DFDF}">
      <dgm:prSet phldrT="[Текст]" custT="1"/>
      <dgm:spPr>
        <a:xfrm>
          <a:off x="0" y="52554"/>
          <a:ext cx="9576153" cy="1394652"/>
        </a:xfrm>
        <a:prstGeom prst="rightArrow">
          <a:avLst>
            <a:gd name="adj1" fmla="val 50000"/>
            <a:gd name="adj2" fmla="val 50000"/>
          </a:avLst>
        </a:prstGeom>
      </dgm:spPr>
      <dgm:t>
        <a:bodyPr/>
        <a:lstStyle/>
        <a:p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     связаны с понятиями «хорошие манеры» или «хороший тон»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F6467AB9-15BD-4ED1-9228-3694E477CEF9}" type="sibTrans" cxnId="{087E5F7E-225E-407F-A23C-73F24BF4F209}">
      <dgm:prSet/>
      <dgm:spPr/>
      <dgm:t>
        <a:bodyPr/>
        <a:lstStyle/>
        <a:p>
          <a:endParaRPr lang="ru-RU"/>
        </a:p>
      </dgm:t>
    </dgm:pt>
    <dgm:pt modelId="{535E3034-96E7-496C-91D8-294C2C642FD0}" type="parTrans" cxnId="{087E5F7E-225E-407F-A23C-73F24BF4F209}">
      <dgm:prSet/>
      <dgm:spPr/>
      <dgm:t>
        <a:bodyPr/>
        <a:lstStyle/>
        <a:p>
          <a:endParaRPr lang="ru-RU"/>
        </a:p>
      </dgm:t>
    </dgm:pt>
    <dgm:pt modelId="{A50382FF-A81E-4EA1-A9FB-55104B57C78E}" type="pres">
      <dgm:prSet presAssocID="{4AB8393B-1C1E-4E1C-97A5-EE0435458E5D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7EFCF4B-D5B2-4C51-A617-679D79B86181}" type="pres">
      <dgm:prSet presAssocID="{35F00561-57C9-4929-BAD2-B82165E0DFDF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46275D-8D8F-45E1-A8B9-CE4F5A57A91C}" type="pres">
      <dgm:prSet presAssocID="{35F00561-57C9-4929-BAD2-B82165E0DFDF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844FA9-FD76-4D1D-AE52-FDB25A97E19C}" type="pres">
      <dgm:prSet presAssocID="{58AAF21A-D932-45F1-828D-31A7E6AC6C78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D60B9B-A026-4C9A-A1EA-E477771FCC52}" type="pres">
      <dgm:prSet presAssocID="{58AAF21A-D932-45F1-828D-31A7E6AC6C78}" presName="childText2" presStyleLbl="solidAlignAcc1" presStyleIdx="1" presStyleCnt="3" custScaleY="1064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4EE78B-0A1C-4231-B875-F14F6327BB6E}" type="pres">
      <dgm:prSet presAssocID="{B4379F98-9B6A-419E-916D-ACE6A4CD936D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FBD851-C6EC-4D1E-AD3A-B6D54E3A3E96}" type="pres">
      <dgm:prSet presAssocID="{B4379F98-9B6A-419E-916D-ACE6A4CD936D}" presName="childText3" presStyleLbl="solidAlignAcc1" presStyleIdx="2" presStyleCnt="3" custScaleY="1064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B70047-3B77-434E-85D9-68FBF116DE3C}" srcId="{4AB8393B-1C1E-4E1C-97A5-EE0435458E5D}" destId="{B4379F98-9B6A-419E-916D-ACE6A4CD936D}" srcOrd="2" destOrd="0" parTransId="{04257D94-780B-4CC1-AF58-EF793D61B95E}" sibTransId="{090D4E0D-2883-44C2-AE1B-45725A030CA8}"/>
    <dgm:cxn modelId="{AA5C5964-8626-432F-BDC3-96FA4E1B3EB5}" type="presOf" srcId="{B4379F98-9B6A-419E-916D-ACE6A4CD936D}" destId="{0A4EE78B-0A1C-4231-B875-F14F6327BB6E}" srcOrd="0" destOrd="0" presId="urn:microsoft.com/office/officeart/2009/3/layout/IncreasingArrowsProcess"/>
    <dgm:cxn modelId="{45D099CD-8411-4B61-A97A-8CD80C93D614}" type="presOf" srcId="{36F39F72-9D08-40B7-8A0C-BB9D4408A57A}" destId="{52FBD851-C6EC-4D1E-AD3A-B6D54E3A3E96}" srcOrd="0" destOrd="0" presId="urn:microsoft.com/office/officeart/2009/3/layout/IncreasingArrowsProcess"/>
    <dgm:cxn modelId="{C90E13DF-49EE-446E-AC95-265B8AB2D655}" type="presOf" srcId="{58AAF21A-D932-45F1-828D-31A7E6AC6C78}" destId="{0E844FA9-FD76-4D1D-AE52-FDB25A97E19C}" srcOrd="0" destOrd="0" presId="urn:microsoft.com/office/officeart/2009/3/layout/IncreasingArrowsProcess"/>
    <dgm:cxn modelId="{9DF7CD57-9674-42A9-A7FC-8A11E6B878C8}" srcId="{58AAF21A-D932-45F1-828D-31A7E6AC6C78}" destId="{828EF361-D60F-4280-980E-E9B7019E0F35}" srcOrd="0" destOrd="0" parTransId="{BE00009B-F26E-4C00-A8C2-01A5C2BE72DC}" sibTransId="{76F716E1-5199-4045-B94E-9C1FD5AE6013}"/>
    <dgm:cxn modelId="{E3EA177A-53C7-4995-9C9D-4F187F67816A}" srcId="{4AB8393B-1C1E-4E1C-97A5-EE0435458E5D}" destId="{58AAF21A-D932-45F1-828D-31A7E6AC6C78}" srcOrd="1" destOrd="0" parTransId="{D16E3853-A0F9-4E15-8496-735CAED3FE7B}" sibTransId="{CB7727AA-A150-4FB9-B01D-1FCE37079E9E}"/>
    <dgm:cxn modelId="{0B0E2CE2-85EE-40D1-AA46-8BD3AFCDB195}" srcId="{B4379F98-9B6A-419E-916D-ACE6A4CD936D}" destId="{36F39F72-9D08-40B7-8A0C-BB9D4408A57A}" srcOrd="0" destOrd="0" parTransId="{D01BC5AF-B3C6-4D1D-B244-303B62F8228E}" sibTransId="{BEEF92FC-39D0-46D0-BC08-DB86D07280E5}"/>
    <dgm:cxn modelId="{8053C882-6354-4577-8801-872D085072C5}" srcId="{35F00561-57C9-4929-BAD2-B82165E0DFDF}" destId="{21303259-A380-4D79-B225-8BE2F4230BB0}" srcOrd="0" destOrd="0" parTransId="{D525AD34-8204-4FDD-9636-DD86A8C93B14}" sibTransId="{D20E37AA-992C-42F8-B55A-16CF6F933748}"/>
    <dgm:cxn modelId="{49704FEE-D17C-41C5-A0E5-7DE1FFAC8653}" type="presOf" srcId="{35F00561-57C9-4929-BAD2-B82165E0DFDF}" destId="{07EFCF4B-D5B2-4C51-A617-679D79B86181}" srcOrd="0" destOrd="0" presId="urn:microsoft.com/office/officeart/2009/3/layout/IncreasingArrowsProcess"/>
    <dgm:cxn modelId="{C276E367-5A3B-4594-9BC2-04B306045FE3}" type="presOf" srcId="{828EF361-D60F-4280-980E-E9B7019E0F35}" destId="{E4D60B9B-A026-4C9A-A1EA-E477771FCC52}" srcOrd="0" destOrd="0" presId="urn:microsoft.com/office/officeart/2009/3/layout/IncreasingArrowsProcess"/>
    <dgm:cxn modelId="{087E5F7E-225E-407F-A23C-73F24BF4F209}" srcId="{4AB8393B-1C1E-4E1C-97A5-EE0435458E5D}" destId="{35F00561-57C9-4929-BAD2-B82165E0DFDF}" srcOrd="0" destOrd="0" parTransId="{535E3034-96E7-496C-91D8-294C2C642FD0}" sibTransId="{F6467AB9-15BD-4ED1-9228-3694E477CEF9}"/>
    <dgm:cxn modelId="{F199D73D-D37D-47F2-8E58-887BBEF43778}" type="presOf" srcId="{21303259-A380-4D79-B225-8BE2F4230BB0}" destId="{E446275D-8D8F-45E1-A8B9-CE4F5A57A91C}" srcOrd="0" destOrd="0" presId="urn:microsoft.com/office/officeart/2009/3/layout/IncreasingArrowsProcess"/>
    <dgm:cxn modelId="{CE9149DA-9B93-48A2-81FC-4592B5FA83C4}" type="presOf" srcId="{4AB8393B-1C1E-4E1C-97A5-EE0435458E5D}" destId="{A50382FF-A81E-4EA1-A9FB-55104B57C78E}" srcOrd="0" destOrd="0" presId="urn:microsoft.com/office/officeart/2009/3/layout/IncreasingArrowsProcess"/>
    <dgm:cxn modelId="{DD7C40A2-8A59-4306-9250-855987CC34E5}" type="presParOf" srcId="{A50382FF-A81E-4EA1-A9FB-55104B57C78E}" destId="{07EFCF4B-D5B2-4C51-A617-679D79B86181}" srcOrd="0" destOrd="0" presId="urn:microsoft.com/office/officeart/2009/3/layout/IncreasingArrowsProcess"/>
    <dgm:cxn modelId="{AE72ED23-6769-4D94-A004-E1DA9AFAD255}" type="presParOf" srcId="{A50382FF-A81E-4EA1-A9FB-55104B57C78E}" destId="{E446275D-8D8F-45E1-A8B9-CE4F5A57A91C}" srcOrd="1" destOrd="0" presId="urn:microsoft.com/office/officeart/2009/3/layout/IncreasingArrowsProcess"/>
    <dgm:cxn modelId="{4F4082A8-3E67-4433-A709-5E25017B25CA}" type="presParOf" srcId="{A50382FF-A81E-4EA1-A9FB-55104B57C78E}" destId="{0E844FA9-FD76-4D1D-AE52-FDB25A97E19C}" srcOrd="2" destOrd="0" presId="urn:microsoft.com/office/officeart/2009/3/layout/IncreasingArrowsProcess"/>
    <dgm:cxn modelId="{80E5EC78-3ABF-4BA9-A73A-5E0172B81EBE}" type="presParOf" srcId="{A50382FF-A81E-4EA1-A9FB-55104B57C78E}" destId="{E4D60B9B-A026-4C9A-A1EA-E477771FCC52}" srcOrd="3" destOrd="0" presId="urn:microsoft.com/office/officeart/2009/3/layout/IncreasingArrowsProcess"/>
    <dgm:cxn modelId="{8F31993E-D077-451A-8ABB-C2E9D235564E}" type="presParOf" srcId="{A50382FF-A81E-4EA1-A9FB-55104B57C78E}" destId="{0A4EE78B-0A1C-4231-B875-F14F6327BB6E}" srcOrd="4" destOrd="0" presId="urn:microsoft.com/office/officeart/2009/3/layout/IncreasingArrowsProcess"/>
    <dgm:cxn modelId="{6C4B9B6E-E5FA-4488-84EB-1402C577A834}" type="presParOf" srcId="{A50382FF-A81E-4EA1-A9FB-55104B57C78E}" destId="{52FBD851-C6EC-4D1E-AD3A-B6D54E3A3E96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EFDB29-356A-4376-BCDD-1244F23166BF}">
      <dsp:nvSpPr>
        <dsp:cNvPr id="0" name=""/>
        <dsp:cNvSpPr/>
      </dsp:nvSpPr>
      <dsp:spPr>
        <a:xfrm rot="5400000">
          <a:off x="719544" y="1068622"/>
          <a:ext cx="1843951" cy="3068293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9E0D896-3B86-441B-B09F-76AA58A286C1}">
      <dsp:nvSpPr>
        <dsp:cNvPr id="0" name=""/>
        <dsp:cNvSpPr/>
      </dsp:nvSpPr>
      <dsp:spPr>
        <a:xfrm>
          <a:off x="411743" y="1985380"/>
          <a:ext cx="2770072" cy="2428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иерархию </a:t>
          </a:r>
          <a:endParaRPr lang="ru-RU" sz="2800" kern="1200" dirty="0"/>
        </a:p>
      </dsp:txBody>
      <dsp:txXfrm>
        <a:off x="411743" y="1985380"/>
        <a:ext cx="2770072" cy="2428130"/>
      </dsp:txXfrm>
    </dsp:sp>
    <dsp:sp modelId="{52389F17-9A43-40F1-B742-81E1B37726D2}">
      <dsp:nvSpPr>
        <dsp:cNvPr id="0" name=""/>
        <dsp:cNvSpPr/>
      </dsp:nvSpPr>
      <dsp:spPr>
        <a:xfrm>
          <a:off x="2659160" y="842730"/>
          <a:ext cx="522655" cy="52265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3">
                <a:hueOff val="677650"/>
                <a:satOff val="25000"/>
                <a:lumOff val="-36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677650"/>
                <a:satOff val="25000"/>
                <a:lumOff val="-36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677650"/>
                <a:satOff val="25000"/>
                <a:lumOff val="-36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677650"/>
              <a:satOff val="25000"/>
              <a:lumOff val="-3676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47F30EA-96CF-42AF-9501-4D86501DC0DC}">
      <dsp:nvSpPr>
        <dsp:cNvPr id="0" name=""/>
        <dsp:cNvSpPr/>
      </dsp:nvSpPr>
      <dsp:spPr>
        <a:xfrm rot="5400000">
          <a:off x="4110654" y="229488"/>
          <a:ext cx="1843951" cy="3068293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792682A-59BC-4F94-B9D5-89683BB01FE7}">
      <dsp:nvSpPr>
        <dsp:cNvPr id="0" name=""/>
        <dsp:cNvSpPr/>
      </dsp:nvSpPr>
      <dsp:spPr>
        <a:xfrm>
          <a:off x="3802853" y="1146247"/>
          <a:ext cx="2770072" cy="2428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дисциплину</a:t>
          </a:r>
          <a:r>
            <a:rPr lang="ru-RU" sz="2600" kern="1200" dirty="0" smtClean="0"/>
            <a:t> </a:t>
          </a:r>
          <a:endParaRPr lang="ru-RU" sz="2600" kern="1200" dirty="0"/>
        </a:p>
      </dsp:txBody>
      <dsp:txXfrm>
        <a:off x="3802853" y="1146247"/>
        <a:ext cx="2770072" cy="2428130"/>
      </dsp:txXfrm>
    </dsp:sp>
    <dsp:sp modelId="{DBBA4F0B-196F-40BE-8ECD-ADA3001729EC}">
      <dsp:nvSpPr>
        <dsp:cNvPr id="0" name=""/>
        <dsp:cNvSpPr/>
      </dsp:nvSpPr>
      <dsp:spPr>
        <a:xfrm>
          <a:off x="6050270" y="3597"/>
          <a:ext cx="522655" cy="52265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3">
                <a:hueOff val="2032949"/>
                <a:satOff val="75000"/>
                <a:lumOff val="-1102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032949"/>
                <a:satOff val="75000"/>
                <a:lumOff val="-1102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032949"/>
                <a:satOff val="75000"/>
                <a:lumOff val="-1102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2032949"/>
              <a:satOff val="75000"/>
              <a:lumOff val="-11029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B2FF136-0E6A-4EEC-997B-E1F19EB49A17}">
      <dsp:nvSpPr>
        <dsp:cNvPr id="0" name=""/>
        <dsp:cNvSpPr/>
      </dsp:nvSpPr>
      <dsp:spPr>
        <a:xfrm rot="5400000">
          <a:off x="7501764" y="-609644"/>
          <a:ext cx="1843951" cy="3068293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936B73E-9014-4F2A-9FDC-8F6616CD9E41}">
      <dsp:nvSpPr>
        <dsp:cNvPr id="0" name=""/>
        <dsp:cNvSpPr/>
      </dsp:nvSpPr>
      <dsp:spPr>
        <a:xfrm>
          <a:off x="7193962" y="307113"/>
          <a:ext cx="2770072" cy="2428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организованность </a:t>
          </a:r>
          <a:endParaRPr lang="ru-RU" sz="2600" kern="1200" dirty="0"/>
        </a:p>
      </dsp:txBody>
      <dsp:txXfrm>
        <a:off x="7193962" y="307113"/>
        <a:ext cx="2770072" cy="24281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CCC383-3794-4619-BDE3-874E282918ED}">
      <dsp:nvSpPr>
        <dsp:cNvPr id="0" name=""/>
        <dsp:cNvSpPr/>
      </dsp:nvSpPr>
      <dsp:spPr>
        <a:xfrm rot="5400000">
          <a:off x="1375258" y="2190354"/>
          <a:ext cx="1958867" cy="223010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0C3BF2-B199-4830-862A-A27547BD2170}">
      <dsp:nvSpPr>
        <dsp:cNvPr id="0" name=""/>
        <dsp:cNvSpPr/>
      </dsp:nvSpPr>
      <dsp:spPr>
        <a:xfrm>
          <a:off x="856277" y="18910"/>
          <a:ext cx="3297579" cy="2308198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accent4">
                  <a:lumMod val="50000"/>
                </a:schemeClr>
              </a:solidFill>
              <a:effectLst/>
            </a:rPr>
            <a:t>Этикет - это свод правил поведения, принятых в определенных социальных кругах</a:t>
          </a:r>
          <a:r>
            <a:rPr lang="ru-RU" sz="1900" b="1" kern="1200" dirty="0" smtClean="0">
              <a:solidFill>
                <a:schemeClr val="accent4">
                  <a:lumMod val="50000"/>
                </a:schemeClr>
              </a:solidFill>
              <a:effectLst/>
            </a:rPr>
            <a:t>.</a:t>
          </a:r>
          <a:endParaRPr lang="ru-RU" sz="1900" b="1" kern="1200" dirty="0">
            <a:solidFill>
              <a:schemeClr val="accent4">
                <a:lumMod val="50000"/>
              </a:schemeClr>
            </a:solidFill>
            <a:effectLst/>
          </a:endParaRPr>
        </a:p>
      </dsp:txBody>
      <dsp:txXfrm>
        <a:off x="968974" y="131607"/>
        <a:ext cx="3072185" cy="2082804"/>
      </dsp:txXfrm>
    </dsp:sp>
    <dsp:sp modelId="{2AD5D6AD-73F2-4A37-AF44-179989F50B9A}">
      <dsp:nvSpPr>
        <dsp:cNvPr id="0" name=""/>
        <dsp:cNvSpPr/>
      </dsp:nvSpPr>
      <dsp:spPr>
        <a:xfrm>
          <a:off x="4153856" y="239049"/>
          <a:ext cx="2398344" cy="1865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64FF42-B515-491B-9703-9ADE2CD4C889}">
      <dsp:nvSpPr>
        <dsp:cNvPr id="0" name=""/>
        <dsp:cNvSpPr/>
      </dsp:nvSpPr>
      <dsp:spPr>
        <a:xfrm>
          <a:off x="3590321" y="2611779"/>
          <a:ext cx="3297579" cy="2308198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accent4">
                  <a:lumMod val="50000"/>
                </a:schemeClr>
              </a:solidFill>
              <a:effectLst/>
            </a:rPr>
            <a:t>Этикет в дипломатии – это совокупность правил поведения дипломатов и других официальных лиц в ходе различных дипломатических мероприятий</a:t>
          </a:r>
          <a:r>
            <a:rPr lang="ru-RU" sz="1900" kern="1200" dirty="0" smtClean="0">
              <a:effectLst/>
            </a:rPr>
            <a:t>.</a:t>
          </a:r>
          <a:endParaRPr lang="ru-RU" sz="1900" kern="1200" dirty="0">
            <a:effectLst/>
          </a:endParaRPr>
        </a:p>
      </dsp:txBody>
      <dsp:txXfrm>
        <a:off x="3703018" y="2724476"/>
        <a:ext cx="3072185" cy="20828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8BA099-AB9B-4E66-8EF5-788E9AE946F3}">
      <dsp:nvSpPr>
        <dsp:cNvPr id="0" name=""/>
        <dsp:cNvSpPr/>
      </dsp:nvSpPr>
      <dsp:spPr>
        <a:xfrm>
          <a:off x="2038866" y="1125899"/>
          <a:ext cx="3183451" cy="2250752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accent4">
                  <a:lumMod val="50000"/>
                </a:schemeClr>
              </a:solidFill>
            </a:rPr>
            <a:t>Церемониал – это установленный порядок проведения торжественного официального акта </a:t>
          </a:r>
          <a:endParaRPr lang="ru-RU" sz="2300" b="1" kern="1200" dirty="0">
            <a:solidFill>
              <a:schemeClr val="accent4">
                <a:lumMod val="50000"/>
              </a:schemeClr>
            </a:solidFill>
          </a:endParaRPr>
        </a:p>
      </dsp:txBody>
      <dsp:txXfrm>
        <a:off x="2148758" y="1235791"/>
        <a:ext cx="2963667" cy="20309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F6E7B0-0FF4-4F68-8C12-8E348AFDF98B}">
      <dsp:nvSpPr>
        <dsp:cNvPr id="0" name=""/>
        <dsp:cNvSpPr/>
      </dsp:nvSpPr>
      <dsp:spPr>
        <a:xfrm>
          <a:off x="33421" y="943406"/>
          <a:ext cx="0" cy="3645409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57A9C33-9ED5-4813-B23B-D1DAA9198983}">
      <dsp:nvSpPr>
        <dsp:cNvPr id="0" name=""/>
        <dsp:cNvSpPr/>
      </dsp:nvSpPr>
      <dsp:spPr>
        <a:xfrm>
          <a:off x="101633" y="1136443"/>
          <a:ext cx="1917283" cy="164043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BADDDE8-0EB9-4AF0-9B08-BAF93FD7897D}">
      <dsp:nvSpPr>
        <dsp:cNvPr id="0" name=""/>
        <dsp:cNvSpPr/>
      </dsp:nvSpPr>
      <dsp:spPr>
        <a:xfrm>
          <a:off x="101633" y="2776877"/>
          <a:ext cx="1917283" cy="18834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Родоначальник этикета.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Строгий регламент правил поведения и форм обхождения при дворах монархов.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Применяется в настоящее время в странах с монархической формой правления.</a:t>
          </a:r>
          <a:endParaRPr lang="ru-RU" sz="1800" kern="1200" dirty="0"/>
        </a:p>
      </dsp:txBody>
      <dsp:txXfrm>
        <a:off x="101633" y="2776877"/>
        <a:ext cx="1917283" cy="1883461"/>
      </dsp:txXfrm>
    </dsp:sp>
    <dsp:sp modelId="{E07D7404-DA2E-4C8D-80A3-89B1FC4F627A}">
      <dsp:nvSpPr>
        <dsp:cNvPr id="0" name=""/>
        <dsp:cNvSpPr/>
      </dsp:nvSpPr>
      <dsp:spPr>
        <a:xfrm>
          <a:off x="34801" y="609884"/>
          <a:ext cx="2025227" cy="40504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dirty="0" smtClean="0"/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Придворный</a:t>
          </a:r>
          <a:r>
            <a:rPr lang="ru-RU" sz="1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dirty="0"/>
        </a:p>
      </dsp:txBody>
      <dsp:txXfrm>
        <a:off x="34801" y="609884"/>
        <a:ext cx="2025227" cy="405045"/>
      </dsp:txXfrm>
    </dsp:sp>
    <dsp:sp modelId="{9120DCFD-93C5-4088-ABC8-27268C7E8ECC}">
      <dsp:nvSpPr>
        <dsp:cNvPr id="0" name=""/>
        <dsp:cNvSpPr/>
      </dsp:nvSpPr>
      <dsp:spPr>
        <a:xfrm>
          <a:off x="2485434" y="1014929"/>
          <a:ext cx="0" cy="3645409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2598923"/>
              <a:satOff val="-11992"/>
              <a:lumOff val="44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CF68CB4-4E4E-4CAA-B5A7-EDCEB13FED97}">
      <dsp:nvSpPr>
        <dsp:cNvPr id="0" name=""/>
        <dsp:cNvSpPr/>
      </dsp:nvSpPr>
      <dsp:spPr>
        <a:xfrm>
          <a:off x="2575230" y="1141709"/>
          <a:ext cx="1917283" cy="1640434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93D18E1-BB07-404C-B664-6A30253D040C}">
      <dsp:nvSpPr>
        <dsp:cNvPr id="0" name=""/>
        <dsp:cNvSpPr/>
      </dsp:nvSpPr>
      <dsp:spPr>
        <a:xfrm>
          <a:off x="2586696" y="2776877"/>
          <a:ext cx="1917283" cy="18834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Свод общепринятых в вооруженных силах правил , норм и манер поведения военнослужащих (этикет самурая в том или ином варианте дошел до наших дней в виде боевых искусств</a:t>
          </a:r>
          <a:r>
            <a:rPr lang="ru-RU" sz="1400" kern="1200" dirty="0" smtClean="0"/>
            <a:t>.</a:t>
          </a:r>
          <a:endParaRPr lang="ru-RU" sz="1400" kern="1200" dirty="0"/>
        </a:p>
      </dsp:txBody>
      <dsp:txXfrm>
        <a:off x="2586696" y="2776877"/>
        <a:ext cx="1917283" cy="1883461"/>
      </dsp:txXfrm>
    </dsp:sp>
    <dsp:sp modelId="{F235DB1D-A70A-4E43-AC00-DD20A0A29120}">
      <dsp:nvSpPr>
        <dsp:cNvPr id="0" name=""/>
        <dsp:cNvSpPr/>
      </dsp:nvSpPr>
      <dsp:spPr>
        <a:xfrm>
          <a:off x="2485434" y="609884"/>
          <a:ext cx="2025227" cy="405045"/>
        </a:xfrm>
        <a:prstGeom prst="rect">
          <a:avLst/>
        </a:prstGeom>
        <a:gradFill rotWithShape="0">
          <a:gsLst>
            <a:gs pos="0">
              <a:schemeClr val="accent4">
                <a:hueOff val="2598923"/>
                <a:satOff val="-11992"/>
                <a:lumOff val="4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598923"/>
                <a:satOff val="-11992"/>
                <a:lumOff val="4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598923"/>
                <a:satOff val="-11992"/>
                <a:lumOff val="4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2598923"/>
              <a:satOff val="-11992"/>
              <a:lumOff val="441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Воинский</a:t>
          </a:r>
          <a:r>
            <a:rPr lang="ru-RU" sz="1800" kern="1200" dirty="0" smtClean="0"/>
            <a:t> </a:t>
          </a:r>
          <a:endParaRPr lang="ru-RU" sz="1800" kern="1200" dirty="0"/>
        </a:p>
      </dsp:txBody>
      <dsp:txXfrm>
        <a:off x="2485434" y="609884"/>
        <a:ext cx="2025227" cy="405045"/>
      </dsp:txXfrm>
    </dsp:sp>
    <dsp:sp modelId="{D3B3EA43-B211-4BBE-86B7-A79F45E6367A}">
      <dsp:nvSpPr>
        <dsp:cNvPr id="0" name=""/>
        <dsp:cNvSpPr/>
      </dsp:nvSpPr>
      <dsp:spPr>
        <a:xfrm>
          <a:off x="4970497" y="1014929"/>
          <a:ext cx="0" cy="3645409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83F8386-757A-4B88-A3F3-592E61DF1182}">
      <dsp:nvSpPr>
        <dsp:cNvPr id="0" name=""/>
        <dsp:cNvSpPr/>
      </dsp:nvSpPr>
      <dsp:spPr>
        <a:xfrm>
          <a:off x="5071758" y="1136443"/>
          <a:ext cx="1917283" cy="164043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6EADFBF-2630-49A1-9FFB-80A0CD7AE57B}">
      <dsp:nvSpPr>
        <dsp:cNvPr id="0" name=""/>
        <dsp:cNvSpPr/>
      </dsp:nvSpPr>
      <dsp:spPr>
        <a:xfrm>
          <a:off x="5071758" y="2776877"/>
          <a:ext cx="1917283" cy="18834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Совокупность правил, традиций и условностей, соблюдаемых в общении между собой частными лицами.</a:t>
          </a:r>
          <a:endParaRPr lang="ru-RU" sz="1800" kern="1200" dirty="0"/>
        </a:p>
      </dsp:txBody>
      <dsp:txXfrm>
        <a:off x="5071758" y="2776877"/>
        <a:ext cx="1917283" cy="1883461"/>
      </dsp:txXfrm>
    </dsp:sp>
    <dsp:sp modelId="{7034139D-E716-409B-9C75-59E20CE072F5}">
      <dsp:nvSpPr>
        <dsp:cNvPr id="0" name=""/>
        <dsp:cNvSpPr/>
      </dsp:nvSpPr>
      <dsp:spPr>
        <a:xfrm>
          <a:off x="4970497" y="609884"/>
          <a:ext cx="2025227" cy="405045"/>
        </a:xfrm>
        <a:prstGeom prst="rect">
          <a:avLst/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Общегражданский 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70497" y="609884"/>
        <a:ext cx="2025227" cy="405045"/>
      </dsp:txXfrm>
    </dsp:sp>
    <dsp:sp modelId="{06B70D1A-F3EB-40E8-93FD-91D1BAC876CE}">
      <dsp:nvSpPr>
        <dsp:cNvPr id="0" name=""/>
        <dsp:cNvSpPr/>
      </dsp:nvSpPr>
      <dsp:spPr>
        <a:xfrm>
          <a:off x="7455559" y="1014929"/>
          <a:ext cx="0" cy="3645409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7796769"/>
              <a:satOff val="-35976"/>
              <a:lumOff val="132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D66A9D6-2C35-4E14-945C-38A679D952D8}">
      <dsp:nvSpPr>
        <dsp:cNvPr id="0" name=""/>
        <dsp:cNvSpPr/>
      </dsp:nvSpPr>
      <dsp:spPr>
        <a:xfrm>
          <a:off x="7556821" y="1136443"/>
          <a:ext cx="1917283" cy="1640434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8862AE0-E932-4548-AE58-FF4A11104D77}">
      <dsp:nvSpPr>
        <dsp:cNvPr id="0" name=""/>
        <dsp:cNvSpPr/>
      </dsp:nvSpPr>
      <dsp:spPr>
        <a:xfrm>
          <a:off x="7556821" y="2776877"/>
          <a:ext cx="1917283" cy="18834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7EC9DF-2D5C-41B2-BEA6-230BA027BF05}">
      <dsp:nvSpPr>
        <dsp:cNvPr id="0" name=""/>
        <dsp:cNvSpPr/>
      </dsp:nvSpPr>
      <dsp:spPr>
        <a:xfrm>
          <a:off x="7455559" y="609884"/>
          <a:ext cx="2025227" cy="405045"/>
        </a:xfrm>
        <a:prstGeom prst="rect">
          <a:avLst/>
        </a:prstGeom>
        <a:gradFill rotWithShape="0">
          <a:gsLst>
            <a:gs pos="0">
              <a:schemeClr val="accent4">
                <a:hueOff val="7796769"/>
                <a:satOff val="-35976"/>
                <a:lumOff val="13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7796769"/>
                <a:satOff val="-35976"/>
                <a:lumOff val="13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7796769"/>
                <a:satOff val="-35976"/>
                <a:lumOff val="13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7796769"/>
              <a:satOff val="-35976"/>
              <a:lumOff val="1324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Деловой 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455559" y="609884"/>
        <a:ext cx="2025227" cy="405045"/>
      </dsp:txXfrm>
    </dsp:sp>
    <dsp:sp modelId="{56087C6A-99EC-4A4E-8AAC-D7302015EF63}">
      <dsp:nvSpPr>
        <dsp:cNvPr id="0" name=""/>
        <dsp:cNvSpPr/>
      </dsp:nvSpPr>
      <dsp:spPr>
        <a:xfrm>
          <a:off x="9940622" y="1014929"/>
          <a:ext cx="0" cy="3645409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898669C-9C30-4FE6-B9C6-F8F403425038}">
      <dsp:nvSpPr>
        <dsp:cNvPr id="0" name=""/>
        <dsp:cNvSpPr/>
      </dsp:nvSpPr>
      <dsp:spPr>
        <a:xfrm>
          <a:off x="10041883" y="1136443"/>
          <a:ext cx="1917283" cy="1640434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84C130F-AFA3-46AA-9A34-4FA5E8FF751A}">
      <dsp:nvSpPr>
        <dsp:cNvPr id="0" name=""/>
        <dsp:cNvSpPr/>
      </dsp:nvSpPr>
      <dsp:spPr>
        <a:xfrm>
          <a:off x="10041883" y="2776877"/>
          <a:ext cx="1917283" cy="18834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818F6-6256-4616-AC9E-9779DE4B73E0}">
      <dsp:nvSpPr>
        <dsp:cNvPr id="0" name=""/>
        <dsp:cNvSpPr/>
      </dsp:nvSpPr>
      <dsp:spPr>
        <a:xfrm>
          <a:off x="9940622" y="609884"/>
          <a:ext cx="2025227" cy="405045"/>
        </a:xfrm>
        <a:prstGeom prst="rect">
          <a:avLst/>
        </a:prstGeom>
        <a:solidFill>
          <a:srgbClr val="00B0F0"/>
        </a:solidFill>
        <a:ln w="38100" cap="flat" cmpd="sng" algn="ctr">
          <a:noFill/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Дипломатический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940622" y="609884"/>
        <a:ext cx="2025227" cy="4050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FCF4B-D5B2-4C51-A617-679D79B86181}">
      <dsp:nvSpPr>
        <dsp:cNvPr id="0" name=""/>
        <dsp:cNvSpPr/>
      </dsp:nvSpPr>
      <dsp:spPr>
        <a:xfrm>
          <a:off x="28436" y="529055"/>
          <a:ext cx="9805735" cy="1428088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226709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     связаны с понятиями «хорошие манеры» или «хороший тон»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28436" y="886077"/>
        <a:ext cx="9448713" cy="714044"/>
      </dsp:txXfrm>
    </dsp:sp>
    <dsp:sp modelId="{E446275D-8D8F-45E1-A8B9-CE4F5A57A91C}">
      <dsp:nvSpPr>
        <dsp:cNvPr id="0" name=""/>
        <dsp:cNvSpPr/>
      </dsp:nvSpPr>
      <dsp:spPr>
        <a:xfrm>
          <a:off x="28436" y="1630318"/>
          <a:ext cx="3020166" cy="2751024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>
            <a:latin typeface="Calibri" panose="020F0502020204030204"/>
            <a:ea typeface="+mn-ea"/>
            <a:cs typeface="+mn-cs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accent4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ru-RU" sz="2000" kern="1200" dirty="0" smtClean="0">
              <a:solidFill>
                <a:srgbClr val="002060"/>
              </a:solidFill>
              <a:effectLst/>
              <a:latin typeface="Calibri" panose="020F0502020204030204"/>
              <a:ea typeface="+mn-ea"/>
              <a:cs typeface="+mn-cs"/>
            </a:rPr>
            <a:t>Вербальные средства коммуникации – все   возможности человеческой речи, как устной, так и письменной</a:t>
          </a:r>
          <a:endParaRPr lang="ru-RU" sz="2000" kern="1200" dirty="0">
            <a:solidFill>
              <a:srgbClr val="002060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28436" y="1630318"/>
        <a:ext cx="3020166" cy="2751024"/>
      </dsp:txXfrm>
    </dsp:sp>
    <dsp:sp modelId="{0E844FA9-FD76-4D1D-AE52-FDB25A97E19C}">
      <dsp:nvSpPr>
        <dsp:cNvPr id="0" name=""/>
        <dsp:cNvSpPr/>
      </dsp:nvSpPr>
      <dsp:spPr>
        <a:xfrm>
          <a:off x="3048603" y="1005085"/>
          <a:ext cx="6785569" cy="1428088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26709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Calibri" panose="020F0502020204030204"/>
              <a:ea typeface="+mn-ea"/>
              <a:cs typeface="+mn-cs"/>
            </a:rPr>
            <a:t>  </a:t>
          </a: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внешние формы поведения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3048603" y="1362107"/>
        <a:ext cx="6428547" cy="714044"/>
      </dsp:txXfrm>
    </dsp:sp>
    <dsp:sp modelId="{E4D60B9B-A026-4C9A-A1EA-E477771FCC52}">
      <dsp:nvSpPr>
        <dsp:cNvPr id="0" name=""/>
        <dsp:cNvSpPr/>
      </dsp:nvSpPr>
      <dsp:spPr>
        <a:xfrm>
          <a:off x="3048603" y="2018149"/>
          <a:ext cx="3020166" cy="2927420"/>
        </a:xfrm>
        <a:prstGeom prst="rect">
          <a:avLst/>
        </a:prstGeom>
        <a:solidFill>
          <a:srgbClr val="D9FFEA"/>
        </a:solidFill>
        <a:ln w="635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4837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 </a:t>
          </a:r>
          <a:r>
            <a:rPr lang="ru-RU" sz="1600" b="1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600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</a:t>
          </a:r>
          <a:r>
            <a:rPr lang="ru-RU" sz="1700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Внешний вид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- </a:t>
          </a:r>
          <a:r>
            <a:rPr lang="ru-RU" sz="1700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Одежда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</a:t>
          </a:r>
          <a:r>
            <a:rPr lang="ru-RU" sz="1700" b="1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Походка и осанка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</a:t>
          </a:r>
          <a:r>
            <a:rPr lang="ru-RU" sz="1700" b="1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Мимика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</a:t>
          </a:r>
          <a:r>
            <a:rPr lang="ru-RU" sz="1700" b="1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Жесты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</a:t>
          </a:r>
          <a:r>
            <a:rPr lang="ru-RU" sz="1700" b="1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Поза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</a:t>
          </a:r>
          <a:r>
            <a:rPr lang="ru-RU" sz="1700" b="1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kern="1200" dirty="0" smtClean="0">
              <a:solidFill>
                <a:srgbClr val="005828"/>
              </a:solidFill>
              <a:effectLst/>
              <a:latin typeface="Calibri" panose="020F0502020204030204"/>
              <a:ea typeface="+mn-ea"/>
              <a:cs typeface="+mn-cs"/>
            </a:rPr>
            <a:t> Другие формы невербальной коммуникации</a:t>
          </a:r>
          <a:endParaRPr lang="ru-RU" sz="1700" kern="1200" dirty="0">
            <a:solidFill>
              <a:srgbClr val="005828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3048603" y="2018149"/>
        <a:ext cx="3020166" cy="2927420"/>
      </dsp:txXfrm>
    </dsp:sp>
    <dsp:sp modelId="{0A4EE78B-0A1C-4231-B875-F14F6327BB6E}">
      <dsp:nvSpPr>
        <dsp:cNvPr id="0" name=""/>
        <dsp:cNvSpPr/>
      </dsp:nvSpPr>
      <dsp:spPr>
        <a:xfrm>
          <a:off x="6068769" y="1481114"/>
          <a:ext cx="3765402" cy="1428088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26709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Calibri" panose="020F0502020204030204"/>
              <a:ea typeface="+mn-ea"/>
              <a:cs typeface="+mn-cs"/>
            </a:rPr>
            <a:t>  </a:t>
          </a: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сюда же можно отнести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6068769" y="1838136"/>
        <a:ext cx="3408380" cy="714044"/>
      </dsp:txXfrm>
    </dsp:sp>
    <dsp:sp modelId="{52FBD851-C6EC-4D1E-AD3A-B6D54E3A3E96}">
      <dsp:nvSpPr>
        <dsp:cNvPr id="0" name=""/>
        <dsp:cNvSpPr/>
      </dsp:nvSpPr>
      <dsp:spPr>
        <a:xfrm>
          <a:off x="6068769" y="2494426"/>
          <a:ext cx="3020166" cy="288666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-</a:t>
          </a:r>
          <a:r>
            <a:rPr lang="ru-RU" sz="1600" kern="1200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 </a:t>
          </a:r>
          <a:r>
            <a:rPr lang="ru-RU" sz="1700" kern="12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Умение держать себя в руках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kern="12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 Контролировать свои поступки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kern="12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 Соблюдать правила приличия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kern="12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 Скромность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kern="12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 Деликатность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-</a:t>
          </a:r>
          <a:r>
            <a:rPr lang="ru-RU" sz="1700" kern="12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 Чувство такта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- </a:t>
          </a:r>
          <a:r>
            <a:rPr lang="ru-RU" sz="1700" kern="1200" dirty="0" smtClean="0">
              <a:solidFill>
                <a:srgbClr val="2A421A"/>
              </a:solidFill>
              <a:effectLst/>
              <a:latin typeface="Calibri" panose="020F0502020204030204"/>
              <a:ea typeface="+mn-ea"/>
              <a:cs typeface="+mn-cs"/>
            </a:rPr>
            <a:t>Чувство внутреннего достоинства</a:t>
          </a:r>
          <a:endParaRPr lang="ru-RU" sz="1700" kern="1200" dirty="0">
            <a:solidFill>
              <a:srgbClr val="2A421A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6068769" y="2494426"/>
        <a:ext cx="3020166" cy="28866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96D1D-D57D-426E-BCB2-A31780C28909}" type="datetimeFigureOut">
              <a:rPr lang="ru-RU" smtClean="0"/>
              <a:t>08.06.2021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2F88D-C3D1-453E-A63A-814E409EB0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45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2F88D-C3D1-453E-A63A-814E409EB0C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115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7821-62F0-40A7-AB0B-76808BD41E5E}" type="datetime1">
              <a:rPr lang="ru-RU" smtClean="0"/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441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D4F62-F0E8-4484-82F8-9CD8821C5B87}" type="datetime1">
              <a:rPr lang="ru-RU" smtClean="0"/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818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B5FDB-6B3F-4F82-80B3-F47F1B5BFA2A}" type="datetime1">
              <a:rPr lang="ru-RU" smtClean="0"/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047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7EC4-9B42-4776-BA36-E14D0608EFB1}" type="datetime1">
              <a:rPr lang="ru-RU" smtClean="0"/>
              <a:t>08.06.2021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158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6B4FD-6BF8-4CD9-8B2A-0CE5566FB75A}" type="datetime1">
              <a:rPr lang="ru-RU" smtClean="0"/>
              <a:t>08.06.2021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731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31F7E-842A-4CA4-9953-E941E22688C0}" type="datetime1">
              <a:rPr lang="ru-RU" smtClean="0"/>
              <a:t>08.06.2021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88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60C7C-BFA8-4B46-9515-660406266993}" type="datetime1">
              <a:rPr lang="ru-RU" smtClean="0"/>
              <a:t>08.06.2021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571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FC194-2BD3-46CF-A26C-AA47E654CC31}" type="datetime1">
              <a:rPr lang="ru-RU" smtClean="0"/>
              <a:t>08.06.2021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694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11D7-8A4F-478B-9E1B-7F5A6F8ABE51}" type="datetime1">
              <a:rPr lang="ru-RU" smtClean="0"/>
              <a:t>08.06.2021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24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5C90-E936-45BC-A3ED-7852928A459B}" type="datetime1">
              <a:rPr lang="ru-RU" smtClean="0"/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561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03405-B676-4ED1-869A-30D489B59254}" type="datetime1">
              <a:rPr lang="ru-RU" smtClean="0"/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02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7E435-6857-4CA4-803A-6B898697CE96}" type="datetime1">
              <a:rPr lang="ru-RU" smtClean="0"/>
              <a:t>08.06.2021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BBF13-92B6-47AC-AF18-6CDA5B557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3591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73955" y="446880"/>
            <a:ext cx="831991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Дипломатическая и консульская служба</a:t>
            </a:r>
            <a:br>
              <a:rPr lang="ru-RU" sz="3200" dirty="0" smtClean="0"/>
            </a:br>
            <a:r>
              <a:rPr lang="ru-RU" sz="2400" dirty="0" smtClean="0"/>
              <a:t>тема 14 «Дипломатический протокол»</a:t>
            </a:r>
          </a:p>
          <a:p>
            <a:pPr algn="ctr"/>
            <a:r>
              <a:rPr lang="ru-RU" sz="2000" dirty="0" smtClean="0"/>
              <a:t>Лекция 28 «Источники дипломатического протокола, основные понятия»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372" y="1847415"/>
            <a:ext cx="3767655" cy="284707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09422" y="5010583"/>
            <a:ext cx="8331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Для специальности: 41.03.05 «Международные отношения» </a:t>
            </a:r>
            <a:br>
              <a:rPr lang="ru-RU" sz="2000" dirty="0" smtClean="0"/>
            </a:br>
            <a:r>
              <a:rPr lang="ru-RU" sz="2000" dirty="0" smtClean="0"/>
              <a:t>Институт права ВГУЭС, Кафедра международных отношений и права</a:t>
            </a:r>
            <a:br>
              <a:rPr lang="ru-RU" sz="2000" dirty="0" smtClean="0"/>
            </a:br>
            <a:r>
              <a:rPr lang="ru-RU" sz="2000" dirty="0" smtClean="0"/>
              <a:t>Сост. ст. преподаватель кафедры Абашева Е. А.</a:t>
            </a:r>
          </a:p>
          <a:p>
            <a:pPr algn="ctr"/>
            <a:r>
              <a:rPr lang="ru-RU" sz="2000" dirty="0" smtClean="0"/>
              <a:t>Владивосток, 2021</a:t>
            </a: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081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9335" y="403214"/>
            <a:ext cx="1083527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настоящее время в международном общении участвует около </a:t>
            </a:r>
            <a:r>
              <a:rPr lang="ru-RU" sz="2000" dirty="0" smtClean="0"/>
              <a:t>300 стран</a:t>
            </a:r>
            <a:r>
              <a:rPr lang="ru-RU" sz="2000" dirty="0"/>
              <a:t>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Каждая </a:t>
            </a:r>
            <a:r>
              <a:rPr lang="ru-RU" sz="2000" dirty="0"/>
              <a:t>из них имеет свой </a:t>
            </a:r>
            <a:r>
              <a:rPr lang="ru-RU" sz="2000" dirty="0" smtClean="0"/>
              <a:t>социально-политический, общественный строй</a:t>
            </a:r>
            <a:r>
              <a:rPr lang="ru-RU" sz="2000" dirty="0"/>
              <a:t>, </a:t>
            </a:r>
            <a:r>
              <a:rPr lang="ru-RU" sz="2000" dirty="0" smtClean="0"/>
              <a:t>историю</a:t>
            </a:r>
            <a:r>
              <a:rPr lang="ru-RU" sz="2000" dirty="0"/>
              <a:t>, традиции, культуру, язык.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Нетрудно представить (об </a:t>
            </a:r>
            <a:r>
              <a:rPr lang="ru-RU" sz="2000" dirty="0"/>
              <a:t>этом </a:t>
            </a:r>
            <a:r>
              <a:rPr lang="ru-RU" sz="2000" dirty="0" smtClean="0"/>
              <a:t>говорит опыт прошлого), </a:t>
            </a:r>
            <a:r>
              <a:rPr lang="ru-RU" sz="2000" dirty="0"/>
              <a:t>что нормальное общение между государствами было </a:t>
            </a:r>
            <a:r>
              <a:rPr lang="ru-RU" sz="2000" dirty="0" smtClean="0"/>
              <a:t>бы немыслимо</a:t>
            </a:r>
            <a:r>
              <a:rPr lang="ru-RU" sz="2000" dirty="0"/>
              <a:t>, если бы все они не придерживались общих </a:t>
            </a:r>
            <a:r>
              <a:rPr lang="ru-RU" sz="2000" dirty="0" smtClean="0"/>
              <a:t>основополагающих </a:t>
            </a:r>
            <a:r>
              <a:rPr lang="ru-RU" sz="2000" dirty="0"/>
              <a:t>принципов взаимоотношений, и в первую очередь таких, как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уважение </a:t>
            </a:r>
            <a:r>
              <a:rPr lang="ru-RU" sz="2000" dirty="0"/>
              <a:t>суверенитета,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равенство</a:t>
            </a:r>
            <a:r>
              <a:rPr lang="ru-RU" sz="2000" dirty="0"/>
              <a:t>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территориальная </a:t>
            </a:r>
            <a:r>
              <a:rPr lang="ru-RU" sz="2000" dirty="0"/>
              <a:t>целостность,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невмешательство </a:t>
            </a:r>
            <a:r>
              <a:rPr lang="ru-RU" sz="2000" dirty="0"/>
              <a:t>во внутренние дела друг друга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06603" y="5012693"/>
            <a:ext cx="101661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Необходим инструмент, с помощью которого государства на </a:t>
            </a:r>
            <a:r>
              <a:rPr lang="ru-RU" sz="2000" dirty="0" smtClean="0"/>
              <a:t>практике могли </a:t>
            </a:r>
            <a:r>
              <a:rPr lang="ru-RU" sz="2000" dirty="0"/>
              <a:t>бы реализовать эти принципы. Таким инструментом является </a:t>
            </a:r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дипломатический </a:t>
            </a:r>
            <a:r>
              <a:rPr lang="ru-RU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протокол.</a:t>
            </a:r>
            <a:endParaRPr lang="ru-RU" sz="20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967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378" y="1319769"/>
            <a:ext cx="835377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Термином «</a:t>
            </a:r>
            <a:r>
              <a:rPr lang="ru-RU" sz="23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протокол</a:t>
            </a:r>
            <a:r>
              <a:rPr lang="ru-RU" sz="2200" dirty="0"/>
              <a:t>» (греч. </a:t>
            </a:r>
            <a:r>
              <a:rPr lang="ru-RU" sz="2200" dirty="0" err="1"/>
              <a:t>protokollon:от</a:t>
            </a:r>
            <a:r>
              <a:rPr lang="ru-RU" sz="2200" dirty="0"/>
              <a:t> </a:t>
            </a:r>
            <a:r>
              <a:rPr lang="ru-RU" sz="2200" dirty="0" err="1"/>
              <a:t>protos</a:t>
            </a:r>
            <a:r>
              <a:rPr lang="ru-RU" sz="2200" dirty="0"/>
              <a:t> – первый и </a:t>
            </a:r>
            <a:r>
              <a:rPr lang="ru-RU" sz="2200" dirty="0" err="1"/>
              <a:t>kollа</a:t>
            </a:r>
            <a:r>
              <a:rPr lang="ru-RU" sz="2200" dirty="0"/>
              <a:t> </a:t>
            </a:r>
            <a:r>
              <a:rPr lang="ru-RU" sz="2200" dirty="0" smtClean="0"/>
              <a:t>– клеить</a:t>
            </a:r>
            <a:r>
              <a:rPr lang="ru-RU" sz="2200" dirty="0"/>
              <a:t>) в средние века определялись </a:t>
            </a:r>
            <a:r>
              <a:rPr lang="ru-RU" sz="2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оформления документов </a:t>
            </a:r>
            <a:r>
              <a:rPr lang="ru-RU" sz="22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ведения архивов</a:t>
            </a:r>
            <a:r>
              <a:rPr lang="ru-RU" sz="2200" dirty="0" smtClean="0"/>
              <a:t> (</a:t>
            </a: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этом значении термин часто употребляется и сегодня </a:t>
            </a: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например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протокол </a:t>
            </a:r>
            <a:r>
              <a:rPr lang="ru-RU" sz="1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собрания</a:t>
            </a: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</a:p>
          <a:p>
            <a:endParaRPr lang="ru-RU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100" dirty="0" smtClean="0"/>
              <a:t>Позже </a:t>
            </a:r>
            <a:r>
              <a:rPr lang="ru-RU" sz="2100" dirty="0"/>
              <a:t>слово «протокол» </a:t>
            </a:r>
            <a:r>
              <a:rPr lang="ru-RU" sz="2100" dirty="0" smtClean="0"/>
              <a:t>стало использоваться </a:t>
            </a:r>
            <a:r>
              <a:rPr lang="ru-RU" sz="2100" dirty="0"/>
              <a:t>применительно к дипломатической службе.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В византийской дипломатии </a:t>
            </a:r>
            <a:r>
              <a:rPr lang="ru-RU" sz="2100" dirty="0"/>
              <a:t>им называли </a:t>
            </a:r>
            <a:r>
              <a:rPr lang="ru-RU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первую часть составленного в </a:t>
            </a:r>
            <a:r>
              <a:rPr lang="ru-RU" sz="2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торжественных выражениях </a:t>
            </a:r>
            <a:r>
              <a:rPr lang="ru-RU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документа с перечислением высоких лиц. </a:t>
            </a:r>
            <a:endParaRPr lang="ru-RU" sz="21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100" dirty="0"/>
          </a:p>
          <a:p>
            <a:r>
              <a:rPr lang="ru-RU" sz="2200" dirty="0" smtClean="0"/>
              <a:t>Европейская дипломатия </a:t>
            </a:r>
            <a:r>
              <a:rPr lang="ru-RU" sz="2200" dirty="0"/>
              <a:t>уже в средние века </a:t>
            </a:r>
            <a:r>
              <a:rPr lang="ru-RU" sz="2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относила к протоколу вопросы </a:t>
            </a:r>
            <a:r>
              <a:rPr lang="ru-RU" sz="23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этикета</a:t>
            </a:r>
            <a:r>
              <a:rPr lang="ru-RU" sz="2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и </a:t>
            </a:r>
            <a:r>
              <a:rPr lang="ru-RU" sz="23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церемониала</a:t>
            </a:r>
            <a:r>
              <a:rPr lang="ru-RU" sz="22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20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95851">
            <a:off x="8583478" y="1495755"/>
            <a:ext cx="3243353" cy="3121423"/>
          </a:xfrm>
          <a:prstGeom prst="rect">
            <a:avLst/>
          </a:prstGeom>
          <a:noFill/>
          <a:ln>
            <a:noFill/>
          </a:ln>
          <a:effectLst>
            <a:outerShdw blurRad="292100" dist="190500" dir="120000" algn="tl" rotWithShape="0">
              <a:srgbClr val="333333">
                <a:alpha val="65000"/>
              </a:srgbClr>
            </a:outerShdw>
            <a:reflection endPos="29000" dist="508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21662">
            <a:off x="8768054" y="2466978"/>
            <a:ext cx="1938696" cy="195088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27378" y="322887"/>
            <a:ext cx="109467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Нормы дипломатического протокола – это не изобретение </a:t>
            </a:r>
            <a:r>
              <a:rPr lang="ru-RU" sz="2000" dirty="0" smtClean="0"/>
              <a:t>какой-то одной </a:t>
            </a:r>
            <a:r>
              <a:rPr lang="ru-RU" sz="2000" dirty="0"/>
              <a:t>страны или группы дипломатов, а итог многовекового общения </a:t>
            </a:r>
            <a:r>
              <a:rPr lang="ru-RU" sz="2000" dirty="0" smtClean="0"/>
              <a:t>государств</a:t>
            </a:r>
            <a:r>
              <a:rPr lang="ru-RU" sz="2000" dirty="0"/>
              <a:t>. </a:t>
            </a:r>
            <a:r>
              <a:rPr lang="ru-RU" sz="20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Протокол – категория </a:t>
            </a:r>
            <a:r>
              <a:rPr lang="ru-RU" sz="20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историческая.</a:t>
            </a:r>
            <a:endParaRPr lang="ru-RU" sz="2000" i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667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9910" y="316638"/>
            <a:ext cx="10735735" cy="140038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Дипломатический протокол </a:t>
            </a:r>
            <a:r>
              <a:rPr lang="ru-RU" sz="2100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ru-RU" sz="2100" i="1" dirty="0">
                <a:solidFill>
                  <a:schemeClr val="accent1">
                    <a:lumMod val="50000"/>
                  </a:schemeClr>
                </a:solidFill>
              </a:rPr>
              <a:t>совокупность общепринятых правил, традиций и</a:t>
            </a:r>
            <a:br>
              <a:rPr lang="ru-RU" sz="2100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100" i="1" dirty="0">
                <a:solidFill>
                  <a:schemeClr val="accent1">
                    <a:lumMod val="50000"/>
                  </a:schemeClr>
                </a:solidFill>
              </a:rPr>
              <a:t>условностей, соблюдаемых правительствами, ведомствами иностранных дел, дипломатическими представительствами, официальными лицами в международном общении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99910" y="2263155"/>
            <a:ext cx="9268177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Правила протокола</a:t>
            </a:r>
            <a:r>
              <a:rPr lang="ru-RU" sz="2100" dirty="0" smtClean="0"/>
              <a:t>:</a:t>
            </a:r>
            <a:endParaRPr lang="en-US" sz="2100" dirty="0" smtClean="0"/>
          </a:p>
          <a:p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/>
              <a:t>основаны на исторически сложившихся </a:t>
            </a:r>
            <a:r>
              <a:rPr lang="ru-RU" sz="2100" dirty="0" smtClean="0"/>
              <a:t>международных </a:t>
            </a:r>
            <a:r>
              <a:rPr lang="ru-RU" sz="2100" dirty="0"/>
              <a:t>стандартах </a:t>
            </a:r>
            <a:endParaRPr lang="en-US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/>
              <a:t> являются </a:t>
            </a:r>
            <a:r>
              <a:rPr lang="ru-RU" sz="2100" dirty="0" smtClean="0"/>
              <a:t>общепризнанными</a:t>
            </a:r>
            <a:endParaRPr lang="en-US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/>
              <a:t> соблюдаются более или менее </a:t>
            </a:r>
            <a:r>
              <a:rPr lang="ru-RU" sz="2100" dirty="0" smtClean="0"/>
              <a:t>одинаково </a:t>
            </a:r>
            <a:r>
              <a:rPr lang="ru-RU" sz="2100" dirty="0"/>
              <a:t>во всех странах </a:t>
            </a:r>
            <a:r>
              <a:rPr lang="ru-RU" sz="2100" dirty="0" smtClean="0"/>
              <a:t>мира</a:t>
            </a:r>
            <a:endParaRPr lang="en-US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/>
              <a:t> затрагивают практически все сферы международного </a:t>
            </a:r>
            <a:r>
              <a:rPr lang="ru-RU" sz="2100" dirty="0" smtClean="0"/>
              <a:t>общения</a:t>
            </a:r>
            <a:endParaRPr lang="en-US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/>
              <a:t> определяют внешнюю форму тех или иных дипломатических акций.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614" y="2677329"/>
            <a:ext cx="2410747" cy="280781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4</a:t>
            </a:fld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0878085" y="3523785"/>
            <a:ext cx="475716" cy="468351"/>
          </a:xfrm>
          <a:prstGeom prst="ellipse">
            <a:avLst/>
          </a:prstGeom>
          <a:solidFill>
            <a:srgbClr val="B399C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7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8036" y="454351"/>
            <a:ext cx="457199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Правовые нормы дипломатического протокола вносят в международные</a:t>
            </a:r>
          </a:p>
          <a:p>
            <a:r>
              <a:rPr lang="ru-RU" sz="2100" dirty="0" smtClean="0"/>
              <a:t>отношения:</a:t>
            </a:r>
            <a:endParaRPr lang="ru-RU" sz="21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2910738"/>
              </p:ext>
            </p:extLst>
          </p:nvPr>
        </p:nvGraphicFramePr>
        <p:xfrm>
          <a:off x="998036" y="1940312"/>
          <a:ext cx="10071409" cy="4416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766344" y="4946169"/>
            <a:ext cx="385322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- то, без </a:t>
            </a:r>
            <a:r>
              <a:rPr lang="ru-RU" sz="2100" dirty="0" smtClean="0"/>
              <a:t>чего международное </a:t>
            </a:r>
            <a:r>
              <a:rPr lang="ru-RU" sz="2100" dirty="0"/>
              <a:t>сообщество не может нормально </a:t>
            </a:r>
            <a:r>
              <a:rPr lang="ru-RU" sz="2100" dirty="0" smtClean="0"/>
              <a:t>функционировать.</a:t>
            </a:r>
            <a:endParaRPr lang="ru-RU" sz="21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644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7687" y="380159"/>
            <a:ext cx="11300179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литературе можно найти различные определения </a:t>
            </a:r>
            <a:r>
              <a:rPr lang="ru-RU" sz="2000" dirty="0" smtClean="0"/>
              <a:t>дипломатического протокола. </a:t>
            </a:r>
            <a:endParaRPr lang="en-US" sz="2000" dirty="0" smtClean="0"/>
          </a:p>
          <a:p>
            <a:r>
              <a:rPr lang="ru-RU" sz="2000" dirty="0" smtClean="0"/>
              <a:t>Например, </a:t>
            </a:r>
            <a:r>
              <a:rPr lang="ru-RU" sz="20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дипломатический </a:t>
            </a: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протокол — это совокупность международно-правовых норм,</a:t>
            </a:r>
          </a:p>
          <a:p>
            <a:r>
              <a:rPr lang="ru-RU" sz="20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закрепленных </a:t>
            </a: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0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конвенциях</a:t>
            </a:r>
            <a:r>
              <a:rPr lang="ru-RU" sz="2000" dirty="0"/>
              <a:t>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Значительный </a:t>
            </a:r>
            <a:r>
              <a:rPr lang="ru-RU" sz="2000" dirty="0"/>
              <a:t>объем в </a:t>
            </a:r>
            <a:r>
              <a:rPr lang="ru-RU" sz="2000" dirty="0" smtClean="0"/>
              <a:t>дипломатическом </a:t>
            </a:r>
            <a:r>
              <a:rPr lang="ru-RU" sz="2000" dirty="0"/>
              <a:t>протоколе занимают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нормы международно-правового обычая</a:t>
            </a:r>
            <a:r>
              <a:rPr lang="ru-RU" sz="2000" dirty="0"/>
              <a:t>: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порядок встречи </a:t>
            </a:r>
            <a:r>
              <a:rPr lang="ru-RU" sz="2000" dirty="0"/>
              <a:t>официальных лиц;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церемониал </a:t>
            </a:r>
            <a:r>
              <a:rPr lang="ru-RU" sz="2000" dirty="0"/>
              <a:t>вступления в должность </a:t>
            </a:r>
            <a:r>
              <a:rPr lang="ru-RU" sz="2000" dirty="0" smtClean="0"/>
              <a:t>послов, постоянных </a:t>
            </a:r>
            <a:r>
              <a:rPr lang="ru-RU" sz="2000" dirty="0"/>
              <a:t>представителей при международных организациях;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д</a:t>
            </a:r>
            <a:r>
              <a:rPr lang="ru-RU" sz="2000" dirty="0" smtClean="0"/>
              <a:t>еятельность специальных </a:t>
            </a:r>
            <a:r>
              <a:rPr lang="ru-RU" sz="2000" dirty="0"/>
              <a:t>миссий;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порядок </a:t>
            </a:r>
            <a:r>
              <a:rPr lang="ru-RU" sz="2000" dirty="0"/>
              <a:t>сношений дипломатов, как между собой, так и </a:t>
            </a:r>
            <a:r>
              <a:rPr lang="ru-RU" sz="2000" dirty="0" smtClean="0"/>
              <a:t>с властями </a:t>
            </a:r>
            <a:r>
              <a:rPr lang="ru-RU" sz="2000" dirty="0"/>
              <a:t>страны пребывания;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организация </a:t>
            </a:r>
            <a:r>
              <a:rPr lang="ru-RU" sz="2000" dirty="0"/>
              <a:t>дипломатических приемов;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подготовка различных дипломатических документов.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000" dirty="0"/>
          </a:p>
          <a:p>
            <a:r>
              <a:rPr lang="ru-RU" sz="2000" dirty="0" smtClean="0"/>
              <a:t>С дипломатическим протоколом </a:t>
            </a:r>
            <a:r>
              <a:rPr lang="ru-RU" sz="2000" dirty="0"/>
              <a:t>взаимосвязаны и другие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правила поведения</a:t>
            </a:r>
            <a:r>
              <a:rPr lang="ru-RU" sz="2000" dirty="0"/>
              <a:t>: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мораль</a:t>
            </a:r>
            <a:r>
              <a:rPr lang="ru-RU" sz="2000" dirty="0"/>
              <a:t>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традиции</a:t>
            </a:r>
            <a:r>
              <a:rPr lang="ru-RU" sz="2000" dirty="0"/>
              <a:t>,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правила этикета,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международная </a:t>
            </a:r>
            <a:r>
              <a:rPr lang="ru-RU" sz="2000" dirty="0"/>
              <a:t>вежливость (</a:t>
            </a:r>
            <a:r>
              <a:rPr lang="ru-RU" sz="2000" dirty="0" err="1"/>
              <a:t>comitas</a:t>
            </a:r>
            <a:r>
              <a:rPr lang="ru-RU" sz="2000" dirty="0"/>
              <a:t> </a:t>
            </a:r>
            <a:r>
              <a:rPr lang="ru-RU" sz="2000" dirty="0" err="1"/>
              <a:t>gentium</a:t>
            </a:r>
            <a:r>
              <a:rPr lang="ru-RU" sz="2000" dirty="0"/>
              <a:t>).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908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9203" y="3374297"/>
            <a:ext cx="11277601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Дипломатический протокол </a:t>
            </a:r>
            <a:r>
              <a:rPr lang="ru-RU" sz="2100" dirty="0" smtClean="0"/>
              <a:t>– это</a:t>
            </a:r>
          </a:p>
          <a:p>
            <a:r>
              <a:rPr lang="ru-RU" sz="2100" dirty="0" smtClean="0"/>
              <a:t>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конвенционные </a:t>
            </a:r>
            <a:r>
              <a:rPr lang="ru-RU" sz="2100" dirty="0"/>
              <a:t>нормы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/>
              <a:t>н</a:t>
            </a:r>
            <a:r>
              <a:rPr lang="ru-RU" sz="2100" dirty="0" smtClean="0"/>
              <a:t>ормы международного </a:t>
            </a:r>
            <a:r>
              <a:rPr lang="ru-RU" sz="2100" dirty="0"/>
              <a:t>обычного права</a:t>
            </a:r>
            <a:r>
              <a:rPr lang="ru-RU" sz="2100" dirty="0" smtClean="0"/>
              <a:t>.</a:t>
            </a:r>
          </a:p>
          <a:p>
            <a:endParaRPr lang="ru-RU" sz="2100" dirty="0"/>
          </a:p>
          <a:p>
            <a:r>
              <a:rPr lang="ru-RU" sz="2100" dirty="0" smtClean="0"/>
              <a:t>В преамбуле Венской </a:t>
            </a:r>
            <a:r>
              <a:rPr lang="ru-RU" sz="2100" dirty="0"/>
              <a:t>Конвенции о дипломатических сношениях 1961 </a:t>
            </a:r>
            <a:r>
              <a:rPr lang="ru-RU" sz="2100" dirty="0" smtClean="0"/>
              <a:t>г. сказано, </a:t>
            </a:r>
            <a:r>
              <a:rPr lang="ru-RU" sz="2100" dirty="0"/>
              <a:t>что «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нормы международного обычного права будут </a:t>
            </a:r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регулировать вопросы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не предусмотренные положениями Конвенции</a:t>
            </a:r>
            <a:r>
              <a:rPr lang="ru-RU" sz="2100" dirty="0"/>
              <a:t>».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6606" y="193030"/>
            <a:ext cx="1097137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Источниками норм </a:t>
            </a:r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дипломатического протокола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является </a:t>
            </a:r>
            <a:endParaRPr lang="ru-RU" sz="2100" i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100" i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международное </a:t>
            </a:r>
            <a:r>
              <a:rPr lang="ru-RU" sz="2100" dirty="0"/>
              <a:t>право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/>
              <a:t>право внутригосударственное,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международный </a:t>
            </a:r>
            <a:r>
              <a:rPr lang="ru-RU" sz="2100" dirty="0"/>
              <a:t>обычай,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исторические</a:t>
            </a:r>
            <a:r>
              <a:rPr lang="ru-RU" sz="2100" dirty="0"/>
              <a:t>, культурные, религиозные традиции и особенности</a:t>
            </a:r>
            <a:r>
              <a:rPr lang="ru-RU" sz="2100" dirty="0" smtClean="0"/>
              <a:t>,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100" dirty="0"/>
          </a:p>
          <a:p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которые необходимо принимать во </a:t>
            </a:r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внимание в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рамках международного общения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112796" y="335665"/>
            <a:ext cx="2079204" cy="1356003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059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491" y="117694"/>
            <a:ext cx="1178559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В ст. 13 устанавливается </a:t>
            </a:r>
            <a:r>
              <a:rPr lang="ru-RU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порядок</a:t>
            </a:r>
            <a:r>
              <a:rPr lang="ru-RU" sz="2000" dirty="0"/>
              <a:t>, согласно которому </a:t>
            </a:r>
            <a:r>
              <a:rPr lang="ru-RU" sz="2000" dirty="0" smtClean="0"/>
              <a:t>главу представительства </a:t>
            </a:r>
            <a:r>
              <a:rPr lang="ru-RU" sz="2000" dirty="0"/>
              <a:t>считают </a:t>
            </a:r>
            <a:r>
              <a:rPr lang="ru-RU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приступившим к выполнению своих функций</a:t>
            </a:r>
            <a:r>
              <a:rPr lang="ru-RU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0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Нормы ст. 14- </a:t>
            </a:r>
            <a:r>
              <a:rPr lang="ru-RU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старшинстве</a:t>
            </a:r>
            <a:r>
              <a:rPr lang="ru-RU" sz="2000" dirty="0"/>
              <a:t>, а п. 2 закрепляет следующее положение: «</a:t>
            </a:r>
            <a:r>
              <a:rPr lang="ru-RU" sz="2000" dirty="0" smtClean="0"/>
              <a:t>Иначе как </a:t>
            </a:r>
            <a:r>
              <a:rPr lang="ru-RU" sz="2000" dirty="0"/>
              <a:t>в отношении старшинства и этикета, не должно проводиться </a:t>
            </a:r>
            <a:r>
              <a:rPr lang="ru-RU" sz="2000" dirty="0" smtClean="0"/>
              <a:t>никакого различия </a:t>
            </a:r>
            <a:r>
              <a:rPr lang="ru-RU" sz="2000" dirty="0"/>
              <a:t>между главами представительств вследствие их принадлежности </a:t>
            </a:r>
            <a:r>
              <a:rPr lang="ru-RU" sz="2000" dirty="0" smtClean="0"/>
              <a:t>к тому </a:t>
            </a:r>
            <a:r>
              <a:rPr lang="ru-RU" sz="2000" dirty="0"/>
              <a:t>или иному классу».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</a:t>
            </a:r>
            <a:r>
              <a:rPr lang="ru-RU" sz="2000" dirty="0"/>
              <a:t>, к которому должны принадлежать </a:t>
            </a:r>
            <a:r>
              <a:rPr lang="ru-RU" sz="2000" dirty="0" smtClean="0"/>
              <a:t>главы дипломатических </a:t>
            </a:r>
            <a:r>
              <a:rPr lang="ru-RU" sz="2000" dirty="0"/>
              <a:t>представительств, определяется по соглашению </a:t>
            </a:r>
            <a:r>
              <a:rPr lang="ru-RU" sz="2000" dirty="0" smtClean="0"/>
              <a:t>между государствами </a:t>
            </a:r>
            <a:r>
              <a:rPr lang="ru-RU" sz="2000" dirty="0"/>
              <a:t>(ст. 15 Венской Конвенции).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Ст</a:t>
            </a:r>
            <a:r>
              <a:rPr lang="ru-RU" sz="2000" dirty="0"/>
              <a:t>. 16 повествует </a:t>
            </a:r>
            <a:r>
              <a:rPr lang="ru-RU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</a:t>
            </a:r>
            <a:r>
              <a:rPr lang="ru-RU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порядке определения старшинства</a:t>
            </a:r>
            <a:r>
              <a:rPr lang="ru-RU" sz="2000" dirty="0" smtClean="0"/>
              <a:t>,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ст</a:t>
            </a:r>
            <a:r>
              <a:rPr lang="ru-RU" sz="2000" dirty="0"/>
              <a:t>. 18 - </a:t>
            </a:r>
            <a:r>
              <a:rPr lang="ru-RU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порядке приема глав представительств</a:t>
            </a:r>
            <a:r>
              <a:rPr lang="ru-RU" sz="2000" dirty="0" smtClean="0"/>
              <a:t>.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0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В ст. 20 Венской Конвенции о дипломатических сношениях </a:t>
            </a:r>
            <a:r>
              <a:rPr lang="ru-RU" sz="2000" dirty="0" smtClean="0"/>
              <a:t>закреплены такие </a:t>
            </a:r>
            <a:r>
              <a:rPr lang="ru-RU" sz="2000" dirty="0"/>
              <a:t>протокольные привилегии, как право пользования флагом и </a:t>
            </a:r>
            <a:r>
              <a:rPr lang="ru-RU" sz="2000" dirty="0" smtClean="0"/>
              <a:t>эмблемой представляемого </a:t>
            </a:r>
            <a:r>
              <a:rPr lang="ru-RU" sz="2000" dirty="0"/>
              <a:t>государства. Эти нормы «пришли» под влиянием </a:t>
            </a:r>
            <a:r>
              <a:rPr lang="ru-RU" sz="2000" dirty="0" smtClean="0"/>
              <a:t>норм дипломатического </a:t>
            </a:r>
            <a:r>
              <a:rPr lang="ru-RU" sz="2000" dirty="0"/>
              <a:t>протокола.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0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Ст</a:t>
            </a:r>
            <a:r>
              <a:rPr lang="ru-RU" sz="2000" dirty="0"/>
              <a:t>. 45 устанавливает норму, согласно </a:t>
            </a:r>
            <a:r>
              <a:rPr lang="ru-RU" sz="2000" dirty="0" smtClean="0"/>
              <a:t>которой «государство </a:t>
            </a:r>
            <a:r>
              <a:rPr lang="ru-RU" sz="2000" dirty="0"/>
              <a:t>пребывания должно, даже в случае вооруженного </a:t>
            </a:r>
            <a:r>
              <a:rPr lang="ru-RU" sz="2000" dirty="0" smtClean="0"/>
              <a:t>конфликта, уважать </a:t>
            </a:r>
            <a:r>
              <a:rPr lang="ru-RU" sz="2000" dirty="0"/>
              <a:t>и охранять помещения представительства вместе с его имуществом </a:t>
            </a:r>
            <a:r>
              <a:rPr lang="ru-RU" sz="2000" dirty="0" smtClean="0"/>
              <a:t>и архивами».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731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018" y="1097704"/>
            <a:ext cx="348012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100" dirty="0">
                <a:solidFill>
                  <a:prstClr val="white"/>
                </a:solidFill>
              </a:rPr>
              <a:t>Внутригосударственные органы внешних сношений</a:t>
            </a:r>
            <a:r>
              <a:rPr lang="ru-RU" sz="2100" dirty="0" smtClean="0">
                <a:solidFill>
                  <a:prstClr val="white"/>
                </a:solidFill>
              </a:rPr>
              <a:t>, </a:t>
            </a:r>
            <a:r>
              <a:rPr lang="ru-RU" sz="2100" dirty="0">
                <a:solidFill>
                  <a:prstClr val="white"/>
                </a:solidFill>
              </a:rPr>
              <a:t>в частности</a:t>
            </a:r>
          </a:p>
          <a:p>
            <a:pPr lvl="0"/>
            <a:r>
              <a:rPr lang="ru-RU" sz="2200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государственного протокола </a:t>
            </a:r>
            <a:r>
              <a:rPr lang="ru-RU" sz="2100" dirty="0">
                <a:solidFill>
                  <a:prstClr val="white"/>
                </a:solidFill>
              </a:rPr>
              <a:t>Министерства иностранных дел Российской Федерации, реализуют нормы дипломатического протокола.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1128" y="957546"/>
            <a:ext cx="6968332" cy="4230991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050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10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31030" y="497304"/>
            <a:ext cx="1160470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Сложившаяся в настоящее время в мире практика </a:t>
            </a:r>
            <a:r>
              <a:rPr lang="ru-RU" dirty="0" smtClean="0"/>
              <a:t>построения служб </a:t>
            </a:r>
            <a:r>
              <a:rPr lang="ru-RU" dirty="0"/>
              <a:t>государственного протокола характеризуется </a:t>
            </a:r>
            <a:endParaRPr lang="ru-RU" dirty="0" smtClean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большей или меньшей </a:t>
            </a:r>
            <a:r>
              <a:rPr lang="ru-RU" dirty="0"/>
              <a:t>их централизацией, </a:t>
            </a:r>
            <a:endParaRPr lang="ru-RU" dirty="0" smtClean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наличием </a:t>
            </a:r>
            <a:r>
              <a:rPr lang="ru-RU" dirty="0"/>
              <a:t>или отсутствием главного координирующего органа.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Наличие </a:t>
            </a:r>
            <a:r>
              <a:rPr lang="ru-RU" dirty="0"/>
              <a:t>такого органа позволяет </a:t>
            </a:r>
            <a:r>
              <a:rPr lang="ru-RU" dirty="0" smtClean="0"/>
              <a:t>проводить единую </a:t>
            </a:r>
            <a:r>
              <a:rPr lang="ru-RU" dirty="0"/>
              <a:t>государственную политику в протокольном </a:t>
            </a:r>
            <a:r>
              <a:rPr lang="ru-RU" dirty="0" smtClean="0"/>
              <a:t>обеспечении международных </a:t>
            </a:r>
            <a:r>
              <a:rPr lang="ru-RU" dirty="0"/>
              <a:t>контактов должностных лиц различных ветвей власти.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31030" y="2991894"/>
            <a:ext cx="6014014" cy="341632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3"/>
            <a:r>
              <a:rPr lang="ru-RU" dirty="0" smtClean="0"/>
              <a:t>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Во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Франции, например,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это протокольный  департамент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«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Ке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-д’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Орсе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» – МИДа Французской Республики. Департамент одновременно обслуживает президента. 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Его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директор сопровождает главу государства во всех поездках за границу. 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К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услугам протокольной службы внешнеполитического ведомства прибегают все министерства и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даже частные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лица, когда речь идет о приеме ими иностранных высокопоставленных лиц. 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подчинении у главы департамента находится ряд отделов, в том числе отдел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церемониалов.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06681" y="2965700"/>
            <a:ext cx="4735553" cy="341632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3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В Италии декретом Президента страны учреждена должность шефа протокола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Республики. </a:t>
            </a:r>
          </a:p>
          <a:p>
            <a:pPr lvl="3"/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обязанности которого входит протокольное обеспечение международной деятельности высших должностных лиц государства. 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Шефу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протокола предоставлены широкие полномочия по установлению и поддержанию контактов с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главами государств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и правительств и заинтересованными ведомствами других стран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070" y="3155795"/>
            <a:ext cx="1182461" cy="7840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3731" y="3085008"/>
            <a:ext cx="1284551" cy="85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600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11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41971" y="94041"/>
            <a:ext cx="1101182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Однако </a:t>
            </a:r>
            <a:r>
              <a:rPr lang="ru-RU" dirty="0"/>
              <a:t>в мире, в том числе и в большинстве монархий, гораздо большее распространение получила иная модель организации </a:t>
            </a:r>
            <a:r>
              <a:rPr lang="ru-RU" dirty="0" smtClean="0"/>
              <a:t>протокольных </a:t>
            </a:r>
            <a:r>
              <a:rPr lang="ru-RU" dirty="0"/>
              <a:t>служб. Она основана на рассредоточении функций протокольного обеспечения среди различных структур, создаваемых </a:t>
            </a:r>
            <a:r>
              <a:rPr lang="ru-RU" dirty="0" smtClean="0"/>
              <a:t>на всех </a:t>
            </a:r>
            <a:r>
              <a:rPr lang="ru-RU" dirty="0"/>
              <a:t>уровнях власти – в канцеляриях монархов, аппаратах парламентов и президентов, кабинетах министров, а в федеративных государствах – и в субъектах федераций. Такой подход соответствует принципу разделения функций и компетенции ветвей </a:t>
            </a:r>
            <a:r>
              <a:rPr lang="ru-RU" dirty="0" smtClean="0"/>
              <a:t>власти.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4234" y="1947036"/>
            <a:ext cx="9307551" cy="230832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3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ФРГ действуют протокольные службы федерального президента, канцлера, бундестага, МИДа и других министерств, а также протокольные службы земель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. 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Правда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, при этом нормативными документами специально оговорен порядок их взаимодействия при обеспечении протокольных мероприятий на высшем уровне. 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Этот </a:t>
            </a:r>
            <a:r>
              <a:rPr lang="ru-RU" b="1" i="1" dirty="0">
                <a:solidFill>
                  <a:schemeClr val="accent5">
                    <a:lumMod val="50000"/>
                  </a:schemeClr>
                </a:solidFill>
              </a:rPr>
              <a:t>же принцип лежит в построении протокольных служб США, Великобритании, Японии, Швеции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897" y="2031202"/>
            <a:ext cx="1297492" cy="77849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41971" y="4784586"/>
            <a:ext cx="113407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Оба подхода (различия между ними бывают достаточно условными) к организационному построению служб государственного протокола имеют свои неоспоримые достоинства, подтвержденные многолетней международной практикой. </a:t>
            </a:r>
            <a:r>
              <a:rPr lang="ru-RU" dirty="0" smtClean="0"/>
              <a:t>Выбор </a:t>
            </a:r>
            <a:r>
              <a:rPr lang="ru-RU" dirty="0"/>
              <a:t>в пользу одного из них бывает продиктован различными факторами: </a:t>
            </a:r>
            <a:endParaRPr lang="ru-RU" dirty="0" smtClean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формой </a:t>
            </a:r>
            <a:r>
              <a:rPr lang="ru-RU" dirty="0"/>
              <a:t>государственного правления, </a:t>
            </a:r>
            <a:endParaRPr lang="ru-RU" dirty="0" smtClean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национальными </a:t>
            </a:r>
            <a:r>
              <a:rPr lang="ru-RU" dirty="0"/>
              <a:t>традициями, </a:t>
            </a:r>
            <a:endParaRPr lang="ru-RU" dirty="0" smtClean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особенностями </a:t>
            </a:r>
            <a:r>
              <a:rPr lang="ru-RU" dirty="0"/>
              <a:t>протокольной иерархии и т.д.</a:t>
            </a:r>
          </a:p>
        </p:txBody>
      </p:sp>
    </p:spTree>
    <p:extLst>
      <p:ext uri="{BB962C8B-B14F-4D97-AF65-F5344CB8AC3E}">
        <p14:creationId xmlns:p14="http://schemas.microsoft.com/office/powerpoint/2010/main" val="819391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12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30713" y="1492370"/>
            <a:ext cx="96643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Руководители Российской Федерации избрали иную концепцию построения национальных протокольных служб. В ее основе </a:t>
            </a:r>
            <a:r>
              <a:rPr lang="ru-RU" dirty="0" smtClean="0"/>
              <a:t>– рассредоточение </a:t>
            </a:r>
            <a:r>
              <a:rPr lang="ru-RU" dirty="0"/>
              <a:t>функций государственного протокола между соответствующими структурами различных ветвей власти.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66331" y="3061891"/>
            <a:ext cx="6096000" cy="286232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lvl="4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В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ряде документов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подробно прописан механизм принятия Администрацией Президента, Правительством России,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палатами Федерального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Собрания, МИДом России, федеральными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органами исполнительной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власти совместных решений, направленных на координацию организации и проведения официальных мероприятий с</a:t>
            </a:r>
          </a:p>
          <a:p>
            <a:pPr lvl="4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участием российского руководства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331" y="3251462"/>
            <a:ext cx="1651542" cy="1103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21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9645" y="217228"/>
            <a:ext cx="11684000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Составными</a:t>
            </a:r>
            <a:r>
              <a:rPr lang="ru-RU" dirty="0" smtClean="0"/>
              <a:t> </a:t>
            </a:r>
            <a:r>
              <a:rPr lang="ru-RU" sz="2000" dirty="0" smtClean="0"/>
              <a:t>частями </a:t>
            </a:r>
            <a:r>
              <a:rPr lang="ru-RU" sz="2000" dirty="0"/>
              <a:t>дипломатического протокола является </a:t>
            </a:r>
            <a:r>
              <a:rPr lang="ru-RU" sz="21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этикет и церемониал</a:t>
            </a:r>
            <a:r>
              <a:rPr lang="ru-RU" sz="2000" dirty="0" smtClean="0"/>
              <a:t>. </a:t>
            </a:r>
          </a:p>
          <a:p>
            <a:r>
              <a:rPr lang="ru-RU" sz="2000" dirty="0"/>
              <a:t/>
            </a:r>
            <a:br>
              <a:rPr lang="ru-RU" sz="2000" dirty="0"/>
            </a:br>
            <a:r>
              <a:rPr lang="ru-RU" sz="19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</a:t>
            </a:r>
            <a:r>
              <a:rPr lang="ru-RU" sz="19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этикета – это своеобразная система межличностных отношений, </a:t>
            </a:r>
            <a:r>
              <a:rPr lang="ru-RU" sz="19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основанная на </a:t>
            </a:r>
            <a:r>
              <a:rPr lang="ru-RU" sz="19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внутренней культуре человека и совокупности социально-культурных и </a:t>
            </a:r>
            <a:r>
              <a:rPr lang="ru-RU" sz="19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исторических традиций </a:t>
            </a:r>
            <a:r>
              <a:rPr lang="ru-RU" sz="19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общества. 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48879210"/>
              </p:ext>
            </p:extLst>
          </p:nvPr>
        </p:nvGraphicFramePr>
        <p:xfrm>
          <a:off x="544011" y="1919112"/>
          <a:ext cx="7744178" cy="4938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889969493"/>
              </p:ext>
            </p:extLst>
          </p:nvPr>
        </p:nvGraphicFramePr>
        <p:xfrm>
          <a:off x="4930815" y="871253"/>
          <a:ext cx="7261185" cy="4502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758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9645" y="209813"/>
            <a:ext cx="110518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Протокольные </a:t>
            </a:r>
            <a:r>
              <a:rPr lang="ru-RU" sz="2000" dirty="0" smtClean="0"/>
              <a:t>нормы основаны </a:t>
            </a:r>
            <a:r>
              <a:rPr lang="ru-RU" sz="2000" dirty="0"/>
              <a:t>на принципах «</a:t>
            </a:r>
            <a:r>
              <a:rPr lang="ru-RU" sz="20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международной вежливости</a:t>
            </a:r>
            <a:r>
              <a:rPr lang="ru-RU" sz="2000" dirty="0" smtClean="0"/>
              <a:t>»</a:t>
            </a:r>
            <a:r>
              <a:rPr lang="en-US" sz="2000" dirty="0" smtClean="0"/>
              <a:t>.</a:t>
            </a:r>
            <a:r>
              <a:rPr lang="ru-RU" sz="2000" dirty="0"/>
              <a:t> </a:t>
            </a:r>
            <a:endParaRPr lang="ru-RU" sz="2000" dirty="0" smtClean="0"/>
          </a:p>
          <a:p>
            <a:r>
              <a:rPr lang="ru-RU" sz="2000" dirty="0" smtClean="0"/>
              <a:t>Международная </a:t>
            </a:r>
            <a:r>
              <a:rPr lang="ru-RU" sz="2000" dirty="0"/>
              <a:t>вежливость касается всего, что символизирует или представляет </a:t>
            </a:r>
            <a:r>
              <a:rPr lang="ru-RU" sz="2000" dirty="0" smtClean="0"/>
              <a:t>государство.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9645" y="1253898"/>
            <a:ext cx="5244189" cy="4401205"/>
          </a:xfrm>
          <a:prstGeom prst="rect">
            <a:avLst/>
          </a:prstGeom>
          <a:solidFill>
            <a:schemeClr val="bg2">
              <a:lumMod val="7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63500"/>
          </a:effectLst>
        </p:spPr>
        <p:txBody>
          <a:bodyPr wrap="square">
            <a:spAutoFit/>
          </a:bodyPr>
          <a:lstStyle/>
          <a:p>
            <a:r>
              <a:rPr lang="en-US" sz="2000" dirty="0" smtClean="0"/>
              <a:t> </a:t>
            </a:r>
            <a:r>
              <a:rPr lang="ru-RU" sz="2000" u="sng" dirty="0" smtClean="0"/>
              <a:t>Протокол </a:t>
            </a:r>
            <a:r>
              <a:rPr lang="ru-RU" sz="2000" u="sng" dirty="0"/>
              <a:t>регламентирует</a:t>
            </a:r>
            <a:r>
              <a:rPr lang="ru-RU" sz="2000" u="sng" dirty="0" smtClean="0"/>
              <a:t>:</a:t>
            </a:r>
            <a:endParaRPr lang="en-US" sz="2000" u="sng" dirty="0" smtClean="0"/>
          </a:p>
          <a:p>
            <a:endParaRPr lang="en-US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деятельность </a:t>
            </a:r>
            <a:r>
              <a:rPr lang="ru-RU" sz="2000" dirty="0"/>
              <a:t>органов внешних сношений и иностранных представителей </a:t>
            </a:r>
            <a:endParaRPr lang="en-US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улаживает </a:t>
            </a:r>
            <a:r>
              <a:rPr lang="ru-RU" sz="2000" dirty="0"/>
              <a:t>вопросы протокольного старшинства </a:t>
            </a:r>
            <a:endParaRPr lang="en-US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определяет </a:t>
            </a:r>
            <a:r>
              <a:rPr lang="ru-RU" sz="2000" dirty="0"/>
              <a:t>рамки, церемониал и этикет протокольных мероприятий и торжественных </a:t>
            </a:r>
            <a:r>
              <a:rPr lang="ru-RU" sz="2000" dirty="0" smtClean="0"/>
              <a:t>актов</a:t>
            </a:r>
            <a:endParaRPr lang="en-US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правила </a:t>
            </a:r>
            <a:r>
              <a:rPr lang="ru-RU" sz="2000" dirty="0"/>
              <a:t>официальной и личной переписки</a:t>
            </a:r>
            <a:r>
              <a:rPr lang="ru-RU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581422" y="1307758"/>
            <a:ext cx="5271913" cy="4293483"/>
          </a:xfrm>
          <a:prstGeom prst="rect">
            <a:avLst/>
          </a:prstGeom>
          <a:solidFill>
            <a:schemeClr val="bg2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63500"/>
          </a:effectLst>
        </p:spPr>
        <p:txBody>
          <a:bodyPr wrap="square">
            <a:spAutoFit/>
          </a:bodyPr>
          <a:lstStyle/>
          <a:p>
            <a:r>
              <a:rPr lang="ru-RU" sz="2100" u="sng" dirty="0"/>
              <a:t>Нормы этикета</a:t>
            </a:r>
            <a:r>
              <a:rPr lang="ru-RU" sz="2100" u="sng" dirty="0" smtClean="0"/>
              <a:t>:</a:t>
            </a:r>
          </a:p>
          <a:p>
            <a:endParaRPr lang="ru-RU" sz="2100" u="sng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/>
              <a:t>  закрепляют иерархию и субординацию,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/>
              <a:t>  выполняют дисциплинирующую </a:t>
            </a:r>
            <a:r>
              <a:rPr lang="ru-RU" sz="2100" dirty="0" smtClean="0"/>
              <a:t>функцию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/>
              <a:t>  обеспечивают стабильность, порядок</a:t>
            </a:r>
            <a:r>
              <a:rPr lang="ru-RU" sz="2100" dirty="0" smtClean="0"/>
              <a:t>,</a:t>
            </a:r>
          </a:p>
          <a:p>
            <a:pPr>
              <a:buClr>
                <a:schemeClr val="accent4"/>
              </a:buClr>
            </a:pPr>
            <a:r>
              <a:rPr lang="ru-RU" sz="2100" dirty="0" smtClean="0"/>
              <a:t> </a:t>
            </a:r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/>
              <a:t>  повышают эффективность делового </a:t>
            </a:r>
            <a:r>
              <a:rPr lang="ru-RU" sz="2100" dirty="0" smtClean="0"/>
              <a:t>взаимодействия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/>
              <a:t>  помогают избегать конфликтов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9645" y="6282499"/>
            <a:ext cx="85118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Нормы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дипломатического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протокола частично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кодифицированы.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229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5384" y="551742"/>
            <a:ext cx="854926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Любая </a:t>
            </a:r>
            <a:endParaRPr lang="en-US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государственная </a:t>
            </a:r>
            <a:r>
              <a:rPr lang="ru-RU" sz="2000" dirty="0"/>
              <a:t>церемония, </a:t>
            </a:r>
            <a:endParaRPr lang="en-US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протокольное </a:t>
            </a:r>
            <a:r>
              <a:rPr lang="ru-RU" sz="2000" dirty="0"/>
              <a:t>мероприятие </a:t>
            </a:r>
            <a:endParaRPr lang="en-US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или дипломатический раут </a:t>
            </a:r>
            <a:endParaRPr lang="en-US" sz="2000" dirty="0" smtClean="0"/>
          </a:p>
          <a:p>
            <a:r>
              <a:rPr lang="ru-RU" sz="2000" dirty="0" smtClean="0"/>
              <a:t>связаны с необходимостью </a:t>
            </a:r>
            <a:r>
              <a:rPr lang="ru-RU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соблюдения определённого иерархического </a:t>
            </a:r>
            <a:r>
              <a:rPr lang="ru-RU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порядка</a:t>
            </a:r>
            <a:r>
              <a:rPr lang="en-US" sz="2000" dirty="0" smtClean="0"/>
              <a:t> </a:t>
            </a:r>
            <a:r>
              <a:rPr lang="ru-RU" sz="2000" dirty="0" smtClean="0"/>
              <a:t>в </a:t>
            </a:r>
            <a:r>
              <a:rPr lang="ru-RU" sz="2000" dirty="0"/>
              <a:t>отношении участвующих в них официальных лиц или, другими словами, </a:t>
            </a:r>
            <a:r>
              <a:rPr lang="ru-RU" sz="2000" dirty="0" smtClean="0"/>
              <a:t>соблюдения </a:t>
            </a:r>
            <a:r>
              <a:rPr lang="ru-RU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протокольного </a:t>
            </a:r>
            <a:r>
              <a:rPr lang="ru-RU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старшинства. </a:t>
            </a:r>
            <a:endParaRPr lang="ru-RU" sz="2000" b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dirty="0"/>
          </a:p>
          <a:p>
            <a:r>
              <a:rPr lang="ru-RU" sz="2000" dirty="0" smtClean="0"/>
              <a:t>Протокольное старшинство </a:t>
            </a:r>
            <a:r>
              <a:rPr lang="ru-RU" sz="2000" dirty="0"/>
              <a:t>– одно из важнейших правил дипломатического протокола и церемониала. </a:t>
            </a:r>
            <a:endParaRPr lang="en-US" sz="2000" dirty="0" smtClean="0"/>
          </a:p>
          <a:p>
            <a:endParaRPr lang="en-US" sz="2000" dirty="0"/>
          </a:p>
          <a:p>
            <a:r>
              <a:rPr lang="ru-RU" sz="2000" dirty="0" smtClean="0"/>
              <a:t>В соответствии </a:t>
            </a:r>
            <a:r>
              <a:rPr lang="ru-RU" sz="2000" dirty="0"/>
              <a:t>с правилом протокольного старшинства то или иное </a:t>
            </a: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официальное лицо</a:t>
            </a:r>
            <a:r>
              <a:rPr lang="ru-RU" sz="2000" dirty="0"/>
              <a:t>, принимающее участие в международной встрече, переговорах, протокольном </a:t>
            </a:r>
            <a:r>
              <a:rPr lang="ru-RU" sz="2000" dirty="0" smtClean="0"/>
              <a:t>мероприятии</a:t>
            </a:r>
            <a:r>
              <a:rPr lang="en-US" sz="2000" dirty="0" smtClean="0"/>
              <a:t> </a:t>
            </a:r>
            <a:r>
              <a:rPr lang="ru-RU" sz="20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имеет </a:t>
            </a: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на место, связанное с его положением в государственной, дипломатической, общественной или иной </a:t>
            </a:r>
            <a:r>
              <a:rPr lang="ru-RU" sz="20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иерархической</a:t>
            </a:r>
            <a:r>
              <a:rPr lang="en-US" sz="20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структуре</a:t>
            </a:r>
            <a:r>
              <a:rPr lang="ru-RU" sz="2000" dirty="0"/>
              <a:t>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772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1804" y="859952"/>
            <a:ext cx="10716322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Протокольное старшинство, </a:t>
            </a:r>
            <a:r>
              <a:rPr lang="ru-RU" sz="21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</a:t>
            </a:r>
            <a:r>
              <a:rPr lang="ru-RU" sz="21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</a:t>
            </a:r>
            <a:r>
              <a:rPr lang="en-US" sz="21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1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преимущества</a:t>
            </a:r>
            <a:r>
              <a:rPr lang="ru-RU" sz="2100" dirty="0"/>
              <a:t>, одного официального лица по</a:t>
            </a:r>
          </a:p>
          <a:p>
            <a:r>
              <a:rPr lang="ru-RU" sz="2100" dirty="0"/>
              <a:t>отношению к другому, в том числе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</a:t>
            </a:r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en-US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почётное место</a:t>
            </a:r>
            <a:r>
              <a:rPr lang="ru-RU" sz="2100" dirty="0"/>
              <a:t>, определяется различными критериями, которых </a:t>
            </a:r>
            <a:r>
              <a:rPr lang="ru-RU" sz="2100" dirty="0" smtClean="0"/>
              <a:t>рекомендуется</a:t>
            </a:r>
            <a:r>
              <a:rPr lang="en-US" sz="2100" dirty="0" smtClean="0"/>
              <a:t> </a:t>
            </a:r>
            <a:r>
              <a:rPr lang="ru-RU" sz="2100" dirty="0" smtClean="0"/>
              <a:t>строго </a:t>
            </a:r>
            <a:r>
              <a:rPr lang="ru-RU" sz="2100" dirty="0"/>
              <a:t>придерживаться и не нарушать без достаточных оснований. </a:t>
            </a:r>
            <a:endParaRPr lang="ru-RU" sz="2100" dirty="0" smtClean="0"/>
          </a:p>
          <a:p>
            <a:endParaRPr lang="en-US" sz="2100" dirty="0" smtClean="0"/>
          </a:p>
          <a:p>
            <a:r>
              <a:rPr lang="ru-RU" sz="2100" dirty="0" smtClean="0"/>
              <a:t>Какое-либо нарушение</a:t>
            </a:r>
            <a:r>
              <a:rPr lang="en-US" sz="2100" dirty="0" smtClean="0"/>
              <a:t> </a:t>
            </a:r>
            <a:r>
              <a:rPr lang="ru-RU" sz="2100" dirty="0" smtClean="0"/>
              <a:t>установленных </a:t>
            </a:r>
            <a:r>
              <a:rPr lang="ru-RU" sz="2100" dirty="0"/>
              <a:t>правил создаёт </a:t>
            </a:r>
            <a:r>
              <a:rPr lang="ru-RU" sz="2100" dirty="0" smtClean="0"/>
              <a:t>определённые</a:t>
            </a:r>
            <a:r>
              <a:rPr lang="en-US" sz="2100" dirty="0" smtClean="0"/>
              <a:t> </a:t>
            </a:r>
            <a:r>
              <a:rPr lang="ru-RU" sz="2100" dirty="0" smtClean="0"/>
              <a:t>трудности </a:t>
            </a:r>
            <a:r>
              <a:rPr lang="ru-RU" sz="2100" dirty="0"/>
              <a:t>для допустившей их стороны,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требует, как правило, соответствующих извинений и исправления допущенной ошибки</a:t>
            </a:r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100" i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о том, кто занимает более </a:t>
            </a:r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высокое</a:t>
            </a:r>
            <a:r>
              <a:rPr lang="en-US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положение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имеет первостепенное значение</a:t>
            </a:r>
          </a:p>
          <a:p>
            <a:r>
              <a:rPr lang="ru-RU" sz="2100" dirty="0"/>
              <a:t>для протокольной службы любого государства. Протокольная служба играет главную</a:t>
            </a:r>
          </a:p>
          <a:p>
            <a:r>
              <a:rPr lang="ru-RU" sz="2100" dirty="0"/>
              <a:t>роль в вопросах дипломатического </a:t>
            </a:r>
            <a:r>
              <a:rPr lang="ru-RU" sz="2100" dirty="0" smtClean="0"/>
              <a:t>протокола</a:t>
            </a:r>
            <a:r>
              <a:rPr lang="en-US" sz="2100" dirty="0" smtClean="0"/>
              <a:t> </a:t>
            </a:r>
            <a:r>
              <a:rPr lang="ru-RU" sz="2100" dirty="0" smtClean="0"/>
              <a:t>и </a:t>
            </a:r>
            <a:r>
              <a:rPr lang="ru-RU" sz="2100" dirty="0"/>
              <a:t>церемониала в ходе проведения мероприятий, связанных с присутствием </a:t>
            </a:r>
            <a:r>
              <a:rPr lang="ru-RU" sz="2100" dirty="0" smtClean="0"/>
              <a:t>официальных</a:t>
            </a:r>
            <a:r>
              <a:rPr lang="en-US" sz="2100" dirty="0" smtClean="0"/>
              <a:t> </a:t>
            </a:r>
            <a:r>
              <a:rPr lang="ru-RU" sz="2100" dirty="0" smtClean="0"/>
              <a:t>представителей</a:t>
            </a:r>
            <a:r>
              <a:rPr lang="ru-RU" sz="2100" dirty="0"/>
              <a:t>.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Отступление от установленных правил протокольного старшинства </a:t>
            </a:r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en-US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рамках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межгосударственных отношений расценивается как нарушение норм международной </a:t>
            </a:r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вежливости</a:t>
            </a:r>
            <a:r>
              <a:rPr lang="ru-RU" sz="2100" dirty="0"/>
              <a:t>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238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9695" y="395627"/>
            <a:ext cx="10556489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Право преимущества - это </a:t>
            </a:r>
            <a:r>
              <a:rPr lang="ru-RU" sz="2100" dirty="0" smtClean="0"/>
              <a:t>предпочтение, своего </a:t>
            </a:r>
            <a:r>
              <a:rPr lang="ru-RU" sz="2100" dirty="0"/>
              <a:t>рода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привилегия отдельным </a:t>
            </a:r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лицам</a:t>
            </a:r>
            <a:r>
              <a:rPr lang="ru-RU" sz="2100" dirty="0" smtClean="0"/>
              <a:t>, в </a:t>
            </a:r>
            <a:r>
              <a:rPr lang="ru-RU" sz="2100" dirty="0"/>
              <a:t>том числе,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на более почётное </a:t>
            </a:r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 </a:t>
            </a:r>
            <a:r>
              <a:rPr lang="ru-RU" sz="2100" dirty="0" smtClean="0"/>
              <a:t>(место </a:t>
            </a:r>
            <a:r>
              <a:rPr lang="ru-RU" sz="2100" dirty="0"/>
              <a:t>на возвышении, в центре, справа – </a:t>
            </a:r>
            <a:r>
              <a:rPr lang="ru-RU" sz="2100" dirty="0" smtClean="0"/>
              <a:t>так называемое </a:t>
            </a:r>
            <a:r>
              <a:rPr lang="ru-RU" sz="2100" dirty="0"/>
              <a:t>протокольное правило «</a:t>
            </a:r>
            <a:r>
              <a:rPr lang="ru-RU" sz="2100" dirty="0" smtClean="0"/>
              <a:t>правой руки</a:t>
            </a:r>
            <a:r>
              <a:rPr lang="ru-RU" sz="2100" dirty="0"/>
              <a:t>» ).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Например</a:t>
            </a:r>
            <a:r>
              <a:rPr lang="ru-RU" sz="2100" dirty="0"/>
              <a:t>, </a:t>
            </a:r>
            <a:endParaRPr lang="ru-RU" sz="2100" dirty="0" smtClean="0"/>
          </a:p>
          <a:p>
            <a:endParaRPr lang="ru-RU" sz="2100" dirty="0" smtClean="0"/>
          </a:p>
          <a:p>
            <a:r>
              <a:rPr lang="ru-RU" sz="2100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место </a:t>
            </a:r>
            <a:r>
              <a:rPr lang="ru-RU" sz="21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делегата </a:t>
            </a:r>
            <a:endParaRPr lang="ru-RU" sz="2100" u="sng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в </a:t>
            </a:r>
            <a:r>
              <a:rPr lang="ru-RU" sz="2100" dirty="0"/>
              <a:t>зале заседаний международной конференции,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за столом переговоров</a:t>
            </a:r>
            <a:r>
              <a:rPr lang="ru-RU" sz="2100" dirty="0"/>
              <a:t>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на протокольном мероприятии</a:t>
            </a:r>
            <a:r>
              <a:rPr lang="ru-RU" sz="2100" dirty="0"/>
              <a:t>;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ru-RU" sz="2100" dirty="0" smtClean="0"/>
          </a:p>
          <a:p>
            <a:r>
              <a:rPr lang="ru-RU" sz="2100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место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при </a:t>
            </a:r>
            <a:r>
              <a:rPr lang="ru-RU" sz="2100" dirty="0"/>
              <a:t>рассадке на </a:t>
            </a:r>
            <a:r>
              <a:rPr lang="ru-RU" sz="2100" dirty="0" smtClean="0"/>
              <a:t>дипломатическом приёме</a:t>
            </a:r>
            <a:r>
              <a:rPr lang="ru-RU" sz="2100" dirty="0"/>
              <a:t>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при </a:t>
            </a:r>
            <a:r>
              <a:rPr lang="ru-RU" sz="2100" dirty="0"/>
              <a:t>подписании документов;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ru-RU" sz="2100" dirty="0" smtClean="0"/>
          </a:p>
          <a:p>
            <a:r>
              <a:rPr lang="ru-RU" sz="21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м</a:t>
            </a:r>
            <a:r>
              <a:rPr lang="ru-RU" sz="2100" u="sng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есто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государственных </a:t>
            </a:r>
            <a:r>
              <a:rPr lang="ru-RU" sz="2100" dirty="0"/>
              <a:t>флагов в ходе </a:t>
            </a:r>
            <a:r>
              <a:rPr lang="ru-RU" sz="2100" dirty="0" smtClean="0"/>
              <a:t>проведения визитов </a:t>
            </a:r>
            <a:r>
              <a:rPr lang="ru-RU" sz="2100" dirty="0"/>
              <a:t>на высшем и высоком уровне, многосторонних форумов, встреч и т.п.</a:t>
            </a:r>
          </a:p>
          <a:p>
            <a:endParaRPr lang="ru-RU" sz="21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441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194856611"/>
              </p:ext>
            </p:extLst>
          </p:nvPr>
        </p:nvGraphicFramePr>
        <p:xfrm>
          <a:off x="0" y="1806497"/>
          <a:ext cx="12192000" cy="4873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9307" y="243302"/>
            <a:ext cx="1175338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100" dirty="0">
                <a:solidFill>
                  <a:prstClr val="white"/>
                </a:solidFill>
              </a:rPr>
              <a:t>Право преимущества - это предпочтение, своего рода </a:t>
            </a:r>
            <a:r>
              <a:rPr lang="ru-RU" sz="2100" i="1" dirty="0">
                <a:solidFill>
                  <a:srgbClr val="FFC0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привилегия отдельным лицам</a:t>
            </a:r>
            <a:r>
              <a:rPr lang="ru-RU" sz="2100" dirty="0">
                <a:solidFill>
                  <a:prstClr val="white"/>
                </a:solidFill>
              </a:rPr>
              <a:t>, в том числе, </a:t>
            </a:r>
            <a:r>
              <a:rPr lang="ru-RU" sz="2100" i="1" dirty="0">
                <a:solidFill>
                  <a:srgbClr val="FFC0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на более почётное место </a:t>
            </a:r>
            <a:r>
              <a:rPr lang="ru-RU" sz="2100" dirty="0">
                <a:solidFill>
                  <a:prstClr val="white"/>
                </a:solidFill>
              </a:rPr>
              <a:t>(место на возвышении, в центре, справа – так называемое протокольное правило «правой руки» ). </a:t>
            </a:r>
            <a:endParaRPr lang="ru-RU" sz="2100" dirty="0" smtClean="0">
              <a:solidFill>
                <a:prstClr val="white"/>
              </a:solidFill>
            </a:endParaRPr>
          </a:p>
          <a:p>
            <a:pPr lvl="0"/>
            <a:endParaRPr lang="ru-RU" sz="2100" dirty="0">
              <a:solidFill>
                <a:prstClr val="white"/>
              </a:solidFill>
            </a:endParaRPr>
          </a:p>
          <a:p>
            <a:pPr lvl="0"/>
            <a:r>
              <a:rPr lang="ru-RU" sz="2100" dirty="0" smtClean="0">
                <a:solidFill>
                  <a:prstClr val="white"/>
                </a:solidFill>
              </a:rPr>
              <a:t>Например</a:t>
            </a:r>
            <a:r>
              <a:rPr lang="ru-RU" sz="2100" dirty="0">
                <a:solidFill>
                  <a:prstClr val="white"/>
                </a:solidFill>
              </a:rPr>
              <a:t>,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326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198" y="133814"/>
            <a:ext cx="11117768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Протокольное старшинство при проведении различных официальных мероприятий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определяется целым рядом </a:t>
            </a:r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критериев</a:t>
            </a:r>
            <a:r>
              <a:rPr lang="ru-RU" sz="2100" dirty="0" smtClean="0"/>
              <a:t>, применение </a:t>
            </a:r>
            <a:r>
              <a:rPr lang="ru-RU" sz="2100" dirty="0"/>
              <a:t>которых всегда требует от протокольной службы очень </a:t>
            </a:r>
            <a:r>
              <a:rPr lang="ru-RU" sz="2100" dirty="0" smtClean="0"/>
              <a:t>внимательного подхода </a:t>
            </a:r>
            <a:r>
              <a:rPr lang="ru-RU" sz="2100" dirty="0"/>
              <a:t>в </a:t>
            </a:r>
            <a:r>
              <a:rPr lang="ru-RU" sz="2100" dirty="0" smtClean="0"/>
              <a:t>силу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 </a:t>
            </a:r>
            <a:r>
              <a:rPr lang="ru-RU" sz="2100" dirty="0"/>
              <a:t>специфики соответствующего мероприятия,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места </a:t>
            </a:r>
            <a:r>
              <a:rPr lang="ru-RU" sz="2100" dirty="0"/>
              <a:t>и времени его проведения,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состава </a:t>
            </a:r>
            <a:r>
              <a:rPr lang="ru-RU" sz="2100" dirty="0"/>
              <a:t>участников</a:t>
            </a:r>
            <a:r>
              <a:rPr lang="ru-RU" sz="2100" dirty="0" smtClean="0"/>
              <a:t>.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 </a:t>
            </a:r>
          </a:p>
          <a:p>
            <a:r>
              <a:rPr lang="ru-RU" sz="2100" dirty="0" smtClean="0"/>
              <a:t>В зависимости от </a:t>
            </a:r>
            <a:r>
              <a:rPr lang="ru-RU" sz="2100" dirty="0"/>
              <a:t>сферы действия норм </a:t>
            </a:r>
            <a:r>
              <a:rPr lang="ru-RU" sz="2100" dirty="0" smtClean="0"/>
              <a:t>дипломатического протокола</a:t>
            </a:r>
            <a:r>
              <a:rPr lang="ru-RU" sz="2100" dirty="0"/>
              <a:t>,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качестве критериев протокольного старшинства</a:t>
            </a:r>
            <a:r>
              <a:rPr lang="ru-RU" sz="2100" dirty="0"/>
              <a:t> могут служить </a:t>
            </a:r>
            <a:r>
              <a:rPr lang="ru-RU" sz="21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различные</a:t>
            </a:r>
          </a:p>
          <a:p>
            <a:r>
              <a:rPr lang="ru-RU" sz="21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ценностные характеристики </a:t>
            </a:r>
            <a:r>
              <a:rPr lang="ru-RU" sz="2100" dirty="0"/>
              <a:t>тех или </a:t>
            </a:r>
            <a:r>
              <a:rPr lang="ru-RU" sz="2100" dirty="0" smtClean="0"/>
              <a:t>иных официальных </a:t>
            </a:r>
            <a:r>
              <a:rPr lang="ru-RU" sz="2100" dirty="0"/>
              <a:t>лиц, определяющие </a:t>
            </a:r>
            <a:r>
              <a:rPr lang="ru-RU" sz="2100" dirty="0" smtClean="0"/>
              <a:t>их место в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государственной</a:t>
            </a:r>
            <a:r>
              <a:rPr lang="ru-RU" sz="2100" dirty="0"/>
              <a:t>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общественной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профессиональной </a:t>
            </a:r>
          </a:p>
          <a:p>
            <a:r>
              <a:rPr lang="ru-RU" sz="2100" dirty="0" smtClean="0"/>
              <a:t>иерархической </a:t>
            </a:r>
            <a:r>
              <a:rPr lang="ru-RU" sz="2100" dirty="0"/>
              <a:t>структуре. </a:t>
            </a:r>
            <a:endParaRPr lang="ru-RU" sz="2100" dirty="0" smtClean="0"/>
          </a:p>
          <a:p>
            <a:endParaRPr lang="ru-RU" sz="2100" dirty="0" smtClean="0"/>
          </a:p>
          <a:p>
            <a:r>
              <a:rPr lang="ru-RU" sz="2100" dirty="0" smtClean="0"/>
              <a:t>Например</a:t>
            </a:r>
            <a:r>
              <a:rPr lang="ru-RU" sz="2100" dirty="0"/>
              <a:t>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100" dirty="0" smtClean="0"/>
              <a:t>занимаемая </a:t>
            </a:r>
            <a:r>
              <a:rPr lang="ru-RU" sz="2100" dirty="0"/>
              <a:t>должность,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100" dirty="0" smtClean="0"/>
              <a:t>придворный чин</a:t>
            </a:r>
            <a:r>
              <a:rPr lang="ru-RU" sz="2100" dirty="0"/>
              <a:t>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100" dirty="0" smtClean="0"/>
              <a:t>титул</a:t>
            </a:r>
            <a:r>
              <a:rPr lang="ru-RU" sz="2100" dirty="0"/>
              <a:t>,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57025" y="5042850"/>
            <a:ext cx="45794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какая-либо степень отличия </a:t>
            </a:r>
            <a:r>
              <a:rPr lang="ru-RU" sz="2000" dirty="0" smtClean="0"/>
              <a:t>–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dirty="0" smtClean="0"/>
              <a:t>награда</a:t>
            </a:r>
            <a:r>
              <a:rPr lang="ru-RU" sz="2000" dirty="0"/>
              <a:t>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dirty="0" smtClean="0"/>
              <a:t>воинское </a:t>
            </a:r>
            <a:r>
              <a:rPr lang="ru-RU" sz="2000" dirty="0"/>
              <a:t>или учёное звание,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dirty="0" smtClean="0"/>
              <a:t>дипломатический </a:t>
            </a:r>
            <a:r>
              <a:rPr lang="ru-RU" sz="2000" dirty="0"/>
              <a:t>ранг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0682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1737" y="864638"/>
            <a:ext cx="967925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История дипломатии </a:t>
            </a:r>
            <a:r>
              <a:rPr lang="ru-RU" dirty="0"/>
              <a:t>знает немало примеров, </a:t>
            </a:r>
            <a:r>
              <a:rPr lang="ru-RU" dirty="0" smtClean="0"/>
              <a:t>когда споры </a:t>
            </a:r>
            <a:r>
              <a:rPr lang="ru-RU" dirty="0"/>
              <a:t>о праве преимущества </a:t>
            </a:r>
            <a:r>
              <a:rPr lang="ru-RU" dirty="0" smtClean="0"/>
              <a:t>представителей разных </a:t>
            </a:r>
            <a:r>
              <a:rPr lang="ru-RU" dirty="0"/>
              <a:t>стран становились </a:t>
            </a:r>
            <a:r>
              <a:rPr lang="ru-RU" dirty="0" smtClean="0"/>
              <a:t>источником дипломатических </a:t>
            </a:r>
            <a:r>
              <a:rPr lang="ru-RU" dirty="0"/>
              <a:t>столкновений и </a:t>
            </a:r>
            <a:r>
              <a:rPr lang="ru-RU" dirty="0" smtClean="0"/>
              <a:t>международных конфликтов</a:t>
            </a:r>
            <a:r>
              <a:rPr lang="ru-RU" dirty="0"/>
              <a:t>.</a:t>
            </a:r>
          </a:p>
          <a:p>
            <a:r>
              <a:rPr lang="ru-RU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Окончательно этот вопрос был урегулирован в международно-правовом поле в 1961</a:t>
            </a:r>
          </a:p>
          <a:p>
            <a:r>
              <a:rPr lang="ru-RU" dirty="0"/>
              <a:t>году, когда была подписана </a:t>
            </a:r>
            <a:r>
              <a:rPr lang="ru-RU" dirty="0" smtClean="0"/>
              <a:t>большинством государств </a:t>
            </a:r>
            <a:r>
              <a:rPr lang="ru-RU" dirty="0"/>
              <a:t>– членов ООН, а затем ратифицирована, Венская конвенция о дипломатических сношениях.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Конвенция подразделяет всех </a:t>
            </a:r>
            <a:r>
              <a:rPr lang="ru-RU" dirty="0"/>
              <a:t>глав дипломатических </a:t>
            </a:r>
            <a:r>
              <a:rPr lang="ru-RU" dirty="0" smtClean="0"/>
              <a:t>представительств на </a:t>
            </a:r>
            <a:r>
              <a:rPr lang="ru-RU" dirty="0"/>
              <a:t>три класса </a:t>
            </a:r>
            <a:endParaRPr lang="ru-RU" dirty="0" smtClean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послов</a:t>
            </a:r>
            <a:r>
              <a:rPr lang="ru-RU" dirty="0"/>
              <a:t>, </a:t>
            </a:r>
            <a:endParaRPr lang="ru-RU" dirty="0" smtClean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посланников 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поверенных </a:t>
            </a:r>
            <a:r>
              <a:rPr lang="ru-RU" dirty="0"/>
              <a:t>в делах.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Класс </a:t>
            </a:r>
            <a:r>
              <a:rPr lang="ru-RU" dirty="0"/>
              <a:t>представителя определяется по соглашению между государствами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В конвенции отмечается, что между </a:t>
            </a:r>
            <a:r>
              <a:rPr lang="ru-RU" dirty="0" smtClean="0"/>
              <a:t>главами представительств</a:t>
            </a:r>
            <a:r>
              <a:rPr lang="ru-RU" dirty="0"/>
              <a:t>, вследствие их принадлежности к тому или иному классу, не </a:t>
            </a:r>
            <a:r>
              <a:rPr lang="ru-RU" dirty="0" smtClean="0"/>
              <a:t>должно проводиться </a:t>
            </a:r>
            <a:r>
              <a:rPr lang="ru-RU" dirty="0"/>
              <a:t>никакого различия (иначе </a:t>
            </a:r>
            <a:r>
              <a:rPr lang="ru-RU" dirty="0" smtClean="0"/>
              <a:t>как в </a:t>
            </a:r>
            <a:r>
              <a:rPr lang="ru-RU" dirty="0"/>
              <a:t>отношении старшинства и этикета).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791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5383" y="764740"/>
            <a:ext cx="929640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Старшинство глав представительств соответствующего класса определяется, в свою </a:t>
            </a:r>
            <a:r>
              <a:rPr lang="ru-RU" sz="2000" dirty="0" smtClean="0"/>
              <a:t>очередь, 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датой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часом вступления ими в 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своих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функций.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dirty="0"/>
          </a:p>
          <a:p>
            <a:r>
              <a:rPr lang="ru-RU" sz="2000" dirty="0" smtClean="0"/>
              <a:t>Более </a:t>
            </a:r>
            <a:r>
              <a:rPr lang="ru-RU" sz="2000" dirty="0"/>
              <a:t>того, конвенция в соответствии с принципом суверенного равенства</a:t>
            </a:r>
          </a:p>
          <a:p>
            <a:r>
              <a:rPr lang="ru-RU" sz="2000" dirty="0"/>
              <a:t>государств указывает на то, что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порядок, соблюдаемый в каждом государстве при 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приеме глав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иностранных представительств должен</a:t>
            </a:r>
          </a:p>
          <a:p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быть одинаков в отношении каждого класса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18475" y="4998639"/>
            <a:ext cx="9430217" cy="1477328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bg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Классы - это международно-правовой институт. </a:t>
            </a: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Классы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относятся только к главам дипломатических представительств.</a:t>
            </a:r>
          </a:p>
          <a:p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Ранги - внутригосударственный институт — регулируется национальным правом. </a:t>
            </a: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Рангов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значительно больше чем классов.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5814" y="3600950"/>
            <a:ext cx="100212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Другим работникам дипломатической службы присваиваются </a:t>
            </a:r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дипломатические ранги, </a:t>
            </a:r>
            <a:r>
              <a:rPr lang="ru-RU" sz="2000" dirty="0"/>
              <a:t>которые также являются одним из критериев протокольного старшинства.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017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3648" y="512703"/>
            <a:ext cx="41222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мае 1943 года </a:t>
            </a:r>
            <a:r>
              <a:rPr lang="ru-RU" dirty="0" smtClean="0"/>
              <a:t>ранги  вернули. </a:t>
            </a:r>
          </a:p>
          <a:p>
            <a:r>
              <a:rPr lang="ru-RU" dirty="0" smtClean="0"/>
              <a:t>Они </a:t>
            </a:r>
            <a:r>
              <a:rPr lang="ru-RU" dirty="0"/>
              <a:t>стали персональными и давались человеку пожизненно, а не временно. </a:t>
            </a:r>
            <a:endParaRPr lang="ru-RU" dirty="0" smtClean="0"/>
          </a:p>
          <a:p>
            <a:r>
              <a:rPr lang="ru-RU" dirty="0" smtClean="0"/>
              <a:t>Существующая </a:t>
            </a:r>
            <a:r>
              <a:rPr lang="ru-RU" dirty="0"/>
              <a:t>на данный момент в стране система дипломатических рангов пришла именно с советского времени и не претерпела с дня своего создания значительных изменений </a:t>
            </a:r>
            <a:r>
              <a:rPr lang="ru-RU" dirty="0" smtClean="0"/>
              <a:t>-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4009" y="4496123"/>
            <a:ext cx="402187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сегодняшний день под дипломатическим рангом понимается особое служебное звание, которое присваивается дипломатическому персоналу сотрудникам МИДа и диппредставительств за пределами страны </a:t>
            </a:r>
            <a:r>
              <a:rPr lang="ru-RU" dirty="0" smtClean="0"/>
              <a:t>-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339" y="129829"/>
            <a:ext cx="6946696" cy="6620645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046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6049" y="794828"/>
            <a:ext cx="1087243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Дипломатический </a:t>
            </a:r>
            <a:r>
              <a:rPr lang="ru-RU" sz="2000" dirty="0"/>
              <a:t>ранг – это степень отличия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глав дипломатических </a:t>
            </a:r>
            <a:r>
              <a:rPr lang="ru-RU" sz="2000" dirty="0"/>
              <a:t>представительств,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дипломатического </a:t>
            </a:r>
            <a:r>
              <a:rPr lang="ru-RU" sz="2000" dirty="0"/>
              <a:t>персонала посольств и миссий,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работников </a:t>
            </a:r>
            <a:r>
              <a:rPr lang="ru-RU" sz="2000" dirty="0"/>
              <a:t>центрального аппарата ведомства иностранных дел.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Вместе </a:t>
            </a:r>
            <a:r>
              <a:rPr lang="ru-RU" sz="2000" dirty="0"/>
              <a:t>с занимаемой должностью ранг служит </a:t>
            </a:r>
            <a:r>
              <a:rPr lang="ru-RU" sz="2000" dirty="0" smtClean="0"/>
              <a:t>определённым ориентиром </a:t>
            </a:r>
            <a:r>
              <a:rPr lang="ru-RU" sz="2000" dirty="0"/>
              <a:t>для властей страны </a:t>
            </a:r>
            <a:r>
              <a:rPr lang="ru-RU" sz="2000" dirty="0" smtClean="0"/>
              <a:t>пребывания, принимающих </a:t>
            </a:r>
            <a:r>
              <a:rPr lang="ru-RU" sz="2000" dirty="0"/>
              <a:t>того или иного дипломата. </a:t>
            </a:r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В соответствии </a:t>
            </a:r>
            <a:r>
              <a:rPr lang="ru-RU" sz="2000" dirty="0"/>
              <a:t>с требованиями Венской конвенции глава иностранного представительства регулярно информирует ведомство иностранных дел о протокольном </a:t>
            </a:r>
            <a:r>
              <a:rPr lang="ru-RU" sz="2000" dirty="0" smtClean="0"/>
              <a:t>старшинстве членов </a:t>
            </a:r>
            <a:r>
              <a:rPr lang="ru-RU" sz="2000" dirty="0"/>
              <a:t>дипломатического персонала.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Приглашённым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dirty="0"/>
              <a:t>на государственный акт или официальное мероприятие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главам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иностранных дипломатических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представительств</a:t>
            </a:r>
            <a:r>
              <a:rPr lang="ru-RU" sz="2000" dirty="0"/>
              <a:t>, </a:t>
            </a:r>
            <a:r>
              <a:rPr lang="ru-RU" sz="2000" dirty="0" smtClean="0"/>
              <a:t>исходя из </a:t>
            </a:r>
            <a:r>
              <a:rPr lang="ru-RU" sz="2000" dirty="0"/>
              <a:t>правил международной вежливости, обычно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предоставляется приоритетное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почётное место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в непосредственной близости от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главы государства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или правительства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2000" dirty="0"/>
              <a:t>если они участвуют в такой церемонии.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3608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4594" y="937353"/>
            <a:ext cx="902877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Дипломатический протокол </a:t>
            </a:r>
            <a:r>
              <a:rPr lang="ru-RU" sz="2000" dirty="0" smtClean="0"/>
              <a:t>реализует на </a:t>
            </a:r>
            <a:r>
              <a:rPr lang="ru-RU" sz="2000" dirty="0"/>
              <a:t>международной арене один из </a:t>
            </a:r>
            <a:r>
              <a:rPr lang="ru-RU" sz="2000" dirty="0" smtClean="0"/>
              <a:t>важнейших международно-правовых </a:t>
            </a:r>
            <a:r>
              <a:rPr lang="ru-RU" sz="2000" dirty="0"/>
              <a:t>принципов – принцип суверенного равенства государств. Поэтому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вопрос о месте </a:t>
            </a:r>
            <a:r>
              <a:rPr lang="ru-RU" sz="2000" dirty="0"/>
              <a:t>представителей разных</a:t>
            </a:r>
          </a:p>
          <a:p>
            <a:r>
              <a:rPr lang="ru-RU" sz="2000" dirty="0"/>
              <a:t>с</a:t>
            </a:r>
            <a:r>
              <a:rPr lang="ru-RU" sz="2000" dirty="0" smtClean="0"/>
              <a:t>тран в той или иной международной организации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носит не правовой, а </a:t>
            </a:r>
            <a:r>
              <a:rPr lang="ru-RU" sz="2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организационно протокольный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характер. </a:t>
            </a:r>
            <a:endParaRPr lang="ru-RU" sz="20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endParaRPr lang="ru-RU" sz="2000" dirty="0"/>
          </a:p>
          <a:p>
            <a:r>
              <a:rPr lang="ru-RU" sz="2000" dirty="0" smtClean="0"/>
              <a:t>Обычно </a:t>
            </a:r>
            <a:r>
              <a:rPr lang="ru-RU" sz="2000" dirty="0"/>
              <a:t>вопрос </a:t>
            </a:r>
            <a:r>
              <a:rPr lang="ru-RU" sz="2000" dirty="0" smtClean="0"/>
              <a:t>о старшинстве </a:t>
            </a:r>
            <a:r>
              <a:rPr lang="ru-RU" sz="2000" dirty="0"/>
              <a:t>решается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на основе общей договоренности о языке и алфавите</a:t>
            </a:r>
            <a:r>
              <a:rPr lang="ru-RU" sz="2000" dirty="0"/>
              <a:t>, </a:t>
            </a:r>
            <a:r>
              <a:rPr lang="ru-RU" sz="2000" dirty="0" smtClean="0"/>
              <a:t>которые следует </a:t>
            </a:r>
            <a:r>
              <a:rPr lang="ru-RU" sz="2000" dirty="0"/>
              <a:t>использовать для названия </a:t>
            </a:r>
            <a:r>
              <a:rPr lang="ru-RU" sz="2000" dirty="0" smtClean="0"/>
              <a:t>стран участниц </a:t>
            </a:r>
            <a:r>
              <a:rPr lang="ru-RU" sz="2000" dirty="0"/>
              <a:t>соответствующей организации </a:t>
            </a:r>
            <a:r>
              <a:rPr lang="ru-RU" sz="2000" dirty="0" smtClean="0"/>
              <a:t>и порядке </a:t>
            </a:r>
            <a:r>
              <a:rPr lang="ru-RU" sz="2000" dirty="0"/>
              <a:t>их перечисления.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В </a:t>
            </a:r>
            <a:r>
              <a:rPr lang="ru-RU" sz="2000" dirty="0"/>
              <a:t>ряде случаев </a:t>
            </a:r>
            <a:r>
              <a:rPr lang="ru-RU" sz="2000" dirty="0" smtClean="0"/>
              <a:t>на основе </a:t>
            </a:r>
            <a:r>
              <a:rPr lang="ru-RU" sz="2000" dirty="0"/>
              <a:t>консенсуса могут вноситься </a:t>
            </a:r>
            <a:r>
              <a:rPr lang="ru-RU" sz="2000" dirty="0" smtClean="0"/>
              <a:t>какие либо </a:t>
            </a:r>
            <a:r>
              <a:rPr lang="ru-RU" sz="2000" dirty="0"/>
              <a:t>дополнительные элементы в установленный порядок.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4639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6046" y="455606"/>
            <a:ext cx="1153036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В Организации Объединённых Наций </a:t>
            </a:r>
            <a:r>
              <a:rPr lang="ru-RU" sz="2000" dirty="0" smtClean="0"/>
              <a:t>на сессиях </a:t>
            </a:r>
            <a:r>
              <a:rPr lang="ru-RU" sz="2000" dirty="0"/>
              <a:t>Генеральной Ассамблеи, </a:t>
            </a:r>
            <a:r>
              <a:rPr lang="ru-RU" sz="2000" dirty="0" smtClean="0"/>
              <a:t>заседаний Совета </a:t>
            </a:r>
            <a:r>
              <a:rPr lang="ru-RU" sz="2000" dirty="0"/>
              <a:t>Безопасности, комитетов, комиссий </a:t>
            </a:r>
            <a:r>
              <a:rPr lang="ru-RU" sz="2000" dirty="0" smtClean="0"/>
              <a:t>и других </a:t>
            </a:r>
            <a:r>
              <a:rPr lang="ru-RU" sz="2000" dirty="0"/>
              <a:t>органов порядок протокольного старшинства при рассадке представителей </a:t>
            </a:r>
            <a:r>
              <a:rPr lang="ru-RU" sz="2000" dirty="0" smtClean="0"/>
              <a:t>разных государств </a:t>
            </a:r>
            <a:r>
              <a:rPr lang="ru-RU" sz="2000" dirty="0"/>
              <a:t>определяется,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исходя из </a:t>
            </a:r>
            <a:r>
              <a:rPr lang="ru-RU" sz="2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названия этих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государств на английском языке. </a:t>
            </a:r>
            <a:endParaRPr lang="ru-RU" sz="20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В </a:t>
            </a:r>
            <a:r>
              <a:rPr lang="ru-RU" sz="2000" dirty="0"/>
              <a:t>Организации по вопросам безопасности и сотрудничества в Европе для этих целей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используется французский язык</a:t>
            </a:r>
            <a:r>
              <a:rPr lang="ru-RU" sz="2000" dirty="0"/>
              <a:t>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в </a:t>
            </a:r>
            <a:r>
              <a:rPr lang="ru-RU" sz="2000" dirty="0"/>
              <a:t>Содружестве Независимых Государств –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русский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Порядок </a:t>
            </a:r>
            <a:r>
              <a:rPr lang="ru-RU" sz="2000" dirty="0"/>
              <a:t>протокольного старшинства на постоянных </a:t>
            </a:r>
            <a:r>
              <a:rPr lang="ru-RU" sz="2000" dirty="0" smtClean="0"/>
              <a:t>сессиях Совета </a:t>
            </a:r>
            <a:r>
              <a:rPr lang="ru-RU" sz="2000" dirty="0"/>
              <a:t>НАТО устанавливается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на основе срока нахождения в должности </a:t>
            </a:r>
            <a:r>
              <a:rPr lang="ru-RU" sz="2000" dirty="0" smtClean="0"/>
              <a:t>соответствующих представителей</a:t>
            </a:r>
            <a:r>
              <a:rPr lang="ru-RU" sz="2000" dirty="0"/>
              <a:t>. Однако, независимо от уровня проведения заседаний Совета, постоянные представители сидят за столом </a:t>
            </a:r>
            <a:r>
              <a:rPr lang="ru-RU" sz="2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согласно алфавитному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порядку английских </a:t>
            </a:r>
            <a:r>
              <a:rPr lang="ru-RU" sz="2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названий своих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стран. </a:t>
            </a:r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ru-RU" sz="2000" dirty="0" smtClean="0"/>
              <a:t>Такой </a:t>
            </a:r>
            <a:r>
              <a:rPr lang="ru-RU" sz="2000" dirty="0"/>
              <a:t>же порядок установлен </a:t>
            </a:r>
            <a:r>
              <a:rPr lang="ru-RU" sz="2000" dirty="0" smtClean="0"/>
              <a:t>и для </a:t>
            </a:r>
            <a:r>
              <a:rPr lang="ru-RU" sz="2000" dirty="0"/>
              <a:t>всей структуры комитетов НАТО. На заседаниях Совета НАТО на уровне </a:t>
            </a:r>
            <a:r>
              <a:rPr lang="ru-RU" sz="2000" dirty="0" smtClean="0"/>
              <a:t>министров иностранных </a:t>
            </a:r>
            <a:r>
              <a:rPr lang="ru-RU" sz="2000" dirty="0"/>
              <a:t>дел один из министров принимает на себя функции почётного председателя. Представители государств-участников выполняют эти функции поочерёдно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в </a:t>
            </a:r>
            <a:r>
              <a:rPr lang="ru-RU" sz="2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порядке английского алфавита.</a:t>
            </a:r>
            <a:endParaRPr lang="ru-RU" sz="2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63165" y="0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</a:t>
            </a:r>
            <a:endParaRPr lang="ru-RU" b="1" i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5391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4468" y="1305342"/>
            <a:ext cx="1003609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На международных конференциях </a:t>
            </a:r>
            <a:r>
              <a:rPr lang="ru-RU" sz="2000" dirty="0" smtClean="0"/>
              <a:t>все представители </a:t>
            </a:r>
            <a:r>
              <a:rPr lang="ru-RU" sz="2000" dirty="0"/>
              <a:t>стран-участниц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имеют равные</a:t>
            </a:r>
          </a:p>
          <a:p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права с точки зрения старшинства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</a:t>
            </a:r>
          </a:p>
          <a:p>
            <a:r>
              <a:rPr lang="ru-RU" sz="2000" dirty="0" smtClean="0"/>
              <a:t>В </a:t>
            </a:r>
            <a:r>
              <a:rPr lang="ru-RU" sz="2000" dirty="0"/>
              <a:t>ходе работы конференции придерживаются </a:t>
            </a: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единственного правила </a:t>
            </a:r>
            <a:r>
              <a:rPr lang="ru-RU" sz="2000" dirty="0"/>
              <a:t>– расположения </a:t>
            </a:r>
            <a:r>
              <a:rPr lang="ru-RU" sz="2000" dirty="0" smtClean="0"/>
              <a:t>делегаций </a:t>
            </a:r>
            <a:r>
              <a:rPr lang="ru-RU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алфавитном порядке официального </a:t>
            </a:r>
            <a:r>
              <a:rPr lang="ru-RU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языка конференции</a:t>
            </a:r>
            <a:r>
              <a:rPr lang="ru-RU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000" b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/>
              <a:t>Пост </a:t>
            </a:r>
            <a:r>
              <a:rPr lang="ru-RU" sz="2000" dirty="0"/>
              <a:t>председателя </a:t>
            </a:r>
            <a:r>
              <a:rPr lang="ru-RU" sz="2000" dirty="0" smtClean="0"/>
              <a:t>занимает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либо </a:t>
            </a:r>
            <a:r>
              <a:rPr lang="ru-RU" sz="2000" dirty="0"/>
              <a:t>глава делегации страны, где </a:t>
            </a:r>
            <a:r>
              <a:rPr lang="ru-RU" sz="2000" dirty="0" smtClean="0"/>
              <a:t>проходит конференция</a:t>
            </a:r>
            <a:r>
              <a:rPr lang="ru-RU" sz="2000" dirty="0"/>
              <a:t>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либо </a:t>
            </a:r>
            <a:r>
              <a:rPr lang="ru-RU" sz="2000" dirty="0"/>
              <a:t>руководители делегаций стран-участниц по принципу ежедневной ротации.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000" dirty="0"/>
          </a:p>
          <a:p>
            <a:r>
              <a:rPr lang="ru-RU" sz="20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Правило </a:t>
            </a:r>
            <a:r>
              <a:rPr lang="ru-RU" sz="2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алфавитного </a:t>
            </a:r>
            <a:r>
              <a:rPr lang="ru-RU" sz="20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порядка </a:t>
            </a:r>
            <a:r>
              <a:rPr lang="ru-RU" sz="2000" dirty="0" smtClean="0"/>
              <a:t>действует </a:t>
            </a:r>
            <a:r>
              <a:rPr lang="ru-RU" sz="2000" dirty="0"/>
              <a:t>и в отношении иных процедурных</a:t>
            </a:r>
          </a:p>
          <a:p>
            <a:r>
              <a:rPr lang="ru-RU" sz="2000" dirty="0"/>
              <a:t>вопросов, если по ним заранее не </a:t>
            </a:r>
            <a:r>
              <a:rPr lang="ru-RU" sz="2000" dirty="0" smtClean="0"/>
              <a:t>достигнуто иной </a:t>
            </a:r>
            <a:r>
              <a:rPr lang="ru-RU" sz="2000" dirty="0"/>
              <a:t>договорённости...</a:t>
            </a:r>
          </a:p>
          <a:p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1504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0849" y="1690062"/>
            <a:ext cx="505893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Вопрос о </a:t>
            </a:r>
            <a:r>
              <a:rPr lang="ru-RU" sz="2000" dirty="0" smtClean="0"/>
              <a:t>протокольном старшинстве при проведении </a:t>
            </a:r>
            <a:r>
              <a:rPr lang="ru-RU" sz="2000" dirty="0"/>
              <a:t>в Российской Федерации официальных мероприятий был решен в правовом</a:t>
            </a:r>
          </a:p>
          <a:p>
            <a:r>
              <a:rPr lang="ru-RU" sz="2000" dirty="0"/>
              <a:t>поле в девяностые годы, когда Указом Президента были </a:t>
            </a:r>
            <a:r>
              <a:rPr lang="ru-RU" sz="2000" dirty="0" smtClean="0"/>
              <a:t>утверждены</a:t>
            </a:r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 </a:t>
            </a:r>
            <a:r>
              <a:rPr lang="ru-RU" sz="2000" dirty="0"/>
              <a:t>«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положения государственной протокольной практики</a:t>
            </a:r>
          </a:p>
          <a:p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r>
              <a:rPr lang="ru-RU" sz="2000" dirty="0"/>
              <a:t>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27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779" y="0"/>
            <a:ext cx="4534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0901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0577" y="764080"/>
            <a:ext cx="502355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100" b="1" i="1" dirty="0">
                <a:solidFill>
                  <a:srgbClr val="FFC0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Нарушение правил дипломатического протокола </a:t>
            </a:r>
            <a:r>
              <a:rPr lang="ru-RU" sz="2100" dirty="0">
                <a:solidFill>
                  <a:prstClr val="white"/>
                </a:solidFill>
              </a:rPr>
              <a:t>любой страны, особенно преднамеренное, принято рассматривать </a:t>
            </a:r>
            <a:endParaRPr lang="ru-RU" sz="2100" dirty="0" smtClean="0">
              <a:solidFill>
                <a:prstClr val="white"/>
              </a:solidFill>
            </a:endParaRPr>
          </a:p>
          <a:p>
            <a:pPr lvl="0"/>
            <a:endParaRPr lang="ru-RU" sz="2100" dirty="0">
              <a:solidFill>
                <a:prstClr val="white"/>
              </a:solidFill>
            </a:endParaRPr>
          </a:p>
          <a:p>
            <a:pPr lvl="0"/>
            <a:r>
              <a:rPr lang="ru-RU" sz="2100" dirty="0" smtClean="0">
                <a:solidFill>
                  <a:prstClr val="white"/>
                </a:solidFill>
              </a:rPr>
              <a:t>не </a:t>
            </a:r>
            <a:r>
              <a:rPr lang="ru-RU" sz="2100" dirty="0">
                <a:solidFill>
                  <a:prstClr val="white"/>
                </a:solidFill>
              </a:rPr>
              <a:t>только как</a:t>
            </a:r>
            <a:endParaRPr lang="en-US" sz="2100" dirty="0">
              <a:solidFill>
                <a:prstClr val="white"/>
              </a:solidFill>
            </a:endParaRPr>
          </a:p>
          <a:p>
            <a:pPr lvl="0"/>
            <a:endParaRPr lang="en-US" sz="2100" dirty="0">
              <a:solidFill>
                <a:prstClr val="white"/>
              </a:solidFill>
            </a:endParaRPr>
          </a:p>
          <a:p>
            <a:pPr marL="342900" lvl="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prstClr val="white"/>
                </a:solidFill>
              </a:rPr>
              <a:t> </a:t>
            </a:r>
            <a:r>
              <a:rPr lang="ru-RU" sz="2100" b="1" i="1" dirty="0">
                <a:solidFill>
                  <a:srgbClr val="FFC0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нарушение международной вежливости</a:t>
            </a:r>
            <a:r>
              <a:rPr lang="ru-RU" sz="2100" dirty="0">
                <a:solidFill>
                  <a:prstClr val="white"/>
                </a:solidFill>
              </a:rPr>
              <a:t>, </a:t>
            </a:r>
            <a:endParaRPr lang="en-US" sz="2100" dirty="0">
              <a:solidFill>
                <a:prstClr val="white"/>
              </a:solidFill>
            </a:endParaRPr>
          </a:p>
          <a:p>
            <a:pPr marL="342900" lvl="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endParaRPr lang="en-US" sz="2100" dirty="0">
              <a:solidFill>
                <a:prstClr val="white"/>
              </a:solidFill>
            </a:endParaRPr>
          </a:p>
          <a:p>
            <a:pPr lvl="0"/>
            <a:r>
              <a:rPr lang="ru-RU" sz="2100" dirty="0">
                <a:solidFill>
                  <a:prstClr val="white"/>
                </a:solidFill>
              </a:rPr>
              <a:t>но и как фактор </a:t>
            </a:r>
            <a:endParaRPr lang="en-US" sz="2100" dirty="0">
              <a:solidFill>
                <a:prstClr val="white"/>
              </a:solidFill>
            </a:endParaRPr>
          </a:p>
          <a:p>
            <a:pPr lvl="0"/>
            <a:endParaRPr lang="en-US" sz="2100" dirty="0">
              <a:solidFill>
                <a:prstClr val="white"/>
              </a:solidFill>
            </a:endParaRPr>
          </a:p>
          <a:p>
            <a:pPr marL="342900" lvl="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ru-RU" sz="2100" b="1" i="1" dirty="0">
                <a:solidFill>
                  <a:srgbClr val="FFC0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нанесения серьезного ущерба авторитету и престижу государства</a:t>
            </a:r>
            <a:r>
              <a:rPr lang="ru-RU" sz="2100" dirty="0">
                <a:solidFill>
                  <a:prstClr val="white"/>
                </a:solidFill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975" t="8173" r="3776" b="4717"/>
          <a:stretch/>
        </p:blipFill>
        <p:spPr>
          <a:xfrm>
            <a:off x="6434667" y="737640"/>
            <a:ext cx="5271911" cy="4978400"/>
          </a:xfrm>
          <a:prstGeom prst="rect">
            <a:avLst/>
          </a:prstGeom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6434667" y="730214"/>
            <a:ext cx="4205111" cy="504138"/>
          </a:xfrm>
          <a:prstGeom prst="roundRect">
            <a:avLst/>
          </a:prstGeom>
          <a:solidFill>
            <a:srgbClr val="FDFED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608711" y="1241778"/>
            <a:ext cx="1794933" cy="293511"/>
          </a:xfrm>
          <a:prstGeom prst="roundRect">
            <a:avLst/>
          </a:prstGeom>
          <a:solidFill>
            <a:srgbClr val="FDF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30577" y="5933883"/>
            <a:ext cx="111760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случае игнорирования норм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дипломатического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протокола принцип сотрудничества государств не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сможет быть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реализован</a:t>
            </a:r>
            <a:r>
              <a:rPr lang="ru-RU" dirty="0"/>
              <a:t>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8176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8888" y="1117305"/>
            <a:ext cx="930204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Применение правил протокола в определённой степени может зависеть</a:t>
            </a:r>
          </a:p>
          <a:p>
            <a:r>
              <a:rPr lang="ru-RU" sz="21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характера межгосударственных связей</a:t>
            </a:r>
            <a:r>
              <a:rPr lang="ru-RU" sz="2100" dirty="0"/>
              <a:t>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В зависимости </a:t>
            </a:r>
            <a:r>
              <a:rPr lang="ru-RU" sz="2100" dirty="0"/>
              <a:t>от состояния политических отношений с той или иной страной </a:t>
            </a:r>
            <a:endParaRPr lang="ru-RU" sz="2100" dirty="0" smtClean="0"/>
          </a:p>
          <a:p>
            <a:r>
              <a:rPr lang="ru-RU" sz="2100" dirty="0" smtClean="0"/>
              <a:t>им придаётся </a:t>
            </a:r>
            <a:r>
              <a:rPr lang="ru-RU" sz="2100" dirty="0"/>
              <a:t>большая или меньшая торжественность </a:t>
            </a:r>
            <a:r>
              <a:rPr lang="ru-RU" sz="2100" dirty="0" smtClean="0"/>
              <a:t>за счёт </a:t>
            </a:r>
          </a:p>
          <a:p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церемониальной </a:t>
            </a:r>
            <a:r>
              <a:rPr lang="ru-RU" sz="2100" dirty="0"/>
              <a:t>стороны, </a:t>
            </a: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1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расширения или уменьшения количества и уровня участия официальных </a:t>
            </a:r>
            <a:r>
              <a:rPr lang="ru-RU" sz="2100" dirty="0"/>
              <a:t>лиц в соответствующем протокольном мероприятии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6228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1865" y="0"/>
            <a:ext cx="109615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Основанные на общепринятых </a:t>
            </a:r>
            <a:r>
              <a:rPr lang="ru-RU" sz="2000" b="1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правилах вежливости</a:t>
            </a:r>
            <a:r>
              <a:rPr lang="ru-RU" sz="2000" u="sng" dirty="0"/>
              <a:t>, </a:t>
            </a:r>
            <a:r>
              <a:rPr lang="ru-RU" sz="2000" dirty="0"/>
              <a:t>нормы этикета достаточно универсальны</a:t>
            </a:r>
            <a:r>
              <a:rPr lang="ru-RU" sz="2000" dirty="0" smtClean="0"/>
              <a:t>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 </a:t>
            </a:r>
            <a:r>
              <a:rPr lang="ru-RU" sz="20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выделить несколько видов этикета: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094374343"/>
              </p:ext>
            </p:extLst>
          </p:nvPr>
        </p:nvGraphicFramePr>
        <p:xfrm>
          <a:off x="39509" y="353943"/>
          <a:ext cx="11966222" cy="5270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08712" y="3127867"/>
            <a:ext cx="20207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Самый молодой, так же регламентирует поведение на официальных мероприятиях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79378" y="3103126"/>
            <a:ext cx="23368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/>
              <a:t>Правила и нормы поведения дипломатов и других официальных лиц различных государств в отношениях друг с другом, а также на различных официальных дипломатических мероприятиях (приемы, визиты, переговоры, встречи делегаций и т.п.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7848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7049914" y="401345"/>
            <a:ext cx="4899378" cy="5367277"/>
          </a:xfrm>
          <a:prstGeom prst="roundRect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rgbClr val="A5D98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43468" y="401345"/>
            <a:ext cx="7766756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 smtClean="0"/>
              <a:t>Правила международного этикета диктуют</a:t>
            </a:r>
          </a:p>
          <a:p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формы обращения,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формы представления и знакомства,</a:t>
            </a:r>
          </a:p>
          <a:p>
            <a:pPr>
              <a:buClr>
                <a:schemeClr val="accent4"/>
              </a:buClr>
            </a:pPr>
            <a:r>
              <a:rPr lang="ru-RU" sz="2100" dirty="0" smtClean="0"/>
              <a:t>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формы приветствия,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порядок нанесения визитов,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порядок проведения встреч и бесед,</a:t>
            </a:r>
          </a:p>
          <a:p>
            <a:pPr>
              <a:buClr>
                <a:schemeClr val="accent4"/>
              </a:buClr>
            </a:pPr>
            <a:r>
              <a:rPr lang="ru-RU" sz="2100" dirty="0" smtClean="0"/>
              <a:t>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порядок проведения дипломатических приемов,</a:t>
            </a:r>
          </a:p>
          <a:p>
            <a:pPr>
              <a:buClr>
                <a:schemeClr val="accent4"/>
              </a:buClr>
            </a:pPr>
            <a:r>
              <a:rPr lang="ru-RU" sz="2100" dirty="0" smtClean="0"/>
              <a:t>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требования к внешнему виду дипломата,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1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требования поведения </a:t>
            </a:r>
            <a:endParaRPr lang="ru-RU" sz="21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2723" t="-520" r="2286" b="8827"/>
          <a:stretch/>
        </p:blipFill>
        <p:spPr>
          <a:xfrm>
            <a:off x="7049914" y="1625598"/>
            <a:ext cx="4899378" cy="21110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7510853" y="3736621"/>
            <a:ext cx="40075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i="1" dirty="0" smtClean="0">
                <a:solidFill>
                  <a:srgbClr val="A5D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совокупность </a:t>
            </a:r>
            <a:r>
              <a:rPr lang="ru-RU" sz="2100" b="1" i="1" dirty="0">
                <a:solidFill>
                  <a:srgbClr val="A5D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общепринятых правил и норм поведения как в официальной, так и неофициальной обстановке</a:t>
            </a:r>
            <a:r>
              <a:rPr lang="ru-RU" b="1" i="1" dirty="0">
                <a:solidFill>
                  <a:srgbClr val="A5D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10853" y="790334"/>
            <a:ext cx="3977499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300" b="1" i="1" dirty="0">
                <a:solidFill>
                  <a:srgbClr val="A5D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Международный этикет  </a:t>
            </a:r>
            <a:r>
              <a:rPr lang="ru-RU" sz="2100" i="1" dirty="0">
                <a:solidFill>
                  <a:srgbClr val="A5D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7836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узел 2"/>
          <p:cNvSpPr/>
          <p:nvPr/>
        </p:nvSpPr>
        <p:spPr>
          <a:xfrm>
            <a:off x="9478536" y="1455234"/>
            <a:ext cx="2713464" cy="2548054"/>
          </a:xfrm>
          <a:prstGeom prst="flowChartConnector">
            <a:avLst/>
          </a:prstGeom>
          <a:solidFill>
            <a:schemeClr val="accent4">
              <a:lumMod val="60000"/>
              <a:lumOff val="40000"/>
            </a:scheme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lvl="0" algn="ctr"/>
            <a:r>
              <a:rPr lang="ru-RU" sz="2100" b="1" kern="0" dirty="0" err="1" smtClean="0">
                <a:solidFill>
                  <a:schemeClr val="accent4">
                    <a:lumMod val="50000"/>
                  </a:schemeClr>
                </a:solidFill>
              </a:rPr>
              <a:t>Основопо</a:t>
            </a:r>
            <a:endParaRPr lang="ru-RU" sz="2100" b="1" kern="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ctr"/>
            <a:r>
              <a:rPr lang="ru-RU" sz="2100" b="1" kern="0" dirty="0" err="1" smtClean="0">
                <a:solidFill>
                  <a:schemeClr val="accent4">
                    <a:lumMod val="50000"/>
                  </a:schemeClr>
                </a:solidFill>
              </a:rPr>
              <a:t>лагающий</a:t>
            </a:r>
            <a:r>
              <a:rPr lang="ru-RU" sz="2100" b="1" kern="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100" b="1" kern="0" dirty="0">
                <a:solidFill>
                  <a:schemeClr val="accent4">
                    <a:lumMod val="50000"/>
                  </a:schemeClr>
                </a:solidFill>
              </a:rPr>
              <a:t>принцип </a:t>
            </a:r>
            <a:r>
              <a:rPr lang="ru-RU" sz="2100" b="1" kern="0" dirty="0" smtClean="0">
                <a:solidFill>
                  <a:schemeClr val="accent4">
                    <a:lumMod val="50000"/>
                  </a:schemeClr>
                </a:solidFill>
              </a:rPr>
              <a:t>– </a:t>
            </a:r>
            <a:r>
              <a:rPr lang="ru-RU" sz="2100" b="1" kern="0" dirty="0" err="1" smtClean="0">
                <a:solidFill>
                  <a:schemeClr val="accent4">
                    <a:lumMod val="50000"/>
                  </a:schemeClr>
                </a:solidFill>
              </a:rPr>
              <a:t>международ</a:t>
            </a:r>
            <a:endParaRPr lang="ru-RU" sz="2100" b="1" kern="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 algn="ctr"/>
            <a:r>
              <a:rPr lang="ru-RU" sz="2100" b="1" kern="0" dirty="0" err="1" smtClean="0">
                <a:solidFill>
                  <a:schemeClr val="accent4">
                    <a:lumMod val="50000"/>
                  </a:schemeClr>
                </a:solidFill>
              </a:rPr>
              <a:t>ная</a:t>
            </a:r>
            <a:r>
              <a:rPr lang="ru-RU" sz="2100" b="1" kern="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100" b="1" kern="0" dirty="0">
                <a:solidFill>
                  <a:schemeClr val="accent4">
                    <a:lumMod val="50000"/>
                  </a:schemeClr>
                </a:solidFill>
              </a:rPr>
              <a:t>вежливость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823089316"/>
              </p:ext>
            </p:extLst>
          </p:nvPr>
        </p:nvGraphicFramePr>
        <p:xfrm>
          <a:off x="0" y="928586"/>
          <a:ext cx="9862609" cy="5910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238002" y="497699"/>
            <a:ext cx="3859535" cy="1179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Средства этикетного общения: </a:t>
            </a:r>
          </a:p>
          <a:p>
            <a:pPr marL="0" marR="0" lvl="0" indent="0" algn="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-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 вербальные</a:t>
            </a:r>
          </a:p>
          <a:p>
            <a:pPr marL="0" marR="0" lvl="0" indent="0" algn="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-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невербальные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4446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Требования дипломатического этикета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024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1709" y="225916"/>
            <a:ext cx="92852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Некоторые особенности дипломатической иерархии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solidFill>
                  <a:schemeClr val="accent4"/>
                </a:solidFill>
              </a:rPr>
              <a:t>Каждое официальное лицо имеет обозначенную табелем о рангах должность</a:t>
            </a:r>
            <a:br>
              <a:rPr lang="ru-RU" sz="2000" dirty="0">
                <a:solidFill>
                  <a:schemeClr val="accent4"/>
                </a:solidFill>
              </a:rPr>
            </a:br>
            <a:endParaRPr lang="ru-RU" sz="2000" dirty="0">
              <a:solidFill>
                <a:schemeClr val="accent4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1709" y="1411707"/>
            <a:ext cx="110471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Гражданские должности – директор, управляющий, начальник и т.д.</a:t>
            </a:r>
          </a:p>
          <a:p>
            <a:r>
              <a:rPr lang="ru-RU" dirty="0"/>
              <a:t>Дипломатические должности  - не совсем так.</a:t>
            </a:r>
          </a:p>
          <a:p>
            <a:endParaRPr lang="ru-RU" dirty="0"/>
          </a:p>
          <a:p>
            <a:r>
              <a:rPr lang="ru-RU" dirty="0"/>
              <a:t>Например, руководитель консульского учреждения может быть Генеральным консулом, вице-консулом, консулом, почетным консулом. Бывает еще и почетный генеральный консул. </a:t>
            </a:r>
          </a:p>
          <a:p>
            <a:endParaRPr lang="ru-RU" dirty="0"/>
          </a:p>
          <a:p>
            <a:r>
              <a:rPr lang="ru-RU" dirty="0"/>
              <a:t>Кроме того, </a:t>
            </a:r>
            <a:r>
              <a:rPr lang="ru-RU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некоторые генеральные консулы имеют высший дипломатический ранг </a:t>
            </a:r>
            <a:r>
              <a:rPr lang="ru-RU" dirty="0"/>
              <a:t>Чрезвычайный и Полномочный Посол или Чрезвычайный и Полномочный Посланник. В этом случае к нему следует обращаться не иначе как «господин министр».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Надо иметь в виду, что вице-консул (если он не руководит учреждением соответствующего его титулу ранга), совсем не является заместителем Генерального консула, а </a:t>
            </a:r>
            <a:r>
              <a:rPr lang="ru-RU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просто в дипломатической иерархии занимает нижнюю ступеньку после консула.</a:t>
            </a:r>
          </a:p>
          <a:p>
            <a:endParaRPr lang="ru-RU" dirty="0"/>
          </a:p>
          <a:p>
            <a:r>
              <a:rPr lang="ru-RU" dirty="0"/>
              <a:t>Распространенная дипломатическая должность «атташе» - </a:t>
            </a:r>
            <a:r>
              <a:rPr lang="ru-RU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им может быть начинающий свою карьеру дипломатический сотрудник или же опытный дипломат в ранге советника</a:t>
            </a:r>
            <a:r>
              <a:rPr lang="ru-RU" dirty="0"/>
              <a:t>, являющийся, например, атташе по культуре,  атташе по печати, атташе по сельскому хозяйству, не говоря уже о высокопоставленных офицерах  в ранге атташе родов войск. 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BF13-92B6-47AC-AF18-6CDA5B557B5F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8816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4210</TotalTime>
  <Words>2984</Words>
  <Application>Microsoft Office PowerPoint</Application>
  <PresentationFormat>Широкоэкранный</PresentationFormat>
  <Paragraphs>397</Paragraphs>
  <Slides>33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56</cp:revision>
  <dcterms:created xsi:type="dcterms:W3CDTF">2021-05-02T14:38:12Z</dcterms:created>
  <dcterms:modified xsi:type="dcterms:W3CDTF">2021-06-08T10:37:48Z</dcterms:modified>
</cp:coreProperties>
</file>