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56" r:id="rId2"/>
    <p:sldId id="263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265" r:id="rId57"/>
  </p:sldIdLst>
  <p:sldSz cx="12192000" cy="6858000"/>
  <p:notesSz cx="6858000" cy="9144000"/>
  <p:custDataLst>
    <p:tags r:id="rId5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79485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457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0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4957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135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7776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220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7163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0455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7060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664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605794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4407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916492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5973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2297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483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9CE46B1-71DD-4511-8658-33AB91398BC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9A36D45-8CFA-49BD-8EE9-6BB32C4BAC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24332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555582" cy="3250474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БЮДЖЕТНОЕ ПЛАНИРОВАНИЕ И ПРОГНОЗИРОВАНИЕ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7451" y="5393992"/>
            <a:ext cx="4530045" cy="1389986"/>
          </a:xfrm>
        </p:spPr>
        <p:txBody>
          <a:bodyPr/>
          <a:lstStyle/>
          <a:p>
            <a:r>
              <a:rPr lang="ru-RU" dirty="0" smtClean="0"/>
              <a:t>Уксуменко Алёна Анатольевна</a:t>
            </a:r>
          </a:p>
          <a:p>
            <a:r>
              <a:rPr lang="ru-RU" dirty="0"/>
              <a:t>к</a:t>
            </a:r>
            <a:r>
              <a:rPr lang="ru-RU" dirty="0" smtClean="0"/>
              <a:t>андидат экономических наук,</a:t>
            </a:r>
          </a:p>
          <a:p>
            <a:r>
              <a:rPr lang="ru-RU" dirty="0" smtClean="0"/>
              <a:t>доцент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7549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513" y="741145"/>
            <a:ext cx="10491537" cy="3705726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исполнение </a:t>
            </a:r>
            <a:r>
              <a:rPr lang="ru-RU" sz="4800" b="1" dirty="0" err="1" smtClean="0"/>
              <a:t>БюджетнОЙ</a:t>
            </a:r>
            <a:r>
              <a:rPr lang="ru-RU" sz="4800" b="1" dirty="0" smtClean="0"/>
              <a:t> ПОЛИТИКИ </a:t>
            </a:r>
            <a:r>
              <a:rPr lang="ru-RU" sz="4800" b="1" dirty="0" smtClean="0"/>
              <a:t>РФ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xmlns="" val="293927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553" name="Рисунок 1"/>
          <p:cNvPicPr>
            <a:picLocks noChangeAspect="1" noChangeArrowheads="1"/>
          </p:cNvPicPr>
          <p:nvPr/>
        </p:nvPicPr>
        <p:blipFill>
          <a:blip r:embed="rId2"/>
          <a:srcRect l="2405" t="17094" r="5075" b="1510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8381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529" name="Рисунок 4"/>
          <p:cNvPicPr>
            <a:picLocks noChangeAspect="1" noChangeArrowheads="1"/>
          </p:cNvPicPr>
          <p:nvPr/>
        </p:nvPicPr>
        <p:blipFill>
          <a:blip r:embed="rId2"/>
          <a:srcRect l="2727" t="24786" r="3471" b="2649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136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64486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5" name="Рисунок 7"/>
          <p:cNvPicPr>
            <a:picLocks noChangeAspect="1" noChangeArrowheads="1"/>
          </p:cNvPicPr>
          <p:nvPr/>
        </p:nvPicPr>
        <p:blipFill>
          <a:blip r:embed="rId2"/>
          <a:srcRect l="3368" t="9686" r="5876" b="2478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2048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1" name="Рисунок 10"/>
          <p:cNvPicPr>
            <a:picLocks noChangeAspect="1" noChangeArrowheads="1"/>
          </p:cNvPicPr>
          <p:nvPr/>
        </p:nvPicPr>
        <p:blipFill>
          <a:blip r:embed="rId2"/>
          <a:srcRect l="2727" t="8546" r="4755" b="598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7943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44434" y="264740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7" name="Рисунок 13"/>
          <p:cNvPicPr>
            <a:picLocks noChangeAspect="1" noChangeArrowheads="1"/>
          </p:cNvPicPr>
          <p:nvPr/>
        </p:nvPicPr>
        <p:blipFill>
          <a:blip r:embed="rId2"/>
          <a:srcRect l="2565" t="11111" r="4865" b="33047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527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3" name="Рисунок 16"/>
          <p:cNvPicPr>
            <a:picLocks noChangeAspect="1" noChangeArrowheads="1"/>
          </p:cNvPicPr>
          <p:nvPr/>
        </p:nvPicPr>
        <p:blipFill>
          <a:blip r:embed="rId2"/>
          <a:srcRect l="2084" t="17094" r="4434" b="940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08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431177" y="4210050"/>
            <a:ext cx="1127094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09" name="Рисунок 19"/>
          <p:cNvPicPr>
            <a:picLocks noChangeAspect="1" noChangeArrowheads="1"/>
          </p:cNvPicPr>
          <p:nvPr/>
        </p:nvPicPr>
        <p:blipFill>
          <a:blip r:embed="rId2"/>
          <a:srcRect l="3046" t="18234" r="3419" b="569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948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5" name="Рисунок 22"/>
          <p:cNvPicPr>
            <a:picLocks noChangeAspect="1" noChangeArrowheads="1"/>
          </p:cNvPicPr>
          <p:nvPr/>
        </p:nvPicPr>
        <p:blipFill>
          <a:blip r:embed="rId2"/>
          <a:srcRect l="2727" t="15955" r="4594" b="2991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3115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1" name="Рисунок 25"/>
          <p:cNvPicPr>
            <a:picLocks noChangeAspect="1" noChangeArrowheads="1"/>
          </p:cNvPicPr>
          <p:nvPr/>
        </p:nvPicPr>
        <p:blipFill>
          <a:blip r:embed="rId2"/>
          <a:srcRect l="2727" t="17664" r="3687" b="1339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7650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0"/>
            <a:ext cx="4206404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37" name="Рисунок 28"/>
          <p:cNvPicPr>
            <a:picLocks noChangeAspect="1" noChangeArrowheads="1"/>
          </p:cNvPicPr>
          <p:nvPr/>
        </p:nvPicPr>
        <p:blipFill>
          <a:blip r:embed="rId2"/>
          <a:srcRect l="2885" t="9972" r="4436" b="12251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0836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0"/>
            <a:ext cx="4252250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3" name="Рисунок 31"/>
          <p:cNvPicPr>
            <a:picLocks noChangeAspect="1" noChangeArrowheads="1"/>
          </p:cNvPicPr>
          <p:nvPr/>
        </p:nvPicPr>
        <p:blipFill>
          <a:blip r:embed="rId2"/>
          <a:srcRect l="3207" t="14815" r="4115" b="2421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258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" y="0"/>
            <a:ext cx="421906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89" name="Рисунок 34"/>
          <p:cNvPicPr>
            <a:picLocks noChangeAspect="1" noChangeArrowheads="1"/>
          </p:cNvPicPr>
          <p:nvPr/>
        </p:nvPicPr>
        <p:blipFill>
          <a:blip r:embed="rId2"/>
          <a:srcRect l="2565" t="16809" r="3955" b="1623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4841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5" name="Рисунок 37"/>
          <p:cNvPicPr>
            <a:picLocks noChangeAspect="1" noChangeArrowheads="1"/>
          </p:cNvPicPr>
          <p:nvPr/>
        </p:nvPicPr>
        <p:blipFill>
          <a:blip r:embed="rId2"/>
          <a:srcRect l="2727" t="10541" r="7158" b="569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0014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1" name="Рисунок 40"/>
          <p:cNvPicPr>
            <a:picLocks noChangeAspect="1" noChangeArrowheads="1"/>
          </p:cNvPicPr>
          <p:nvPr/>
        </p:nvPicPr>
        <p:blipFill>
          <a:blip r:embed="rId2"/>
          <a:srcRect l="3046" t="16524" r="3793" b="2165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1704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7" name="Рисунок 43"/>
          <p:cNvPicPr>
            <a:picLocks noChangeAspect="1" noChangeArrowheads="1"/>
          </p:cNvPicPr>
          <p:nvPr/>
        </p:nvPicPr>
        <p:blipFill>
          <a:blip r:embed="rId2"/>
          <a:srcRect l="2565" t="9972" r="6680" b="2079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27717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385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3" name="Рисунок 46"/>
          <p:cNvPicPr>
            <a:picLocks noChangeAspect="1" noChangeArrowheads="1"/>
          </p:cNvPicPr>
          <p:nvPr/>
        </p:nvPicPr>
        <p:blipFill>
          <a:blip r:embed="rId2"/>
          <a:srcRect l="2727" t="9686" r="4060" b="6554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1352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9" name="Рисунок 49"/>
          <p:cNvPicPr>
            <a:picLocks noChangeAspect="1" noChangeArrowheads="1"/>
          </p:cNvPicPr>
          <p:nvPr/>
        </p:nvPicPr>
        <p:blipFill>
          <a:blip r:embed="rId2"/>
          <a:srcRect l="3207" t="10826" r="3528" b="2193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9705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97577" y="254290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Рисунок 52"/>
          <p:cNvPicPr>
            <a:picLocks noChangeAspect="1" noChangeArrowheads="1"/>
          </p:cNvPicPr>
          <p:nvPr/>
        </p:nvPicPr>
        <p:blipFill>
          <a:blip r:embed="rId2"/>
          <a:srcRect l="2565" t="9117" r="4169" b="23077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734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13508" y="16139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" name="Рисунок 55"/>
          <p:cNvPicPr>
            <a:picLocks noChangeAspect="1" noChangeArrowheads="1"/>
          </p:cNvPicPr>
          <p:nvPr/>
        </p:nvPicPr>
        <p:blipFill>
          <a:blip r:embed="rId2"/>
          <a:srcRect l="3046" t="20798" r="3632" b="3361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5999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1417" y="1990341"/>
            <a:ext cx="3053964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Рисунок 58"/>
          <p:cNvPicPr>
            <a:picLocks noChangeAspect="1" noChangeArrowheads="1"/>
          </p:cNvPicPr>
          <p:nvPr/>
        </p:nvPicPr>
        <p:blipFill>
          <a:blip r:embed="rId2"/>
          <a:srcRect l="1924" t="9686" r="4758" b="11681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819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9669" y="151529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Рисунок 61"/>
          <p:cNvPicPr>
            <a:picLocks noChangeAspect="1" noChangeArrowheads="1"/>
          </p:cNvPicPr>
          <p:nvPr/>
        </p:nvPicPr>
        <p:blipFill>
          <a:blip r:embed="rId2"/>
          <a:srcRect l="2565" t="11966" r="5238" b="1965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8065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95942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64"/>
          <p:cNvPicPr>
            <a:picLocks noChangeAspect="1" noChangeArrowheads="1"/>
          </p:cNvPicPr>
          <p:nvPr/>
        </p:nvPicPr>
        <p:blipFill>
          <a:blip r:embed="rId2"/>
          <a:srcRect l="2405" t="9686" r="3471" b="1595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9706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3" name="Рисунок 67"/>
          <p:cNvPicPr>
            <a:picLocks noChangeAspect="1" noChangeArrowheads="1"/>
          </p:cNvPicPr>
          <p:nvPr/>
        </p:nvPicPr>
        <p:blipFill>
          <a:blip r:embed="rId2"/>
          <a:srcRect l="3046" t="11966" r="4272" b="22507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49" name="Рисунок 70"/>
          <p:cNvPicPr>
            <a:picLocks noChangeAspect="1" noChangeArrowheads="1"/>
          </p:cNvPicPr>
          <p:nvPr/>
        </p:nvPicPr>
        <p:blipFill>
          <a:blip r:embed="rId2"/>
          <a:srcRect l="1924" t="9972" r="3902" b="17664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25" name="Рисунок 73"/>
          <p:cNvPicPr>
            <a:picLocks noChangeAspect="1" noChangeArrowheads="1"/>
          </p:cNvPicPr>
          <p:nvPr/>
        </p:nvPicPr>
        <p:blipFill>
          <a:blip r:embed="rId2"/>
          <a:srcRect l="2885" t="10826" r="4276" b="569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1" name="Рисунок 76"/>
          <p:cNvPicPr>
            <a:picLocks noChangeAspect="1" noChangeArrowheads="1"/>
          </p:cNvPicPr>
          <p:nvPr/>
        </p:nvPicPr>
        <p:blipFill>
          <a:blip r:embed="rId2"/>
          <a:srcRect l="3848" t="14246" r="6360" b="3589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7" name="Рисунок 79"/>
          <p:cNvPicPr>
            <a:picLocks noChangeAspect="1" noChangeArrowheads="1"/>
          </p:cNvPicPr>
          <p:nvPr/>
        </p:nvPicPr>
        <p:blipFill>
          <a:blip r:embed="rId2"/>
          <a:srcRect l="3528" t="13104" r="4916" b="199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3" name="Рисунок 82"/>
          <p:cNvPicPr>
            <a:picLocks noChangeAspect="1" noChangeArrowheads="1"/>
          </p:cNvPicPr>
          <p:nvPr/>
        </p:nvPicPr>
        <p:blipFill>
          <a:blip r:embed="rId2"/>
          <a:srcRect l="2885" t="9402" r="4276" b="569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8129" name="Рисунок 85"/>
          <p:cNvPicPr>
            <a:picLocks noChangeAspect="1" noChangeArrowheads="1"/>
          </p:cNvPicPr>
          <p:nvPr/>
        </p:nvPicPr>
        <p:blipFill>
          <a:blip r:embed="rId2"/>
          <a:srcRect l="3046" t="20512" r="6357" b="3219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7105" name="Рисунок 88"/>
          <p:cNvPicPr>
            <a:picLocks noChangeAspect="1" noChangeArrowheads="1"/>
          </p:cNvPicPr>
          <p:nvPr/>
        </p:nvPicPr>
        <p:blipFill>
          <a:blip r:embed="rId2"/>
          <a:srcRect l="2885" t="8832" r="5238" b="1566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6081" name="Рисунок 94"/>
          <p:cNvPicPr>
            <a:picLocks noChangeAspect="1" noChangeArrowheads="1"/>
          </p:cNvPicPr>
          <p:nvPr/>
        </p:nvPicPr>
        <p:blipFill>
          <a:blip r:embed="rId2"/>
          <a:srcRect l="2565" t="8546" r="3635" b="427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5057" name="Рисунок 97"/>
          <p:cNvPicPr>
            <a:picLocks noChangeAspect="1" noChangeArrowheads="1"/>
          </p:cNvPicPr>
          <p:nvPr/>
        </p:nvPicPr>
        <p:blipFill>
          <a:blip r:embed="rId2"/>
          <a:srcRect l="2727" t="16238" r="3471" b="3076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4513" name="Рисунок 100"/>
          <p:cNvPicPr>
            <a:picLocks noChangeAspect="1" noChangeArrowheads="1"/>
          </p:cNvPicPr>
          <p:nvPr/>
        </p:nvPicPr>
        <p:blipFill>
          <a:blip r:embed="rId2"/>
          <a:srcRect l="2245" t="8832" r="3955" b="968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3489" name="Рисунок 103"/>
          <p:cNvPicPr>
            <a:picLocks noChangeAspect="1" noChangeArrowheads="1"/>
          </p:cNvPicPr>
          <p:nvPr/>
        </p:nvPicPr>
        <p:blipFill>
          <a:blip r:embed="rId2"/>
          <a:srcRect l="2727" t="8263" r="5237" b="536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2465" name="Рисунок 106"/>
          <p:cNvPicPr>
            <a:picLocks noChangeAspect="1" noChangeArrowheads="1"/>
          </p:cNvPicPr>
          <p:nvPr/>
        </p:nvPicPr>
        <p:blipFill>
          <a:blip r:embed="rId2"/>
          <a:srcRect l="2727" t="11111" r="2831" b="22221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41" name="Рисунок 109"/>
          <p:cNvPicPr>
            <a:picLocks noChangeAspect="1" noChangeArrowheads="1"/>
          </p:cNvPicPr>
          <p:nvPr/>
        </p:nvPicPr>
        <p:blipFill>
          <a:blip r:embed="rId2"/>
          <a:srcRect l="2885" t="8546" r="2618" b="2393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0417" name="Рисунок 112"/>
          <p:cNvPicPr>
            <a:picLocks noChangeAspect="1" noChangeArrowheads="1"/>
          </p:cNvPicPr>
          <p:nvPr/>
        </p:nvPicPr>
        <p:blipFill>
          <a:blip r:embed="rId2"/>
          <a:srcRect l="2727" t="8832" r="3632" b="48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9393" name="Рисунок 115"/>
          <p:cNvPicPr>
            <a:picLocks noChangeAspect="1" noChangeArrowheads="1"/>
          </p:cNvPicPr>
          <p:nvPr/>
        </p:nvPicPr>
        <p:blipFill>
          <a:blip r:embed="rId2"/>
          <a:srcRect l="3046" t="12537" r="5235" b="2478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8369" name="Рисунок 118"/>
          <p:cNvPicPr>
            <a:picLocks noChangeAspect="1" noChangeArrowheads="1"/>
          </p:cNvPicPr>
          <p:nvPr/>
        </p:nvPicPr>
        <p:blipFill>
          <a:blip r:embed="rId2"/>
          <a:srcRect l="2405" t="9117" r="3954" b="1566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7345" name="Рисунок 121"/>
          <p:cNvPicPr>
            <a:picLocks noChangeAspect="1" noChangeArrowheads="1"/>
          </p:cNvPicPr>
          <p:nvPr/>
        </p:nvPicPr>
        <p:blipFill>
          <a:blip r:embed="rId2"/>
          <a:srcRect l="2885" t="9972" r="5879" b="569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6321" name="Рисунок 124"/>
          <p:cNvPicPr>
            <a:picLocks noChangeAspect="1" noChangeArrowheads="1"/>
          </p:cNvPicPr>
          <p:nvPr/>
        </p:nvPicPr>
        <p:blipFill>
          <a:blip r:embed="rId2"/>
          <a:srcRect l="2727" t="12537" r="5075" b="27921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297" name="Рисунок 127"/>
          <p:cNvPicPr>
            <a:picLocks noChangeAspect="1" noChangeArrowheads="1"/>
          </p:cNvPicPr>
          <p:nvPr/>
        </p:nvPicPr>
        <p:blipFill>
          <a:blip r:embed="rId2"/>
          <a:srcRect l="1443" t="10541" r="4594" b="16524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4753" name="Рисунок 130"/>
          <p:cNvPicPr>
            <a:picLocks noChangeAspect="1" noChangeArrowheads="1"/>
          </p:cNvPicPr>
          <p:nvPr/>
        </p:nvPicPr>
        <p:blipFill>
          <a:blip r:embed="rId2"/>
          <a:srcRect l="3046" t="9972" r="3954" b="569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3729" name="Рисунок 133"/>
          <p:cNvPicPr>
            <a:picLocks noChangeAspect="1" noChangeArrowheads="1"/>
          </p:cNvPicPr>
          <p:nvPr/>
        </p:nvPicPr>
        <p:blipFill>
          <a:blip r:embed="rId2"/>
          <a:srcRect l="2565" t="21652" r="5559" b="2507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2705" name="Рисунок 136"/>
          <p:cNvPicPr>
            <a:picLocks noChangeAspect="1" noChangeArrowheads="1"/>
          </p:cNvPicPr>
          <p:nvPr/>
        </p:nvPicPr>
        <p:blipFill>
          <a:blip r:embed="rId2"/>
          <a:srcRect l="2084" t="11111" r="3152" b="2108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81" name="Рисунок 139"/>
          <p:cNvPicPr>
            <a:picLocks noChangeAspect="1" noChangeArrowheads="1"/>
          </p:cNvPicPr>
          <p:nvPr/>
        </p:nvPicPr>
        <p:blipFill>
          <a:blip r:embed="rId2"/>
          <a:srcRect l="2727" t="9686" r="3526" b="569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0657" name="Рисунок 142"/>
          <p:cNvPicPr>
            <a:picLocks noChangeAspect="1" noChangeArrowheads="1"/>
          </p:cNvPicPr>
          <p:nvPr/>
        </p:nvPicPr>
        <p:blipFill>
          <a:blip r:embed="rId2"/>
          <a:srcRect l="2565" t="19658" r="5238" b="3247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9633" name="Рисунок 145"/>
          <p:cNvPicPr>
            <a:picLocks noChangeAspect="1" noChangeArrowheads="1"/>
          </p:cNvPicPr>
          <p:nvPr/>
        </p:nvPicPr>
        <p:blipFill>
          <a:blip r:embed="rId2"/>
          <a:srcRect l="2084" t="11111" r="5716" b="2165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8609" name="Рисунок 148"/>
          <p:cNvPicPr>
            <a:picLocks noChangeAspect="1" noChangeArrowheads="1"/>
          </p:cNvPicPr>
          <p:nvPr/>
        </p:nvPicPr>
        <p:blipFill>
          <a:blip r:embed="rId2"/>
          <a:srcRect l="2885" t="10541" r="3314" b="48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7585" name="Рисунок 151"/>
          <p:cNvPicPr>
            <a:picLocks noChangeAspect="1" noChangeArrowheads="1"/>
          </p:cNvPicPr>
          <p:nvPr/>
        </p:nvPicPr>
        <p:blipFill>
          <a:blip r:embed="rId2"/>
          <a:srcRect l="3046" t="21652" r="3152" b="2478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6561" name="Рисунок 154"/>
          <p:cNvPicPr>
            <a:picLocks noChangeAspect="1" noChangeArrowheads="1"/>
          </p:cNvPicPr>
          <p:nvPr/>
        </p:nvPicPr>
        <p:blipFill>
          <a:blip r:embed="rId2"/>
          <a:srcRect l="2405" t="9972" r="3738" b="1880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5537" name="Рисунок 157"/>
          <p:cNvPicPr>
            <a:picLocks noChangeAspect="1" noChangeArrowheads="1"/>
          </p:cNvPicPr>
          <p:nvPr/>
        </p:nvPicPr>
        <p:blipFill>
          <a:blip r:embed="rId2"/>
          <a:srcRect l="2885" t="11681" r="4436" b="48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5777" name="Рисунок 160"/>
          <p:cNvPicPr>
            <a:picLocks noChangeAspect="1" noChangeArrowheads="1"/>
          </p:cNvPicPr>
          <p:nvPr/>
        </p:nvPicPr>
        <p:blipFill>
          <a:blip r:embed="rId2"/>
          <a:srcRect l="2727" t="14815" r="3471" b="3589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0139" y="685799"/>
            <a:ext cx="11203805" cy="2971801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Спасибо за внимание!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xmlns="" val="184522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dee1a4b35c16c975451ddeddda25b214539cf6"/>
</p:tagLst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248</TotalTime>
  <Words>21</Words>
  <Application>Microsoft Office PowerPoint</Application>
  <PresentationFormat>Произвольный</PresentationFormat>
  <Paragraphs>7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Сектор</vt:lpstr>
      <vt:lpstr>БЮДЖЕТНОЕ ПЛАНИРОВАНИЕ И ПРОГНОЗИРОВАНИЕ</vt:lpstr>
      <vt:lpstr>исполнение БюджетнОЙ ПОЛИТИКИ РФ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Спасибо за внимание!</vt:lpstr>
    </vt:vector>
  </TitlesOfParts>
  <Company>VVSU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Бюджетная система</dc:title>
  <dc:creator>Уксуменко Алёна</dc:creator>
  <cp:lastModifiedBy>nout</cp:lastModifiedBy>
  <cp:revision>27</cp:revision>
  <dcterms:created xsi:type="dcterms:W3CDTF">2016-12-08T02:18:34Z</dcterms:created>
  <dcterms:modified xsi:type="dcterms:W3CDTF">2017-04-17T22:14:30Z</dcterms:modified>
</cp:coreProperties>
</file>