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74" r:id="rId5"/>
    <p:sldId id="259" r:id="rId6"/>
    <p:sldId id="263" r:id="rId7"/>
    <p:sldId id="264" r:id="rId8"/>
    <p:sldId id="258" r:id="rId9"/>
    <p:sldId id="260" r:id="rId10"/>
    <p:sldId id="261" r:id="rId11"/>
    <p:sldId id="262" r:id="rId12"/>
    <p:sldId id="266" r:id="rId13"/>
    <p:sldId id="268" r:id="rId14"/>
    <p:sldId id="265" r:id="rId15"/>
    <p:sldId id="267" r:id="rId16"/>
    <p:sldId id="270" r:id="rId17"/>
    <p:sldId id="271" r:id="rId18"/>
    <p:sldId id="272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54" autoAdjust="0"/>
    <p:restoredTop sz="94660"/>
  </p:normalViewPr>
  <p:slideViewPr>
    <p:cSldViewPr>
      <p:cViewPr varScale="1">
        <p:scale>
          <a:sx n="101" d="100"/>
          <a:sy n="101" d="100"/>
        </p:scale>
        <p:origin x="156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B26B9E-4424-44C0-978E-EEBCC6AA96A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B6B69C-5058-4212-88AF-4D30D67A2154}">
      <dgm:prSet phldrT="[Текст]"/>
      <dgm:spPr/>
      <dgm:t>
        <a:bodyPr/>
        <a:lstStyle/>
        <a:p>
          <a:r>
            <a:rPr lang="ru-RU" dirty="0" smtClean="0"/>
            <a:t>Реальные </a:t>
          </a:r>
          <a:endParaRPr lang="ru-RU" dirty="0"/>
        </a:p>
      </dgm:t>
    </dgm:pt>
    <dgm:pt modelId="{41AE48B8-C706-4442-8A77-650332EE5566}" type="parTrans" cxnId="{67AC528B-F551-4A0D-A177-0FB3E9CF7411}">
      <dgm:prSet/>
      <dgm:spPr/>
      <dgm:t>
        <a:bodyPr/>
        <a:lstStyle/>
        <a:p>
          <a:endParaRPr lang="ru-RU"/>
        </a:p>
      </dgm:t>
    </dgm:pt>
    <dgm:pt modelId="{9546ED91-9874-4CC1-B13B-ED0E0F0730D9}" type="sibTrans" cxnId="{67AC528B-F551-4A0D-A177-0FB3E9CF7411}">
      <dgm:prSet/>
      <dgm:spPr/>
      <dgm:t>
        <a:bodyPr/>
        <a:lstStyle/>
        <a:p>
          <a:endParaRPr lang="ru-RU"/>
        </a:p>
      </dgm:t>
    </dgm:pt>
    <dgm:pt modelId="{716F7527-2B3E-4DD7-9B9A-CAF62277C51D}">
      <dgm:prSet phldrT="[Текст]"/>
      <dgm:spPr/>
      <dgm:t>
        <a:bodyPr/>
        <a:lstStyle/>
        <a:p>
          <a:r>
            <a:rPr lang="ru-RU" dirty="0" smtClean="0"/>
            <a:t>Приобретение недвижимости</a:t>
          </a:r>
          <a:endParaRPr lang="ru-RU" dirty="0"/>
        </a:p>
      </dgm:t>
    </dgm:pt>
    <dgm:pt modelId="{61596C5C-9C9E-46F4-A11D-7BE21DC6A642}" type="parTrans" cxnId="{EF6E9B1A-E17B-499F-8743-E719D439F0BD}">
      <dgm:prSet/>
      <dgm:spPr/>
      <dgm:t>
        <a:bodyPr/>
        <a:lstStyle/>
        <a:p>
          <a:endParaRPr lang="ru-RU"/>
        </a:p>
      </dgm:t>
    </dgm:pt>
    <dgm:pt modelId="{978695BD-A8D2-4F00-A66D-481921D56C0F}" type="sibTrans" cxnId="{EF6E9B1A-E17B-499F-8743-E719D439F0BD}">
      <dgm:prSet/>
      <dgm:spPr/>
      <dgm:t>
        <a:bodyPr/>
        <a:lstStyle/>
        <a:p>
          <a:endParaRPr lang="ru-RU"/>
        </a:p>
      </dgm:t>
    </dgm:pt>
    <dgm:pt modelId="{BCBEAF8E-34DE-44AD-AB3F-AAEEDAC2B5AE}">
      <dgm:prSet phldrT="[Текст]"/>
      <dgm:spPr/>
      <dgm:t>
        <a:bodyPr/>
        <a:lstStyle/>
        <a:p>
          <a:r>
            <a:rPr lang="ru-RU" dirty="0" smtClean="0"/>
            <a:t>Приобретение прочего имущества</a:t>
          </a:r>
          <a:endParaRPr lang="ru-RU" dirty="0"/>
        </a:p>
      </dgm:t>
    </dgm:pt>
    <dgm:pt modelId="{2AF812DB-9A2C-41BE-BBFA-FF4A559048DB}" type="parTrans" cxnId="{48248BAB-9B28-4C10-BB2A-6CDE0526A218}">
      <dgm:prSet/>
      <dgm:spPr/>
      <dgm:t>
        <a:bodyPr/>
        <a:lstStyle/>
        <a:p>
          <a:endParaRPr lang="ru-RU"/>
        </a:p>
      </dgm:t>
    </dgm:pt>
    <dgm:pt modelId="{B71E0C15-53D6-4366-8391-9A1DBAD7C659}" type="sibTrans" cxnId="{48248BAB-9B28-4C10-BB2A-6CDE0526A218}">
      <dgm:prSet/>
      <dgm:spPr/>
      <dgm:t>
        <a:bodyPr/>
        <a:lstStyle/>
        <a:p>
          <a:endParaRPr lang="ru-RU"/>
        </a:p>
      </dgm:t>
    </dgm:pt>
    <dgm:pt modelId="{2DB59E79-3CBF-4484-B888-5E1CC75A55CE}">
      <dgm:prSet phldrT="[Текст]"/>
      <dgm:spPr/>
      <dgm:t>
        <a:bodyPr/>
        <a:lstStyle/>
        <a:p>
          <a:r>
            <a:rPr lang="ru-RU" dirty="0" smtClean="0"/>
            <a:t>Финансовые </a:t>
          </a:r>
          <a:endParaRPr lang="ru-RU" dirty="0"/>
        </a:p>
      </dgm:t>
    </dgm:pt>
    <dgm:pt modelId="{701B3902-E86E-4E08-AA44-1E1CD35F8127}" type="parTrans" cxnId="{C244FC1F-8F40-4733-849E-DC681EF6AAD5}">
      <dgm:prSet/>
      <dgm:spPr/>
      <dgm:t>
        <a:bodyPr/>
        <a:lstStyle/>
        <a:p>
          <a:endParaRPr lang="ru-RU"/>
        </a:p>
      </dgm:t>
    </dgm:pt>
    <dgm:pt modelId="{D3C21636-17BB-4EFF-A8A7-53F52B379151}" type="sibTrans" cxnId="{C244FC1F-8F40-4733-849E-DC681EF6AAD5}">
      <dgm:prSet/>
      <dgm:spPr/>
      <dgm:t>
        <a:bodyPr/>
        <a:lstStyle/>
        <a:p>
          <a:endParaRPr lang="ru-RU"/>
        </a:p>
      </dgm:t>
    </dgm:pt>
    <dgm:pt modelId="{810EB571-8B45-41C2-BB40-7489C581227A}">
      <dgm:prSet phldrT="[Текст]"/>
      <dgm:spPr/>
      <dgm:t>
        <a:bodyPr/>
        <a:lstStyle/>
        <a:p>
          <a:r>
            <a:rPr lang="ru-RU" dirty="0" smtClean="0"/>
            <a:t>Ценные бумаги</a:t>
          </a:r>
          <a:endParaRPr lang="ru-RU" dirty="0"/>
        </a:p>
      </dgm:t>
    </dgm:pt>
    <dgm:pt modelId="{049E3431-8AA6-4E7A-903F-0FD1E2CCB3F6}" type="parTrans" cxnId="{03E97BC6-4A8C-4714-A367-ED81FA5C4F21}">
      <dgm:prSet/>
      <dgm:spPr/>
      <dgm:t>
        <a:bodyPr/>
        <a:lstStyle/>
        <a:p>
          <a:endParaRPr lang="ru-RU"/>
        </a:p>
      </dgm:t>
    </dgm:pt>
    <dgm:pt modelId="{040E7A0E-6EFD-4C0A-B353-6D5BE11B13F7}" type="sibTrans" cxnId="{03E97BC6-4A8C-4714-A367-ED81FA5C4F21}">
      <dgm:prSet/>
      <dgm:spPr/>
      <dgm:t>
        <a:bodyPr/>
        <a:lstStyle/>
        <a:p>
          <a:endParaRPr lang="ru-RU"/>
        </a:p>
      </dgm:t>
    </dgm:pt>
    <dgm:pt modelId="{3D17E4DF-B682-4376-8AF9-F71CB3757263}">
      <dgm:prSet phldrT="[Текст]"/>
      <dgm:spPr/>
      <dgm:t>
        <a:bodyPr/>
        <a:lstStyle/>
        <a:p>
          <a:r>
            <a:rPr lang="ru-RU" dirty="0" smtClean="0"/>
            <a:t>Иностранная валюта</a:t>
          </a:r>
          <a:endParaRPr lang="ru-RU" dirty="0"/>
        </a:p>
      </dgm:t>
    </dgm:pt>
    <dgm:pt modelId="{3A918EC2-7366-4E0E-9BA5-7E9EDD75D774}" type="parTrans" cxnId="{7ABF4F1B-9DF5-4A63-AB09-A325E5A50389}">
      <dgm:prSet/>
      <dgm:spPr/>
      <dgm:t>
        <a:bodyPr/>
        <a:lstStyle/>
        <a:p>
          <a:endParaRPr lang="ru-RU"/>
        </a:p>
      </dgm:t>
    </dgm:pt>
    <dgm:pt modelId="{72938AE5-FE8F-4A0E-AB3E-0011AFEC77A1}" type="sibTrans" cxnId="{7ABF4F1B-9DF5-4A63-AB09-A325E5A50389}">
      <dgm:prSet/>
      <dgm:spPr/>
      <dgm:t>
        <a:bodyPr/>
        <a:lstStyle/>
        <a:p>
          <a:endParaRPr lang="ru-RU"/>
        </a:p>
      </dgm:t>
    </dgm:pt>
    <dgm:pt modelId="{FE2A1033-447E-4F6B-87D3-C97E798506F1}">
      <dgm:prSet/>
      <dgm:spPr/>
      <dgm:t>
        <a:bodyPr/>
        <a:lstStyle/>
        <a:p>
          <a:r>
            <a:rPr lang="ru-RU" dirty="0" smtClean="0"/>
            <a:t>Депозиты, вклады </a:t>
          </a:r>
          <a:endParaRPr lang="ru-RU" dirty="0"/>
        </a:p>
      </dgm:t>
    </dgm:pt>
    <dgm:pt modelId="{0790A194-2ABA-4488-AA8B-D36F5D975242}" type="parTrans" cxnId="{9CB6C412-2EC0-464D-93FF-2C80D9664B7F}">
      <dgm:prSet/>
      <dgm:spPr/>
      <dgm:t>
        <a:bodyPr/>
        <a:lstStyle/>
        <a:p>
          <a:endParaRPr lang="ru-RU"/>
        </a:p>
      </dgm:t>
    </dgm:pt>
    <dgm:pt modelId="{9664D3F0-1B1E-41FF-B136-7243182070FB}" type="sibTrans" cxnId="{9CB6C412-2EC0-464D-93FF-2C80D9664B7F}">
      <dgm:prSet/>
      <dgm:spPr/>
      <dgm:t>
        <a:bodyPr/>
        <a:lstStyle/>
        <a:p>
          <a:endParaRPr lang="ru-RU"/>
        </a:p>
      </dgm:t>
    </dgm:pt>
    <dgm:pt modelId="{E4634257-DC47-4AD0-80FB-0BC17B960A85}" type="pres">
      <dgm:prSet presAssocID="{D1B26B9E-4424-44C0-978E-EEBCC6AA96A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4228895-1895-4825-A7F0-B1E22AAEB556}" type="pres">
      <dgm:prSet presAssocID="{3DB6B69C-5058-4212-88AF-4D30D67A2154}" presName="root" presStyleCnt="0"/>
      <dgm:spPr/>
    </dgm:pt>
    <dgm:pt modelId="{91ED2DED-35CD-4AEA-82BE-4C4875D5125A}" type="pres">
      <dgm:prSet presAssocID="{3DB6B69C-5058-4212-88AF-4D30D67A2154}" presName="rootComposite" presStyleCnt="0"/>
      <dgm:spPr/>
    </dgm:pt>
    <dgm:pt modelId="{1E3ECE89-CF4D-4942-81BF-C7E52BC93C9D}" type="pres">
      <dgm:prSet presAssocID="{3DB6B69C-5058-4212-88AF-4D30D67A2154}" presName="rootText" presStyleLbl="node1" presStyleIdx="0" presStyleCnt="2"/>
      <dgm:spPr/>
      <dgm:t>
        <a:bodyPr/>
        <a:lstStyle/>
        <a:p>
          <a:endParaRPr lang="ru-RU"/>
        </a:p>
      </dgm:t>
    </dgm:pt>
    <dgm:pt modelId="{6E48AAF5-9E49-416F-9E28-160E86CA8FB1}" type="pres">
      <dgm:prSet presAssocID="{3DB6B69C-5058-4212-88AF-4D30D67A2154}" presName="rootConnector" presStyleLbl="node1" presStyleIdx="0" presStyleCnt="2"/>
      <dgm:spPr/>
      <dgm:t>
        <a:bodyPr/>
        <a:lstStyle/>
        <a:p>
          <a:endParaRPr lang="ru-RU"/>
        </a:p>
      </dgm:t>
    </dgm:pt>
    <dgm:pt modelId="{2DD6E663-7FDE-4369-A7E8-23B12EC1E3B6}" type="pres">
      <dgm:prSet presAssocID="{3DB6B69C-5058-4212-88AF-4D30D67A2154}" presName="childShape" presStyleCnt="0"/>
      <dgm:spPr/>
    </dgm:pt>
    <dgm:pt modelId="{EC3748AD-27F7-435E-AC67-E962BA71F023}" type="pres">
      <dgm:prSet presAssocID="{61596C5C-9C9E-46F4-A11D-7BE21DC6A642}" presName="Name13" presStyleLbl="parChTrans1D2" presStyleIdx="0" presStyleCnt="5"/>
      <dgm:spPr/>
      <dgm:t>
        <a:bodyPr/>
        <a:lstStyle/>
        <a:p>
          <a:endParaRPr lang="ru-RU"/>
        </a:p>
      </dgm:t>
    </dgm:pt>
    <dgm:pt modelId="{8FAAD52D-47A6-443B-9FF6-5CEBF1CD601D}" type="pres">
      <dgm:prSet presAssocID="{716F7527-2B3E-4DD7-9B9A-CAF62277C51D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6FFF87-03E6-48A1-82B6-DDA289A7E89A}" type="pres">
      <dgm:prSet presAssocID="{2AF812DB-9A2C-41BE-BBFA-FF4A559048DB}" presName="Name13" presStyleLbl="parChTrans1D2" presStyleIdx="1" presStyleCnt="5"/>
      <dgm:spPr/>
      <dgm:t>
        <a:bodyPr/>
        <a:lstStyle/>
        <a:p>
          <a:endParaRPr lang="ru-RU"/>
        </a:p>
      </dgm:t>
    </dgm:pt>
    <dgm:pt modelId="{E4A46271-720E-4175-8417-2BF8745A8BB5}" type="pres">
      <dgm:prSet presAssocID="{BCBEAF8E-34DE-44AD-AB3F-AAEEDAC2B5AE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E80569-1410-4F31-8157-5563F4CB6527}" type="pres">
      <dgm:prSet presAssocID="{2DB59E79-3CBF-4484-B888-5E1CC75A55CE}" presName="root" presStyleCnt="0"/>
      <dgm:spPr/>
    </dgm:pt>
    <dgm:pt modelId="{7711E4E3-A65F-411C-8488-098368E8F952}" type="pres">
      <dgm:prSet presAssocID="{2DB59E79-3CBF-4484-B888-5E1CC75A55CE}" presName="rootComposite" presStyleCnt="0"/>
      <dgm:spPr/>
    </dgm:pt>
    <dgm:pt modelId="{7850B631-165A-4F8D-B711-5A8048A98917}" type="pres">
      <dgm:prSet presAssocID="{2DB59E79-3CBF-4484-B888-5E1CC75A55CE}" presName="rootText" presStyleLbl="node1" presStyleIdx="1" presStyleCnt="2"/>
      <dgm:spPr/>
      <dgm:t>
        <a:bodyPr/>
        <a:lstStyle/>
        <a:p>
          <a:endParaRPr lang="ru-RU"/>
        </a:p>
      </dgm:t>
    </dgm:pt>
    <dgm:pt modelId="{1FD3F4F2-6980-4241-872B-7BE950E8C4EC}" type="pres">
      <dgm:prSet presAssocID="{2DB59E79-3CBF-4484-B888-5E1CC75A55CE}" presName="rootConnector" presStyleLbl="node1" presStyleIdx="1" presStyleCnt="2"/>
      <dgm:spPr/>
      <dgm:t>
        <a:bodyPr/>
        <a:lstStyle/>
        <a:p>
          <a:endParaRPr lang="ru-RU"/>
        </a:p>
      </dgm:t>
    </dgm:pt>
    <dgm:pt modelId="{6658A888-AFC4-4D32-9BFE-F92A51D4901D}" type="pres">
      <dgm:prSet presAssocID="{2DB59E79-3CBF-4484-B888-5E1CC75A55CE}" presName="childShape" presStyleCnt="0"/>
      <dgm:spPr/>
    </dgm:pt>
    <dgm:pt modelId="{74A864EF-6F1B-47B4-BE6C-BB8C14A809DA}" type="pres">
      <dgm:prSet presAssocID="{049E3431-8AA6-4E7A-903F-0FD1E2CCB3F6}" presName="Name13" presStyleLbl="parChTrans1D2" presStyleIdx="2" presStyleCnt="5"/>
      <dgm:spPr/>
      <dgm:t>
        <a:bodyPr/>
        <a:lstStyle/>
        <a:p>
          <a:endParaRPr lang="ru-RU"/>
        </a:p>
      </dgm:t>
    </dgm:pt>
    <dgm:pt modelId="{D0B0B02A-6F9D-4A91-A0FF-46AEDA900273}" type="pres">
      <dgm:prSet presAssocID="{810EB571-8B45-41C2-BB40-7489C581227A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0E613-E2F6-4784-B12D-6662C6F406A0}" type="pres">
      <dgm:prSet presAssocID="{3A918EC2-7366-4E0E-9BA5-7E9EDD75D774}" presName="Name13" presStyleLbl="parChTrans1D2" presStyleIdx="3" presStyleCnt="5"/>
      <dgm:spPr/>
      <dgm:t>
        <a:bodyPr/>
        <a:lstStyle/>
        <a:p>
          <a:endParaRPr lang="ru-RU"/>
        </a:p>
      </dgm:t>
    </dgm:pt>
    <dgm:pt modelId="{3340E186-4289-4782-8F55-21C417FCB39B}" type="pres">
      <dgm:prSet presAssocID="{3D17E4DF-B682-4376-8AF9-F71CB3757263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D96901-A74D-4AE8-A730-5B231F36820B}" type="pres">
      <dgm:prSet presAssocID="{0790A194-2ABA-4488-AA8B-D36F5D975242}" presName="Name13" presStyleLbl="parChTrans1D2" presStyleIdx="4" presStyleCnt="5"/>
      <dgm:spPr/>
      <dgm:t>
        <a:bodyPr/>
        <a:lstStyle/>
        <a:p>
          <a:endParaRPr lang="ru-RU"/>
        </a:p>
      </dgm:t>
    </dgm:pt>
    <dgm:pt modelId="{0787550D-3EC8-4F02-9CDC-531A24C9E682}" type="pres">
      <dgm:prSet presAssocID="{FE2A1033-447E-4F6B-87D3-C97E798506F1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AC528B-F551-4A0D-A177-0FB3E9CF7411}" srcId="{D1B26B9E-4424-44C0-978E-EEBCC6AA96AC}" destId="{3DB6B69C-5058-4212-88AF-4D30D67A2154}" srcOrd="0" destOrd="0" parTransId="{41AE48B8-C706-4442-8A77-650332EE5566}" sibTransId="{9546ED91-9874-4CC1-B13B-ED0E0F0730D9}"/>
    <dgm:cxn modelId="{84443D1D-33BF-4DBD-8CB8-D3D9DB8C28EC}" type="presOf" srcId="{049E3431-8AA6-4E7A-903F-0FD1E2CCB3F6}" destId="{74A864EF-6F1B-47B4-BE6C-BB8C14A809DA}" srcOrd="0" destOrd="0" presId="urn:microsoft.com/office/officeart/2005/8/layout/hierarchy3"/>
    <dgm:cxn modelId="{F01685B4-DE80-4D7D-A17D-E8B989F78E11}" type="presOf" srcId="{3DB6B69C-5058-4212-88AF-4D30D67A2154}" destId="{6E48AAF5-9E49-416F-9E28-160E86CA8FB1}" srcOrd="1" destOrd="0" presId="urn:microsoft.com/office/officeart/2005/8/layout/hierarchy3"/>
    <dgm:cxn modelId="{9CB6C412-2EC0-464D-93FF-2C80D9664B7F}" srcId="{2DB59E79-3CBF-4484-B888-5E1CC75A55CE}" destId="{FE2A1033-447E-4F6B-87D3-C97E798506F1}" srcOrd="2" destOrd="0" parTransId="{0790A194-2ABA-4488-AA8B-D36F5D975242}" sibTransId="{9664D3F0-1B1E-41FF-B136-7243182070FB}"/>
    <dgm:cxn modelId="{EF6E9B1A-E17B-499F-8743-E719D439F0BD}" srcId="{3DB6B69C-5058-4212-88AF-4D30D67A2154}" destId="{716F7527-2B3E-4DD7-9B9A-CAF62277C51D}" srcOrd="0" destOrd="0" parTransId="{61596C5C-9C9E-46F4-A11D-7BE21DC6A642}" sibTransId="{978695BD-A8D2-4F00-A66D-481921D56C0F}"/>
    <dgm:cxn modelId="{3512BB82-5F08-4A7F-8A2C-0422AF8B94F6}" type="presOf" srcId="{810EB571-8B45-41C2-BB40-7489C581227A}" destId="{D0B0B02A-6F9D-4A91-A0FF-46AEDA900273}" srcOrd="0" destOrd="0" presId="urn:microsoft.com/office/officeart/2005/8/layout/hierarchy3"/>
    <dgm:cxn modelId="{8EC1EE3C-A5C3-47DE-8FF1-A081DA181FD1}" type="presOf" srcId="{0790A194-2ABA-4488-AA8B-D36F5D975242}" destId="{2DD96901-A74D-4AE8-A730-5B231F36820B}" srcOrd="0" destOrd="0" presId="urn:microsoft.com/office/officeart/2005/8/layout/hierarchy3"/>
    <dgm:cxn modelId="{5F9275FC-8850-4E7C-B800-BC137B22803B}" type="presOf" srcId="{3DB6B69C-5058-4212-88AF-4D30D67A2154}" destId="{1E3ECE89-CF4D-4942-81BF-C7E52BC93C9D}" srcOrd="0" destOrd="0" presId="urn:microsoft.com/office/officeart/2005/8/layout/hierarchy3"/>
    <dgm:cxn modelId="{8F61503D-9C64-4BD7-808B-D648B1CA8923}" type="presOf" srcId="{2AF812DB-9A2C-41BE-BBFA-FF4A559048DB}" destId="{F96FFF87-03E6-48A1-82B6-DDA289A7E89A}" srcOrd="0" destOrd="0" presId="urn:microsoft.com/office/officeart/2005/8/layout/hierarchy3"/>
    <dgm:cxn modelId="{EF3486BF-1704-4943-8FF8-07276A9AD183}" type="presOf" srcId="{BCBEAF8E-34DE-44AD-AB3F-AAEEDAC2B5AE}" destId="{E4A46271-720E-4175-8417-2BF8745A8BB5}" srcOrd="0" destOrd="0" presId="urn:microsoft.com/office/officeart/2005/8/layout/hierarchy3"/>
    <dgm:cxn modelId="{1301C991-DCC8-4A9E-9EE5-57867A3903E1}" type="presOf" srcId="{2DB59E79-3CBF-4484-B888-5E1CC75A55CE}" destId="{1FD3F4F2-6980-4241-872B-7BE950E8C4EC}" srcOrd="1" destOrd="0" presId="urn:microsoft.com/office/officeart/2005/8/layout/hierarchy3"/>
    <dgm:cxn modelId="{C244FC1F-8F40-4733-849E-DC681EF6AAD5}" srcId="{D1B26B9E-4424-44C0-978E-EEBCC6AA96AC}" destId="{2DB59E79-3CBF-4484-B888-5E1CC75A55CE}" srcOrd="1" destOrd="0" parTransId="{701B3902-E86E-4E08-AA44-1E1CD35F8127}" sibTransId="{D3C21636-17BB-4EFF-A8A7-53F52B379151}"/>
    <dgm:cxn modelId="{03E97BC6-4A8C-4714-A367-ED81FA5C4F21}" srcId="{2DB59E79-3CBF-4484-B888-5E1CC75A55CE}" destId="{810EB571-8B45-41C2-BB40-7489C581227A}" srcOrd="0" destOrd="0" parTransId="{049E3431-8AA6-4E7A-903F-0FD1E2CCB3F6}" sibTransId="{040E7A0E-6EFD-4C0A-B353-6D5BE11B13F7}"/>
    <dgm:cxn modelId="{F8AF45C7-5633-436B-92B2-AD9231AAE570}" type="presOf" srcId="{716F7527-2B3E-4DD7-9B9A-CAF62277C51D}" destId="{8FAAD52D-47A6-443B-9FF6-5CEBF1CD601D}" srcOrd="0" destOrd="0" presId="urn:microsoft.com/office/officeart/2005/8/layout/hierarchy3"/>
    <dgm:cxn modelId="{4E0082E0-730F-4E95-8AF2-08B8B6799061}" type="presOf" srcId="{3D17E4DF-B682-4376-8AF9-F71CB3757263}" destId="{3340E186-4289-4782-8F55-21C417FCB39B}" srcOrd="0" destOrd="0" presId="urn:microsoft.com/office/officeart/2005/8/layout/hierarchy3"/>
    <dgm:cxn modelId="{82EDC85F-9984-46BB-8797-0B3C9D821865}" type="presOf" srcId="{3A918EC2-7366-4E0E-9BA5-7E9EDD75D774}" destId="{4530E613-E2F6-4784-B12D-6662C6F406A0}" srcOrd="0" destOrd="0" presId="urn:microsoft.com/office/officeart/2005/8/layout/hierarchy3"/>
    <dgm:cxn modelId="{3335F3C1-6184-4214-A56C-4EBA3FE3E841}" type="presOf" srcId="{2DB59E79-3CBF-4484-B888-5E1CC75A55CE}" destId="{7850B631-165A-4F8D-B711-5A8048A98917}" srcOrd="0" destOrd="0" presId="urn:microsoft.com/office/officeart/2005/8/layout/hierarchy3"/>
    <dgm:cxn modelId="{0E2C69D1-4117-467B-9533-A7DF49217B16}" type="presOf" srcId="{61596C5C-9C9E-46F4-A11D-7BE21DC6A642}" destId="{EC3748AD-27F7-435E-AC67-E962BA71F023}" srcOrd="0" destOrd="0" presId="urn:microsoft.com/office/officeart/2005/8/layout/hierarchy3"/>
    <dgm:cxn modelId="{94529793-7EDD-4092-BDD7-E6EF987756C1}" type="presOf" srcId="{FE2A1033-447E-4F6B-87D3-C97E798506F1}" destId="{0787550D-3EC8-4F02-9CDC-531A24C9E682}" srcOrd="0" destOrd="0" presId="urn:microsoft.com/office/officeart/2005/8/layout/hierarchy3"/>
    <dgm:cxn modelId="{695A6A97-29C8-4BF6-A506-CC0DE75C0052}" type="presOf" srcId="{D1B26B9E-4424-44C0-978E-EEBCC6AA96AC}" destId="{E4634257-DC47-4AD0-80FB-0BC17B960A85}" srcOrd="0" destOrd="0" presId="urn:microsoft.com/office/officeart/2005/8/layout/hierarchy3"/>
    <dgm:cxn modelId="{48248BAB-9B28-4C10-BB2A-6CDE0526A218}" srcId="{3DB6B69C-5058-4212-88AF-4D30D67A2154}" destId="{BCBEAF8E-34DE-44AD-AB3F-AAEEDAC2B5AE}" srcOrd="1" destOrd="0" parTransId="{2AF812DB-9A2C-41BE-BBFA-FF4A559048DB}" sibTransId="{B71E0C15-53D6-4366-8391-9A1DBAD7C659}"/>
    <dgm:cxn modelId="{7ABF4F1B-9DF5-4A63-AB09-A325E5A50389}" srcId="{2DB59E79-3CBF-4484-B888-5E1CC75A55CE}" destId="{3D17E4DF-B682-4376-8AF9-F71CB3757263}" srcOrd="1" destOrd="0" parTransId="{3A918EC2-7366-4E0E-9BA5-7E9EDD75D774}" sibTransId="{72938AE5-FE8F-4A0E-AB3E-0011AFEC77A1}"/>
    <dgm:cxn modelId="{31C4F655-047C-4264-B4F2-C00D16BB4919}" type="presParOf" srcId="{E4634257-DC47-4AD0-80FB-0BC17B960A85}" destId="{94228895-1895-4825-A7F0-B1E22AAEB556}" srcOrd="0" destOrd="0" presId="urn:microsoft.com/office/officeart/2005/8/layout/hierarchy3"/>
    <dgm:cxn modelId="{D1FE0A88-12E5-4258-9B16-BF385BCDDABA}" type="presParOf" srcId="{94228895-1895-4825-A7F0-B1E22AAEB556}" destId="{91ED2DED-35CD-4AEA-82BE-4C4875D5125A}" srcOrd="0" destOrd="0" presId="urn:microsoft.com/office/officeart/2005/8/layout/hierarchy3"/>
    <dgm:cxn modelId="{ABE2DD58-B515-48A1-B228-CBD5E8C7C808}" type="presParOf" srcId="{91ED2DED-35CD-4AEA-82BE-4C4875D5125A}" destId="{1E3ECE89-CF4D-4942-81BF-C7E52BC93C9D}" srcOrd="0" destOrd="0" presId="urn:microsoft.com/office/officeart/2005/8/layout/hierarchy3"/>
    <dgm:cxn modelId="{BCE8B53E-5998-4C85-A290-7621919BACC2}" type="presParOf" srcId="{91ED2DED-35CD-4AEA-82BE-4C4875D5125A}" destId="{6E48AAF5-9E49-416F-9E28-160E86CA8FB1}" srcOrd="1" destOrd="0" presId="urn:microsoft.com/office/officeart/2005/8/layout/hierarchy3"/>
    <dgm:cxn modelId="{B9883DB1-BE3E-4E4F-A771-BBEC67A8BC37}" type="presParOf" srcId="{94228895-1895-4825-A7F0-B1E22AAEB556}" destId="{2DD6E663-7FDE-4369-A7E8-23B12EC1E3B6}" srcOrd="1" destOrd="0" presId="urn:microsoft.com/office/officeart/2005/8/layout/hierarchy3"/>
    <dgm:cxn modelId="{11E0A16E-B6E3-4909-B58C-603895B6D5F5}" type="presParOf" srcId="{2DD6E663-7FDE-4369-A7E8-23B12EC1E3B6}" destId="{EC3748AD-27F7-435E-AC67-E962BA71F023}" srcOrd="0" destOrd="0" presId="urn:microsoft.com/office/officeart/2005/8/layout/hierarchy3"/>
    <dgm:cxn modelId="{0D106765-8972-43D9-B9AF-3A5A85B9BAB3}" type="presParOf" srcId="{2DD6E663-7FDE-4369-A7E8-23B12EC1E3B6}" destId="{8FAAD52D-47A6-443B-9FF6-5CEBF1CD601D}" srcOrd="1" destOrd="0" presId="urn:microsoft.com/office/officeart/2005/8/layout/hierarchy3"/>
    <dgm:cxn modelId="{2248E4D9-3B93-4844-8780-66A48A82A3E8}" type="presParOf" srcId="{2DD6E663-7FDE-4369-A7E8-23B12EC1E3B6}" destId="{F96FFF87-03E6-48A1-82B6-DDA289A7E89A}" srcOrd="2" destOrd="0" presId="urn:microsoft.com/office/officeart/2005/8/layout/hierarchy3"/>
    <dgm:cxn modelId="{1936B685-5D5A-4BD6-9F9A-89007C71789F}" type="presParOf" srcId="{2DD6E663-7FDE-4369-A7E8-23B12EC1E3B6}" destId="{E4A46271-720E-4175-8417-2BF8745A8BB5}" srcOrd="3" destOrd="0" presId="urn:microsoft.com/office/officeart/2005/8/layout/hierarchy3"/>
    <dgm:cxn modelId="{716AFE05-B7FD-4092-B3C3-E0BB59B00A69}" type="presParOf" srcId="{E4634257-DC47-4AD0-80FB-0BC17B960A85}" destId="{BBE80569-1410-4F31-8157-5563F4CB6527}" srcOrd="1" destOrd="0" presId="urn:microsoft.com/office/officeart/2005/8/layout/hierarchy3"/>
    <dgm:cxn modelId="{EF2F43CD-D1B7-4E27-A9D3-37FF752CDD1F}" type="presParOf" srcId="{BBE80569-1410-4F31-8157-5563F4CB6527}" destId="{7711E4E3-A65F-411C-8488-098368E8F952}" srcOrd="0" destOrd="0" presId="urn:microsoft.com/office/officeart/2005/8/layout/hierarchy3"/>
    <dgm:cxn modelId="{51CEA4A1-BB31-4580-996F-6CA3FFC1577A}" type="presParOf" srcId="{7711E4E3-A65F-411C-8488-098368E8F952}" destId="{7850B631-165A-4F8D-B711-5A8048A98917}" srcOrd="0" destOrd="0" presId="urn:microsoft.com/office/officeart/2005/8/layout/hierarchy3"/>
    <dgm:cxn modelId="{717FB456-5301-4D85-85BC-81F3B9290880}" type="presParOf" srcId="{7711E4E3-A65F-411C-8488-098368E8F952}" destId="{1FD3F4F2-6980-4241-872B-7BE950E8C4EC}" srcOrd="1" destOrd="0" presId="urn:microsoft.com/office/officeart/2005/8/layout/hierarchy3"/>
    <dgm:cxn modelId="{EBEAF435-A907-4CCE-943E-23EBBF347620}" type="presParOf" srcId="{BBE80569-1410-4F31-8157-5563F4CB6527}" destId="{6658A888-AFC4-4D32-9BFE-F92A51D4901D}" srcOrd="1" destOrd="0" presId="urn:microsoft.com/office/officeart/2005/8/layout/hierarchy3"/>
    <dgm:cxn modelId="{7EE3FF81-5ED2-4F5D-B96E-9E6A402F97E8}" type="presParOf" srcId="{6658A888-AFC4-4D32-9BFE-F92A51D4901D}" destId="{74A864EF-6F1B-47B4-BE6C-BB8C14A809DA}" srcOrd="0" destOrd="0" presId="urn:microsoft.com/office/officeart/2005/8/layout/hierarchy3"/>
    <dgm:cxn modelId="{831EE32B-7A0E-43C3-9333-11911746D26C}" type="presParOf" srcId="{6658A888-AFC4-4D32-9BFE-F92A51D4901D}" destId="{D0B0B02A-6F9D-4A91-A0FF-46AEDA900273}" srcOrd="1" destOrd="0" presId="urn:microsoft.com/office/officeart/2005/8/layout/hierarchy3"/>
    <dgm:cxn modelId="{310A160E-FAF3-48E1-B36D-179F9D34D718}" type="presParOf" srcId="{6658A888-AFC4-4D32-9BFE-F92A51D4901D}" destId="{4530E613-E2F6-4784-B12D-6662C6F406A0}" srcOrd="2" destOrd="0" presId="urn:microsoft.com/office/officeart/2005/8/layout/hierarchy3"/>
    <dgm:cxn modelId="{42DF20DD-1AD7-42FE-A6C5-EBBD8EAB8E20}" type="presParOf" srcId="{6658A888-AFC4-4D32-9BFE-F92A51D4901D}" destId="{3340E186-4289-4782-8F55-21C417FCB39B}" srcOrd="3" destOrd="0" presId="urn:microsoft.com/office/officeart/2005/8/layout/hierarchy3"/>
    <dgm:cxn modelId="{845F4AE4-912D-4D22-B55E-E7BE86C01EE8}" type="presParOf" srcId="{6658A888-AFC4-4D32-9BFE-F92A51D4901D}" destId="{2DD96901-A74D-4AE8-A730-5B231F36820B}" srcOrd="4" destOrd="0" presId="urn:microsoft.com/office/officeart/2005/8/layout/hierarchy3"/>
    <dgm:cxn modelId="{E59E524F-DC9B-4561-873A-6D3CFEC2A642}" type="presParOf" srcId="{6658A888-AFC4-4D32-9BFE-F92A51D4901D}" destId="{0787550D-3EC8-4F02-9CDC-531A24C9E682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B26B9E-4424-44C0-978E-EEBCC6AA96A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B6B69C-5058-4212-88AF-4D30D67A2154}">
      <dgm:prSet phldrT="[Текст]"/>
      <dgm:spPr/>
      <dgm:t>
        <a:bodyPr/>
        <a:lstStyle/>
        <a:p>
          <a:r>
            <a:rPr lang="ru-RU" dirty="0" smtClean="0"/>
            <a:t>Долевые инструменты  </a:t>
          </a:r>
          <a:endParaRPr lang="ru-RU" dirty="0"/>
        </a:p>
      </dgm:t>
    </dgm:pt>
    <dgm:pt modelId="{41AE48B8-C706-4442-8A77-650332EE5566}" type="parTrans" cxnId="{67AC528B-F551-4A0D-A177-0FB3E9CF7411}">
      <dgm:prSet/>
      <dgm:spPr/>
      <dgm:t>
        <a:bodyPr/>
        <a:lstStyle/>
        <a:p>
          <a:endParaRPr lang="ru-RU"/>
        </a:p>
      </dgm:t>
    </dgm:pt>
    <dgm:pt modelId="{9546ED91-9874-4CC1-B13B-ED0E0F0730D9}" type="sibTrans" cxnId="{67AC528B-F551-4A0D-A177-0FB3E9CF7411}">
      <dgm:prSet/>
      <dgm:spPr/>
      <dgm:t>
        <a:bodyPr/>
        <a:lstStyle/>
        <a:p>
          <a:endParaRPr lang="ru-RU"/>
        </a:p>
      </dgm:t>
    </dgm:pt>
    <dgm:pt modelId="{716F7527-2B3E-4DD7-9B9A-CAF62277C51D}">
      <dgm:prSet phldrT="[Текст]"/>
      <dgm:spPr/>
      <dgm:t>
        <a:bodyPr/>
        <a:lstStyle/>
        <a:p>
          <a:r>
            <a:rPr lang="ru-RU" dirty="0" smtClean="0"/>
            <a:t>Часть прибыли</a:t>
          </a:r>
          <a:endParaRPr lang="ru-RU" dirty="0"/>
        </a:p>
      </dgm:t>
    </dgm:pt>
    <dgm:pt modelId="{61596C5C-9C9E-46F4-A11D-7BE21DC6A642}" type="parTrans" cxnId="{EF6E9B1A-E17B-499F-8743-E719D439F0BD}">
      <dgm:prSet/>
      <dgm:spPr/>
      <dgm:t>
        <a:bodyPr/>
        <a:lstStyle/>
        <a:p>
          <a:endParaRPr lang="ru-RU"/>
        </a:p>
      </dgm:t>
    </dgm:pt>
    <dgm:pt modelId="{978695BD-A8D2-4F00-A66D-481921D56C0F}" type="sibTrans" cxnId="{EF6E9B1A-E17B-499F-8743-E719D439F0BD}">
      <dgm:prSet/>
      <dgm:spPr/>
      <dgm:t>
        <a:bodyPr/>
        <a:lstStyle/>
        <a:p>
          <a:endParaRPr lang="ru-RU"/>
        </a:p>
      </dgm:t>
    </dgm:pt>
    <dgm:pt modelId="{BCBEAF8E-34DE-44AD-AB3F-AAEEDAC2B5AE}">
      <dgm:prSet phldrT="[Текст]"/>
      <dgm:spPr/>
      <dgm:t>
        <a:bodyPr/>
        <a:lstStyle/>
        <a:p>
          <a:r>
            <a:rPr lang="ru-RU" dirty="0" smtClean="0"/>
            <a:t>Прирост стоимости</a:t>
          </a:r>
          <a:endParaRPr lang="ru-RU" dirty="0"/>
        </a:p>
      </dgm:t>
    </dgm:pt>
    <dgm:pt modelId="{2AF812DB-9A2C-41BE-BBFA-FF4A559048DB}" type="parTrans" cxnId="{48248BAB-9B28-4C10-BB2A-6CDE0526A218}">
      <dgm:prSet/>
      <dgm:spPr/>
      <dgm:t>
        <a:bodyPr/>
        <a:lstStyle/>
        <a:p>
          <a:endParaRPr lang="ru-RU"/>
        </a:p>
      </dgm:t>
    </dgm:pt>
    <dgm:pt modelId="{B71E0C15-53D6-4366-8391-9A1DBAD7C659}" type="sibTrans" cxnId="{48248BAB-9B28-4C10-BB2A-6CDE0526A218}">
      <dgm:prSet/>
      <dgm:spPr/>
      <dgm:t>
        <a:bodyPr/>
        <a:lstStyle/>
        <a:p>
          <a:endParaRPr lang="ru-RU"/>
        </a:p>
      </dgm:t>
    </dgm:pt>
    <dgm:pt modelId="{2DB59E79-3CBF-4484-B888-5E1CC75A55CE}">
      <dgm:prSet phldrT="[Текст]"/>
      <dgm:spPr/>
      <dgm:t>
        <a:bodyPr/>
        <a:lstStyle/>
        <a:p>
          <a:r>
            <a:rPr lang="ru-RU" dirty="0" smtClean="0"/>
            <a:t>Долговые инструменты </a:t>
          </a:r>
          <a:endParaRPr lang="ru-RU" dirty="0"/>
        </a:p>
      </dgm:t>
    </dgm:pt>
    <dgm:pt modelId="{701B3902-E86E-4E08-AA44-1E1CD35F8127}" type="parTrans" cxnId="{C244FC1F-8F40-4733-849E-DC681EF6AAD5}">
      <dgm:prSet/>
      <dgm:spPr/>
      <dgm:t>
        <a:bodyPr/>
        <a:lstStyle/>
        <a:p>
          <a:endParaRPr lang="ru-RU"/>
        </a:p>
      </dgm:t>
    </dgm:pt>
    <dgm:pt modelId="{D3C21636-17BB-4EFF-A8A7-53F52B379151}" type="sibTrans" cxnId="{C244FC1F-8F40-4733-849E-DC681EF6AAD5}">
      <dgm:prSet/>
      <dgm:spPr/>
      <dgm:t>
        <a:bodyPr/>
        <a:lstStyle/>
        <a:p>
          <a:endParaRPr lang="ru-RU"/>
        </a:p>
      </dgm:t>
    </dgm:pt>
    <dgm:pt modelId="{810EB571-8B45-41C2-BB40-7489C581227A}">
      <dgm:prSet phldrT="[Текст]"/>
      <dgm:spPr/>
      <dgm:t>
        <a:bodyPr/>
        <a:lstStyle/>
        <a:p>
          <a:r>
            <a:rPr lang="ru-RU" dirty="0" smtClean="0"/>
            <a:t>Процент</a:t>
          </a:r>
          <a:endParaRPr lang="ru-RU" dirty="0"/>
        </a:p>
      </dgm:t>
    </dgm:pt>
    <dgm:pt modelId="{049E3431-8AA6-4E7A-903F-0FD1E2CCB3F6}" type="parTrans" cxnId="{03E97BC6-4A8C-4714-A367-ED81FA5C4F21}">
      <dgm:prSet/>
      <dgm:spPr/>
      <dgm:t>
        <a:bodyPr/>
        <a:lstStyle/>
        <a:p>
          <a:endParaRPr lang="ru-RU"/>
        </a:p>
      </dgm:t>
    </dgm:pt>
    <dgm:pt modelId="{040E7A0E-6EFD-4C0A-B353-6D5BE11B13F7}" type="sibTrans" cxnId="{03E97BC6-4A8C-4714-A367-ED81FA5C4F21}">
      <dgm:prSet/>
      <dgm:spPr/>
      <dgm:t>
        <a:bodyPr/>
        <a:lstStyle/>
        <a:p>
          <a:endParaRPr lang="ru-RU"/>
        </a:p>
      </dgm:t>
    </dgm:pt>
    <dgm:pt modelId="{E4634257-DC47-4AD0-80FB-0BC17B960A85}" type="pres">
      <dgm:prSet presAssocID="{D1B26B9E-4424-44C0-978E-EEBCC6AA96A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4228895-1895-4825-A7F0-B1E22AAEB556}" type="pres">
      <dgm:prSet presAssocID="{3DB6B69C-5058-4212-88AF-4D30D67A2154}" presName="root" presStyleCnt="0"/>
      <dgm:spPr/>
    </dgm:pt>
    <dgm:pt modelId="{91ED2DED-35CD-4AEA-82BE-4C4875D5125A}" type="pres">
      <dgm:prSet presAssocID="{3DB6B69C-5058-4212-88AF-4D30D67A2154}" presName="rootComposite" presStyleCnt="0"/>
      <dgm:spPr/>
    </dgm:pt>
    <dgm:pt modelId="{1E3ECE89-CF4D-4942-81BF-C7E52BC93C9D}" type="pres">
      <dgm:prSet presAssocID="{3DB6B69C-5058-4212-88AF-4D30D67A2154}" presName="rootText" presStyleLbl="node1" presStyleIdx="0" presStyleCnt="2"/>
      <dgm:spPr/>
      <dgm:t>
        <a:bodyPr/>
        <a:lstStyle/>
        <a:p>
          <a:endParaRPr lang="ru-RU"/>
        </a:p>
      </dgm:t>
    </dgm:pt>
    <dgm:pt modelId="{6E48AAF5-9E49-416F-9E28-160E86CA8FB1}" type="pres">
      <dgm:prSet presAssocID="{3DB6B69C-5058-4212-88AF-4D30D67A2154}" presName="rootConnector" presStyleLbl="node1" presStyleIdx="0" presStyleCnt="2"/>
      <dgm:spPr/>
      <dgm:t>
        <a:bodyPr/>
        <a:lstStyle/>
        <a:p>
          <a:endParaRPr lang="ru-RU"/>
        </a:p>
      </dgm:t>
    </dgm:pt>
    <dgm:pt modelId="{2DD6E663-7FDE-4369-A7E8-23B12EC1E3B6}" type="pres">
      <dgm:prSet presAssocID="{3DB6B69C-5058-4212-88AF-4D30D67A2154}" presName="childShape" presStyleCnt="0"/>
      <dgm:spPr/>
    </dgm:pt>
    <dgm:pt modelId="{EC3748AD-27F7-435E-AC67-E962BA71F023}" type="pres">
      <dgm:prSet presAssocID="{61596C5C-9C9E-46F4-A11D-7BE21DC6A642}" presName="Name13" presStyleLbl="parChTrans1D2" presStyleIdx="0" presStyleCnt="3"/>
      <dgm:spPr/>
      <dgm:t>
        <a:bodyPr/>
        <a:lstStyle/>
        <a:p>
          <a:endParaRPr lang="ru-RU"/>
        </a:p>
      </dgm:t>
    </dgm:pt>
    <dgm:pt modelId="{8FAAD52D-47A6-443B-9FF6-5CEBF1CD601D}" type="pres">
      <dgm:prSet presAssocID="{716F7527-2B3E-4DD7-9B9A-CAF62277C51D}" presName="childTex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6FFF87-03E6-48A1-82B6-DDA289A7E89A}" type="pres">
      <dgm:prSet presAssocID="{2AF812DB-9A2C-41BE-BBFA-FF4A559048DB}" presName="Name13" presStyleLbl="parChTrans1D2" presStyleIdx="1" presStyleCnt="3"/>
      <dgm:spPr/>
      <dgm:t>
        <a:bodyPr/>
        <a:lstStyle/>
        <a:p>
          <a:endParaRPr lang="ru-RU"/>
        </a:p>
      </dgm:t>
    </dgm:pt>
    <dgm:pt modelId="{E4A46271-720E-4175-8417-2BF8745A8BB5}" type="pres">
      <dgm:prSet presAssocID="{BCBEAF8E-34DE-44AD-AB3F-AAEEDAC2B5AE}" presName="childTex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E80569-1410-4F31-8157-5563F4CB6527}" type="pres">
      <dgm:prSet presAssocID="{2DB59E79-3CBF-4484-B888-5E1CC75A55CE}" presName="root" presStyleCnt="0"/>
      <dgm:spPr/>
    </dgm:pt>
    <dgm:pt modelId="{7711E4E3-A65F-411C-8488-098368E8F952}" type="pres">
      <dgm:prSet presAssocID="{2DB59E79-3CBF-4484-B888-5E1CC75A55CE}" presName="rootComposite" presStyleCnt="0"/>
      <dgm:spPr/>
    </dgm:pt>
    <dgm:pt modelId="{7850B631-165A-4F8D-B711-5A8048A98917}" type="pres">
      <dgm:prSet presAssocID="{2DB59E79-3CBF-4484-B888-5E1CC75A55CE}" presName="rootText" presStyleLbl="node1" presStyleIdx="1" presStyleCnt="2"/>
      <dgm:spPr/>
      <dgm:t>
        <a:bodyPr/>
        <a:lstStyle/>
        <a:p>
          <a:endParaRPr lang="ru-RU"/>
        </a:p>
      </dgm:t>
    </dgm:pt>
    <dgm:pt modelId="{1FD3F4F2-6980-4241-872B-7BE950E8C4EC}" type="pres">
      <dgm:prSet presAssocID="{2DB59E79-3CBF-4484-B888-5E1CC75A55CE}" presName="rootConnector" presStyleLbl="node1" presStyleIdx="1" presStyleCnt="2"/>
      <dgm:spPr/>
      <dgm:t>
        <a:bodyPr/>
        <a:lstStyle/>
        <a:p>
          <a:endParaRPr lang="ru-RU"/>
        </a:p>
      </dgm:t>
    </dgm:pt>
    <dgm:pt modelId="{6658A888-AFC4-4D32-9BFE-F92A51D4901D}" type="pres">
      <dgm:prSet presAssocID="{2DB59E79-3CBF-4484-B888-5E1CC75A55CE}" presName="childShape" presStyleCnt="0"/>
      <dgm:spPr/>
    </dgm:pt>
    <dgm:pt modelId="{74A864EF-6F1B-47B4-BE6C-BB8C14A809DA}" type="pres">
      <dgm:prSet presAssocID="{049E3431-8AA6-4E7A-903F-0FD1E2CCB3F6}" presName="Name13" presStyleLbl="parChTrans1D2" presStyleIdx="2" presStyleCnt="3"/>
      <dgm:spPr/>
      <dgm:t>
        <a:bodyPr/>
        <a:lstStyle/>
        <a:p>
          <a:endParaRPr lang="ru-RU"/>
        </a:p>
      </dgm:t>
    </dgm:pt>
    <dgm:pt modelId="{D0B0B02A-6F9D-4A91-A0FF-46AEDA900273}" type="pres">
      <dgm:prSet presAssocID="{810EB571-8B45-41C2-BB40-7489C581227A}" presName="childTex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760CD6-BC8D-4F63-BDFD-BF25E1B168BC}" type="presOf" srcId="{3DB6B69C-5058-4212-88AF-4D30D67A2154}" destId="{6E48AAF5-9E49-416F-9E28-160E86CA8FB1}" srcOrd="1" destOrd="0" presId="urn:microsoft.com/office/officeart/2005/8/layout/hierarchy3"/>
    <dgm:cxn modelId="{03E97BC6-4A8C-4714-A367-ED81FA5C4F21}" srcId="{2DB59E79-3CBF-4484-B888-5E1CC75A55CE}" destId="{810EB571-8B45-41C2-BB40-7489C581227A}" srcOrd="0" destOrd="0" parTransId="{049E3431-8AA6-4E7A-903F-0FD1E2CCB3F6}" sibTransId="{040E7A0E-6EFD-4C0A-B353-6D5BE11B13F7}"/>
    <dgm:cxn modelId="{30D1F480-7550-4EA5-B172-188DF9BD3D8B}" type="presOf" srcId="{049E3431-8AA6-4E7A-903F-0FD1E2CCB3F6}" destId="{74A864EF-6F1B-47B4-BE6C-BB8C14A809DA}" srcOrd="0" destOrd="0" presId="urn:microsoft.com/office/officeart/2005/8/layout/hierarchy3"/>
    <dgm:cxn modelId="{EF6E9B1A-E17B-499F-8743-E719D439F0BD}" srcId="{3DB6B69C-5058-4212-88AF-4D30D67A2154}" destId="{716F7527-2B3E-4DD7-9B9A-CAF62277C51D}" srcOrd="0" destOrd="0" parTransId="{61596C5C-9C9E-46F4-A11D-7BE21DC6A642}" sibTransId="{978695BD-A8D2-4F00-A66D-481921D56C0F}"/>
    <dgm:cxn modelId="{D92F4EA4-7FC6-4620-9354-7D48C59583B0}" type="presOf" srcId="{2AF812DB-9A2C-41BE-BBFA-FF4A559048DB}" destId="{F96FFF87-03E6-48A1-82B6-DDA289A7E89A}" srcOrd="0" destOrd="0" presId="urn:microsoft.com/office/officeart/2005/8/layout/hierarchy3"/>
    <dgm:cxn modelId="{C244FC1F-8F40-4733-849E-DC681EF6AAD5}" srcId="{D1B26B9E-4424-44C0-978E-EEBCC6AA96AC}" destId="{2DB59E79-3CBF-4484-B888-5E1CC75A55CE}" srcOrd="1" destOrd="0" parTransId="{701B3902-E86E-4E08-AA44-1E1CD35F8127}" sibTransId="{D3C21636-17BB-4EFF-A8A7-53F52B379151}"/>
    <dgm:cxn modelId="{67AC528B-F551-4A0D-A177-0FB3E9CF7411}" srcId="{D1B26B9E-4424-44C0-978E-EEBCC6AA96AC}" destId="{3DB6B69C-5058-4212-88AF-4D30D67A2154}" srcOrd="0" destOrd="0" parTransId="{41AE48B8-C706-4442-8A77-650332EE5566}" sibTransId="{9546ED91-9874-4CC1-B13B-ED0E0F0730D9}"/>
    <dgm:cxn modelId="{81B840DF-1B34-4D68-BA4E-B3B834FB1D87}" type="presOf" srcId="{D1B26B9E-4424-44C0-978E-EEBCC6AA96AC}" destId="{E4634257-DC47-4AD0-80FB-0BC17B960A85}" srcOrd="0" destOrd="0" presId="urn:microsoft.com/office/officeart/2005/8/layout/hierarchy3"/>
    <dgm:cxn modelId="{6B9707C5-153B-49D9-8F86-6380FD5F5388}" type="presOf" srcId="{716F7527-2B3E-4DD7-9B9A-CAF62277C51D}" destId="{8FAAD52D-47A6-443B-9FF6-5CEBF1CD601D}" srcOrd="0" destOrd="0" presId="urn:microsoft.com/office/officeart/2005/8/layout/hierarchy3"/>
    <dgm:cxn modelId="{48248BAB-9B28-4C10-BB2A-6CDE0526A218}" srcId="{3DB6B69C-5058-4212-88AF-4D30D67A2154}" destId="{BCBEAF8E-34DE-44AD-AB3F-AAEEDAC2B5AE}" srcOrd="1" destOrd="0" parTransId="{2AF812DB-9A2C-41BE-BBFA-FF4A559048DB}" sibTransId="{B71E0C15-53D6-4366-8391-9A1DBAD7C659}"/>
    <dgm:cxn modelId="{3C69C128-CA8C-47BC-A813-596536DD7F3C}" type="presOf" srcId="{3DB6B69C-5058-4212-88AF-4D30D67A2154}" destId="{1E3ECE89-CF4D-4942-81BF-C7E52BC93C9D}" srcOrd="0" destOrd="0" presId="urn:microsoft.com/office/officeart/2005/8/layout/hierarchy3"/>
    <dgm:cxn modelId="{5C6C9DD4-84E8-4C12-8EF4-330EB41E385A}" type="presOf" srcId="{BCBEAF8E-34DE-44AD-AB3F-AAEEDAC2B5AE}" destId="{E4A46271-720E-4175-8417-2BF8745A8BB5}" srcOrd="0" destOrd="0" presId="urn:microsoft.com/office/officeart/2005/8/layout/hierarchy3"/>
    <dgm:cxn modelId="{181CB92D-1AD8-49B6-A916-BA6835C97E25}" type="presOf" srcId="{2DB59E79-3CBF-4484-B888-5E1CC75A55CE}" destId="{1FD3F4F2-6980-4241-872B-7BE950E8C4EC}" srcOrd="1" destOrd="0" presId="urn:microsoft.com/office/officeart/2005/8/layout/hierarchy3"/>
    <dgm:cxn modelId="{D80D8DE5-91B3-4C01-8B2E-46F3914EA5E4}" type="presOf" srcId="{2DB59E79-3CBF-4484-B888-5E1CC75A55CE}" destId="{7850B631-165A-4F8D-B711-5A8048A98917}" srcOrd="0" destOrd="0" presId="urn:microsoft.com/office/officeart/2005/8/layout/hierarchy3"/>
    <dgm:cxn modelId="{A3851752-F8C3-41F5-8294-B6019F517DB0}" type="presOf" srcId="{61596C5C-9C9E-46F4-A11D-7BE21DC6A642}" destId="{EC3748AD-27F7-435E-AC67-E962BA71F023}" srcOrd="0" destOrd="0" presId="urn:microsoft.com/office/officeart/2005/8/layout/hierarchy3"/>
    <dgm:cxn modelId="{4C02F6E7-CA21-4DDB-AA6A-40459049A0A4}" type="presOf" srcId="{810EB571-8B45-41C2-BB40-7489C581227A}" destId="{D0B0B02A-6F9D-4A91-A0FF-46AEDA900273}" srcOrd="0" destOrd="0" presId="urn:microsoft.com/office/officeart/2005/8/layout/hierarchy3"/>
    <dgm:cxn modelId="{1430D192-1A3D-4036-93CD-8B8A07E99F94}" type="presParOf" srcId="{E4634257-DC47-4AD0-80FB-0BC17B960A85}" destId="{94228895-1895-4825-A7F0-B1E22AAEB556}" srcOrd="0" destOrd="0" presId="urn:microsoft.com/office/officeart/2005/8/layout/hierarchy3"/>
    <dgm:cxn modelId="{B3BF1C14-8FB5-4F0B-B243-1E78D2555311}" type="presParOf" srcId="{94228895-1895-4825-A7F0-B1E22AAEB556}" destId="{91ED2DED-35CD-4AEA-82BE-4C4875D5125A}" srcOrd="0" destOrd="0" presId="urn:microsoft.com/office/officeart/2005/8/layout/hierarchy3"/>
    <dgm:cxn modelId="{3F353AC0-4126-4162-A7AC-79F3030F8CD4}" type="presParOf" srcId="{91ED2DED-35CD-4AEA-82BE-4C4875D5125A}" destId="{1E3ECE89-CF4D-4942-81BF-C7E52BC93C9D}" srcOrd="0" destOrd="0" presId="urn:microsoft.com/office/officeart/2005/8/layout/hierarchy3"/>
    <dgm:cxn modelId="{A29F0321-4E44-45D5-9616-9357C3AED4FD}" type="presParOf" srcId="{91ED2DED-35CD-4AEA-82BE-4C4875D5125A}" destId="{6E48AAF5-9E49-416F-9E28-160E86CA8FB1}" srcOrd="1" destOrd="0" presId="urn:microsoft.com/office/officeart/2005/8/layout/hierarchy3"/>
    <dgm:cxn modelId="{D792097D-B498-43FB-9A77-9428F8DFB30F}" type="presParOf" srcId="{94228895-1895-4825-A7F0-B1E22AAEB556}" destId="{2DD6E663-7FDE-4369-A7E8-23B12EC1E3B6}" srcOrd="1" destOrd="0" presId="urn:microsoft.com/office/officeart/2005/8/layout/hierarchy3"/>
    <dgm:cxn modelId="{682D01B9-87A4-4BCC-990F-663C74C2BF4B}" type="presParOf" srcId="{2DD6E663-7FDE-4369-A7E8-23B12EC1E3B6}" destId="{EC3748AD-27F7-435E-AC67-E962BA71F023}" srcOrd="0" destOrd="0" presId="urn:microsoft.com/office/officeart/2005/8/layout/hierarchy3"/>
    <dgm:cxn modelId="{F93B1BE6-CF26-4A8A-8A67-B32CC75C8B29}" type="presParOf" srcId="{2DD6E663-7FDE-4369-A7E8-23B12EC1E3B6}" destId="{8FAAD52D-47A6-443B-9FF6-5CEBF1CD601D}" srcOrd="1" destOrd="0" presId="urn:microsoft.com/office/officeart/2005/8/layout/hierarchy3"/>
    <dgm:cxn modelId="{88006CD9-F776-4338-B6A4-1B7DB45030A6}" type="presParOf" srcId="{2DD6E663-7FDE-4369-A7E8-23B12EC1E3B6}" destId="{F96FFF87-03E6-48A1-82B6-DDA289A7E89A}" srcOrd="2" destOrd="0" presId="urn:microsoft.com/office/officeart/2005/8/layout/hierarchy3"/>
    <dgm:cxn modelId="{DC98894F-0BB5-448D-B4FD-E562A518FC1C}" type="presParOf" srcId="{2DD6E663-7FDE-4369-A7E8-23B12EC1E3B6}" destId="{E4A46271-720E-4175-8417-2BF8745A8BB5}" srcOrd="3" destOrd="0" presId="urn:microsoft.com/office/officeart/2005/8/layout/hierarchy3"/>
    <dgm:cxn modelId="{1C6A3431-8769-4529-A403-E9C3885C7BD0}" type="presParOf" srcId="{E4634257-DC47-4AD0-80FB-0BC17B960A85}" destId="{BBE80569-1410-4F31-8157-5563F4CB6527}" srcOrd="1" destOrd="0" presId="urn:microsoft.com/office/officeart/2005/8/layout/hierarchy3"/>
    <dgm:cxn modelId="{32491D99-770F-4F98-BCC0-5E0CC869761E}" type="presParOf" srcId="{BBE80569-1410-4F31-8157-5563F4CB6527}" destId="{7711E4E3-A65F-411C-8488-098368E8F952}" srcOrd="0" destOrd="0" presId="urn:microsoft.com/office/officeart/2005/8/layout/hierarchy3"/>
    <dgm:cxn modelId="{5991D449-1CD0-48EB-9866-A877574EFFA6}" type="presParOf" srcId="{7711E4E3-A65F-411C-8488-098368E8F952}" destId="{7850B631-165A-4F8D-B711-5A8048A98917}" srcOrd="0" destOrd="0" presId="urn:microsoft.com/office/officeart/2005/8/layout/hierarchy3"/>
    <dgm:cxn modelId="{7ACF613A-CD67-4830-8FB8-B41A3B66BEB3}" type="presParOf" srcId="{7711E4E3-A65F-411C-8488-098368E8F952}" destId="{1FD3F4F2-6980-4241-872B-7BE950E8C4EC}" srcOrd="1" destOrd="0" presId="urn:microsoft.com/office/officeart/2005/8/layout/hierarchy3"/>
    <dgm:cxn modelId="{4A144064-6EC0-441C-9FCF-FE5386027742}" type="presParOf" srcId="{BBE80569-1410-4F31-8157-5563F4CB6527}" destId="{6658A888-AFC4-4D32-9BFE-F92A51D4901D}" srcOrd="1" destOrd="0" presId="urn:microsoft.com/office/officeart/2005/8/layout/hierarchy3"/>
    <dgm:cxn modelId="{89A865B3-1FB3-4D71-AF97-A42238422FD8}" type="presParOf" srcId="{6658A888-AFC4-4D32-9BFE-F92A51D4901D}" destId="{74A864EF-6F1B-47B4-BE6C-BB8C14A809DA}" srcOrd="0" destOrd="0" presId="urn:microsoft.com/office/officeart/2005/8/layout/hierarchy3"/>
    <dgm:cxn modelId="{FB6F9E12-ED8E-47D8-A105-59FB1114B829}" type="presParOf" srcId="{6658A888-AFC4-4D32-9BFE-F92A51D4901D}" destId="{D0B0B02A-6F9D-4A91-A0FF-46AEDA90027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B26B9E-4424-44C0-978E-EEBCC6AA96A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B6B69C-5058-4212-88AF-4D30D67A2154}">
      <dgm:prSet phldrT="[Текст]"/>
      <dgm:spPr/>
      <dgm:t>
        <a:bodyPr/>
        <a:lstStyle/>
        <a:p>
          <a:r>
            <a:rPr lang="ru-RU" dirty="0" smtClean="0"/>
            <a:t>Преимущества  </a:t>
          </a:r>
          <a:endParaRPr lang="ru-RU" dirty="0"/>
        </a:p>
      </dgm:t>
    </dgm:pt>
    <dgm:pt modelId="{41AE48B8-C706-4442-8A77-650332EE5566}" type="parTrans" cxnId="{67AC528B-F551-4A0D-A177-0FB3E9CF7411}">
      <dgm:prSet/>
      <dgm:spPr/>
      <dgm:t>
        <a:bodyPr/>
        <a:lstStyle/>
        <a:p>
          <a:endParaRPr lang="ru-RU"/>
        </a:p>
      </dgm:t>
    </dgm:pt>
    <dgm:pt modelId="{9546ED91-9874-4CC1-B13B-ED0E0F0730D9}" type="sibTrans" cxnId="{67AC528B-F551-4A0D-A177-0FB3E9CF7411}">
      <dgm:prSet/>
      <dgm:spPr/>
      <dgm:t>
        <a:bodyPr/>
        <a:lstStyle/>
        <a:p>
          <a:endParaRPr lang="ru-RU"/>
        </a:p>
      </dgm:t>
    </dgm:pt>
    <dgm:pt modelId="{716F7527-2B3E-4DD7-9B9A-CAF62277C51D}">
      <dgm:prSet phldrT="[Текст]"/>
      <dgm:spPr/>
      <dgm:t>
        <a:bodyPr/>
        <a:lstStyle/>
        <a:p>
          <a:r>
            <a:rPr lang="ru-RU" dirty="0" smtClean="0"/>
            <a:t>Надежность (низкий риск)</a:t>
          </a:r>
          <a:endParaRPr lang="ru-RU" dirty="0"/>
        </a:p>
      </dgm:t>
    </dgm:pt>
    <dgm:pt modelId="{61596C5C-9C9E-46F4-A11D-7BE21DC6A642}" type="parTrans" cxnId="{EF6E9B1A-E17B-499F-8743-E719D439F0BD}">
      <dgm:prSet/>
      <dgm:spPr/>
      <dgm:t>
        <a:bodyPr/>
        <a:lstStyle/>
        <a:p>
          <a:endParaRPr lang="ru-RU"/>
        </a:p>
      </dgm:t>
    </dgm:pt>
    <dgm:pt modelId="{978695BD-A8D2-4F00-A66D-481921D56C0F}" type="sibTrans" cxnId="{EF6E9B1A-E17B-499F-8743-E719D439F0BD}">
      <dgm:prSet/>
      <dgm:spPr/>
      <dgm:t>
        <a:bodyPr/>
        <a:lstStyle/>
        <a:p>
          <a:endParaRPr lang="ru-RU"/>
        </a:p>
      </dgm:t>
    </dgm:pt>
    <dgm:pt modelId="{BCBEAF8E-34DE-44AD-AB3F-AAEEDAC2B5AE}">
      <dgm:prSet phldrT="[Текст]"/>
      <dgm:spPr/>
      <dgm:t>
        <a:bodyPr/>
        <a:lstStyle/>
        <a:p>
          <a:r>
            <a:rPr lang="ru-RU" dirty="0" smtClean="0"/>
            <a:t>Простота в использовании</a:t>
          </a:r>
          <a:endParaRPr lang="ru-RU" dirty="0"/>
        </a:p>
      </dgm:t>
    </dgm:pt>
    <dgm:pt modelId="{2AF812DB-9A2C-41BE-BBFA-FF4A559048DB}" type="parTrans" cxnId="{48248BAB-9B28-4C10-BB2A-6CDE0526A218}">
      <dgm:prSet/>
      <dgm:spPr/>
      <dgm:t>
        <a:bodyPr/>
        <a:lstStyle/>
        <a:p>
          <a:endParaRPr lang="ru-RU"/>
        </a:p>
      </dgm:t>
    </dgm:pt>
    <dgm:pt modelId="{B71E0C15-53D6-4366-8391-9A1DBAD7C659}" type="sibTrans" cxnId="{48248BAB-9B28-4C10-BB2A-6CDE0526A218}">
      <dgm:prSet/>
      <dgm:spPr/>
      <dgm:t>
        <a:bodyPr/>
        <a:lstStyle/>
        <a:p>
          <a:endParaRPr lang="ru-RU"/>
        </a:p>
      </dgm:t>
    </dgm:pt>
    <dgm:pt modelId="{2DB59E79-3CBF-4484-B888-5E1CC75A55CE}">
      <dgm:prSet phldrT="[Текст]"/>
      <dgm:spPr/>
      <dgm:t>
        <a:bodyPr/>
        <a:lstStyle/>
        <a:p>
          <a:r>
            <a:rPr lang="ru-RU" dirty="0" smtClean="0"/>
            <a:t>Недостатки </a:t>
          </a:r>
          <a:endParaRPr lang="ru-RU" dirty="0"/>
        </a:p>
      </dgm:t>
    </dgm:pt>
    <dgm:pt modelId="{701B3902-E86E-4E08-AA44-1E1CD35F8127}" type="parTrans" cxnId="{C244FC1F-8F40-4733-849E-DC681EF6AAD5}">
      <dgm:prSet/>
      <dgm:spPr/>
      <dgm:t>
        <a:bodyPr/>
        <a:lstStyle/>
        <a:p>
          <a:endParaRPr lang="ru-RU"/>
        </a:p>
      </dgm:t>
    </dgm:pt>
    <dgm:pt modelId="{D3C21636-17BB-4EFF-A8A7-53F52B379151}" type="sibTrans" cxnId="{C244FC1F-8F40-4733-849E-DC681EF6AAD5}">
      <dgm:prSet/>
      <dgm:spPr/>
      <dgm:t>
        <a:bodyPr/>
        <a:lstStyle/>
        <a:p>
          <a:endParaRPr lang="ru-RU"/>
        </a:p>
      </dgm:t>
    </dgm:pt>
    <dgm:pt modelId="{810EB571-8B45-41C2-BB40-7489C581227A}">
      <dgm:prSet phldrT="[Текст]"/>
      <dgm:spPr/>
      <dgm:t>
        <a:bodyPr/>
        <a:lstStyle/>
        <a:p>
          <a:r>
            <a:rPr lang="ru-RU" dirty="0" smtClean="0"/>
            <a:t>Низкая доходность</a:t>
          </a:r>
          <a:endParaRPr lang="ru-RU" dirty="0"/>
        </a:p>
      </dgm:t>
    </dgm:pt>
    <dgm:pt modelId="{049E3431-8AA6-4E7A-903F-0FD1E2CCB3F6}" type="parTrans" cxnId="{03E97BC6-4A8C-4714-A367-ED81FA5C4F21}">
      <dgm:prSet/>
      <dgm:spPr/>
      <dgm:t>
        <a:bodyPr/>
        <a:lstStyle/>
        <a:p>
          <a:endParaRPr lang="ru-RU"/>
        </a:p>
      </dgm:t>
    </dgm:pt>
    <dgm:pt modelId="{040E7A0E-6EFD-4C0A-B353-6D5BE11B13F7}" type="sibTrans" cxnId="{03E97BC6-4A8C-4714-A367-ED81FA5C4F21}">
      <dgm:prSet/>
      <dgm:spPr/>
      <dgm:t>
        <a:bodyPr/>
        <a:lstStyle/>
        <a:p>
          <a:endParaRPr lang="ru-RU"/>
        </a:p>
      </dgm:t>
    </dgm:pt>
    <dgm:pt modelId="{3D17E4DF-B682-4376-8AF9-F71CB3757263}">
      <dgm:prSet phldrT="[Текст]"/>
      <dgm:spPr/>
      <dgm:t>
        <a:bodyPr/>
        <a:lstStyle/>
        <a:p>
          <a:r>
            <a:rPr lang="ru-RU" dirty="0" smtClean="0"/>
            <a:t>Достаточная ликвидность </a:t>
          </a:r>
          <a:endParaRPr lang="ru-RU" dirty="0"/>
        </a:p>
      </dgm:t>
    </dgm:pt>
    <dgm:pt modelId="{3A918EC2-7366-4E0E-9BA5-7E9EDD75D774}" type="parTrans" cxnId="{7ABF4F1B-9DF5-4A63-AB09-A325E5A50389}">
      <dgm:prSet/>
      <dgm:spPr/>
      <dgm:t>
        <a:bodyPr/>
        <a:lstStyle/>
        <a:p>
          <a:endParaRPr lang="ru-RU"/>
        </a:p>
      </dgm:t>
    </dgm:pt>
    <dgm:pt modelId="{72938AE5-FE8F-4A0E-AB3E-0011AFEC77A1}" type="sibTrans" cxnId="{7ABF4F1B-9DF5-4A63-AB09-A325E5A50389}">
      <dgm:prSet/>
      <dgm:spPr/>
      <dgm:t>
        <a:bodyPr/>
        <a:lstStyle/>
        <a:p>
          <a:endParaRPr lang="ru-RU"/>
        </a:p>
      </dgm:t>
    </dgm:pt>
    <dgm:pt modelId="{E4634257-DC47-4AD0-80FB-0BC17B960A85}" type="pres">
      <dgm:prSet presAssocID="{D1B26B9E-4424-44C0-978E-EEBCC6AA96A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4228895-1895-4825-A7F0-B1E22AAEB556}" type="pres">
      <dgm:prSet presAssocID="{3DB6B69C-5058-4212-88AF-4D30D67A2154}" presName="root" presStyleCnt="0"/>
      <dgm:spPr/>
    </dgm:pt>
    <dgm:pt modelId="{91ED2DED-35CD-4AEA-82BE-4C4875D5125A}" type="pres">
      <dgm:prSet presAssocID="{3DB6B69C-5058-4212-88AF-4D30D67A2154}" presName="rootComposite" presStyleCnt="0"/>
      <dgm:spPr/>
    </dgm:pt>
    <dgm:pt modelId="{1E3ECE89-CF4D-4942-81BF-C7E52BC93C9D}" type="pres">
      <dgm:prSet presAssocID="{3DB6B69C-5058-4212-88AF-4D30D67A2154}" presName="rootText" presStyleLbl="node1" presStyleIdx="0" presStyleCnt="2"/>
      <dgm:spPr/>
      <dgm:t>
        <a:bodyPr/>
        <a:lstStyle/>
        <a:p>
          <a:endParaRPr lang="ru-RU"/>
        </a:p>
      </dgm:t>
    </dgm:pt>
    <dgm:pt modelId="{6E48AAF5-9E49-416F-9E28-160E86CA8FB1}" type="pres">
      <dgm:prSet presAssocID="{3DB6B69C-5058-4212-88AF-4D30D67A2154}" presName="rootConnector" presStyleLbl="node1" presStyleIdx="0" presStyleCnt="2"/>
      <dgm:spPr/>
      <dgm:t>
        <a:bodyPr/>
        <a:lstStyle/>
        <a:p>
          <a:endParaRPr lang="ru-RU"/>
        </a:p>
      </dgm:t>
    </dgm:pt>
    <dgm:pt modelId="{2DD6E663-7FDE-4369-A7E8-23B12EC1E3B6}" type="pres">
      <dgm:prSet presAssocID="{3DB6B69C-5058-4212-88AF-4D30D67A2154}" presName="childShape" presStyleCnt="0"/>
      <dgm:spPr/>
    </dgm:pt>
    <dgm:pt modelId="{EC3748AD-27F7-435E-AC67-E962BA71F023}" type="pres">
      <dgm:prSet presAssocID="{61596C5C-9C9E-46F4-A11D-7BE21DC6A642}" presName="Name13" presStyleLbl="parChTrans1D2" presStyleIdx="0" presStyleCnt="4"/>
      <dgm:spPr/>
      <dgm:t>
        <a:bodyPr/>
        <a:lstStyle/>
        <a:p>
          <a:endParaRPr lang="ru-RU"/>
        </a:p>
      </dgm:t>
    </dgm:pt>
    <dgm:pt modelId="{8FAAD52D-47A6-443B-9FF6-5CEBF1CD601D}" type="pres">
      <dgm:prSet presAssocID="{716F7527-2B3E-4DD7-9B9A-CAF62277C51D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6FFF87-03E6-48A1-82B6-DDA289A7E89A}" type="pres">
      <dgm:prSet presAssocID="{2AF812DB-9A2C-41BE-BBFA-FF4A559048DB}" presName="Name13" presStyleLbl="parChTrans1D2" presStyleIdx="1" presStyleCnt="4"/>
      <dgm:spPr/>
      <dgm:t>
        <a:bodyPr/>
        <a:lstStyle/>
        <a:p>
          <a:endParaRPr lang="ru-RU"/>
        </a:p>
      </dgm:t>
    </dgm:pt>
    <dgm:pt modelId="{E4A46271-720E-4175-8417-2BF8745A8BB5}" type="pres">
      <dgm:prSet presAssocID="{BCBEAF8E-34DE-44AD-AB3F-AAEEDAC2B5AE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E80569-1410-4F31-8157-5563F4CB6527}" type="pres">
      <dgm:prSet presAssocID="{2DB59E79-3CBF-4484-B888-5E1CC75A55CE}" presName="root" presStyleCnt="0"/>
      <dgm:spPr/>
    </dgm:pt>
    <dgm:pt modelId="{7711E4E3-A65F-411C-8488-098368E8F952}" type="pres">
      <dgm:prSet presAssocID="{2DB59E79-3CBF-4484-B888-5E1CC75A55CE}" presName="rootComposite" presStyleCnt="0"/>
      <dgm:spPr/>
    </dgm:pt>
    <dgm:pt modelId="{7850B631-165A-4F8D-B711-5A8048A98917}" type="pres">
      <dgm:prSet presAssocID="{2DB59E79-3CBF-4484-B888-5E1CC75A55CE}" presName="rootText" presStyleLbl="node1" presStyleIdx="1" presStyleCnt="2"/>
      <dgm:spPr/>
      <dgm:t>
        <a:bodyPr/>
        <a:lstStyle/>
        <a:p>
          <a:endParaRPr lang="ru-RU"/>
        </a:p>
      </dgm:t>
    </dgm:pt>
    <dgm:pt modelId="{1FD3F4F2-6980-4241-872B-7BE950E8C4EC}" type="pres">
      <dgm:prSet presAssocID="{2DB59E79-3CBF-4484-B888-5E1CC75A55CE}" presName="rootConnector" presStyleLbl="node1" presStyleIdx="1" presStyleCnt="2"/>
      <dgm:spPr/>
      <dgm:t>
        <a:bodyPr/>
        <a:lstStyle/>
        <a:p>
          <a:endParaRPr lang="ru-RU"/>
        </a:p>
      </dgm:t>
    </dgm:pt>
    <dgm:pt modelId="{6658A888-AFC4-4D32-9BFE-F92A51D4901D}" type="pres">
      <dgm:prSet presAssocID="{2DB59E79-3CBF-4484-B888-5E1CC75A55CE}" presName="childShape" presStyleCnt="0"/>
      <dgm:spPr/>
    </dgm:pt>
    <dgm:pt modelId="{74A864EF-6F1B-47B4-BE6C-BB8C14A809DA}" type="pres">
      <dgm:prSet presAssocID="{049E3431-8AA6-4E7A-903F-0FD1E2CCB3F6}" presName="Name13" presStyleLbl="parChTrans1D2" presStyleIdx="2" presStyleCnt="4"/>
      <dgm:spPr/>
      <dgm:t>
        <a:bodyPr/>
        <a:lstStyle/>
        <a:p>
          <a:endParaRPr lang="ru-RU"/>
        </a:p>
      </dgm:t>
    </dgm:pt>
    <dgm:pt modelId="{D0B0B02A-6F9D-4A91-A0FF-46AEDA900273}" type="pres">
      <dgm:prSet presAssocID="{810EB571-8B45-41C2-BB40-7489C581227A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0E613-E2F6-4784-B12D-6662C6F406A0}" type="pres">
      <dgm:prSet presAssocID="{3A918EC2-7366-4E0E-9BA5-7E9EDD75D774}" presName="Name13" presStyleLbl="parChTrans1D2" presStyleIdx="3" presStyleCnt="4"/>
      <dgm:spPr/>
      <dgm:t>
        <a:bodyPr/>
        <a:lstStyle/>
        <a:p>
          <a:endParaRPr lang="ru-RU"/>
        </a:p>
      </dgm:t>
    </dgm:pt>
    <dgm:pt modelId="{3340E186-4289-4782-8F55-21C417FCB39B}" type="pres">
      <dgm:prSet presAssocID="{3D17E4DF-B682-4376-8AF9-F71CB3757263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E97BC6-4A8C-4714-A367-ED81FA5C4F21}" srcId="{2DB59E79-3CBF-4484-B888-5E1CC75A55CE}" destId="{810EB571-8B45-41C2-BB40-7489C581227A}" srcOrd="0" destOrd="0" parTransId="{049E3431-8AA6-4E7A-903F-0FD1E2CCB3F6}" sibTransId="{040E7A0E-6EFD-4C0A-B353-6D5BE11B13F7}"/>
    <dgm:cxn modelId="{7ABF4F1B-9DF5-4A63-AB09-A325E5A50389}" srcId="{2DB59E79-3CBF-4484-B888-5E1CC75A55CE}" destId="{3D17E4DF-B682-4376-8AF9-F71CB3757263}" srcOrd="1" destOrd="0" parTransId="{3A918EC2-7366-4E0E-9BA5-7E9EDD75D774}" sibTransId="{72938AE5-FE8F-4A0E-AB3E-0011AFEC77A1}"/>
    <dgm:cxn modelId="{7D2D9127-AA9D-4BA2-9E50-F933689DC109}" type="presOf" srcId="{61596C5C-9C9E-46F4-A11D-7BE21DC6A642}" destId="{EC3748AD-27F7-435E-AC67-E962BA71F023}" srcOrd="0" destOrd="0" presId="urn:microsoft.com/office/officeart/2005/8/layout/hierarchy3"/>
    <dgm:cxn modelId="{EF6E9B1A-E17B-499F-8743-E719D439F0BD}" srcId="{3DB6B69C-5058-4212-88AF-4D30D67A2154}" destId="{716F7527-2B3E-4DD7-9B9A-CAF62277C51D}" srcOrd="0" destOrd="0" parTransId="{61596C5C-9C9E-46F4-A11D-7BE21DC6A642}" sibTransId="{978695BD-A8D2-4F00-A66D-481921D56C0F}"/>
    <dgm:cxn modelId="{C244FC1F-8F40-4733-849E-DC681EF6AAD5}" srcId="{D1B26B9E-4424-44C0-978E-EEBCC6AA96AC}" destId="{2DB59E79-3CBF-4484-B888-5E1CC75A55CE}" srcOrd="1" destOrd="0" parTransId="{701B3902-E86E-4E08-AA44-1E1CD35F8127}" sibTransId="{D3C21636-17BB-4EFF-A8A7-53F52B379151}"/>
    <dgm:cxn modelId="{67AC528B-F551-4A0D-A177-0FB3E9CF7411}" srcId="{D1B26B9E-4424-44C0-978E-EEBCC6AA96AC}" destId="{3DB6B69C-5058-4212-88AF-4D30D67A2154}" srcOrd="0" destOrd="0" parTransId="{41AE48B8-C706-4442-8A77-650332EE5566}" sibTransId="{9546ED91-9874-4CC1-B13B-ED0E0F0730D9}"/>
    <dgm:cxn modelId="{FA372A49-EDAD-4D1B-82AF-2A58096B4381}" type="presOf" srcId="{810EB571-8B45-41C2-BB40-7489C581227A}" destId="{D0B0B02A-6F9D-4A91-A0FF-46AEDA900273}" srcOrd="0" destOrd="0" presId="urn:microsoft.com/office/officeart/2005/8/layout/hierarchy3"/>
    <dgm:cxn modelId="{E65F833E-6101-4BF9-9996-1890389728FD}" type="presOf" srcId="{2AF812DB-9A2C-41BE-BBFA-FF4A559048DB}" destId="{F96FFF87-03E6-48A1-82B6-DDA289A7E89A}" srcOrd="0" destOrd="0" presId="urn:microsoft.com/office/officeart/2005/8/layout/hierarchy3"/>
    <dgm:cxn modelId="{48248BAB-9B28-4C10-BB2A-6CDE0526A218}" srcId="{3DB6B69C-5058-4212-88AF-4D30D67A2154}" destId="{BCBEAF8E-34DE-44AD-AB3F-AAEEDAC2B5AE}" srcOrd="1" destOrd="0" parTransId="{2AF812DB-9A2C-41BE-BBFA-FF4A559048DB}" sibTransId="{B71E0C15-53D6-4366-8391-9A1DBAD7C659}"/>
    <dgm:cxn modelId="{F3498D9B-4213-435A-A69C-C4ED4DF5EB81}" type="presOf" srcId="{D1B26B9E-4424-44C0-978E-EEBCC6AA96AC}" destId="{E4634257-DC47-4AD0-80FB-0BC17B960A85}" srcOrd="0" destOrd="0" presId="urn:microsoft.com/office/officeart/2005/8/layout/hierarchy3"/>
    <dgm:cxn modelId="{10A7BF54-0A50-414E-8D8B-AC5B5549E87D}" type="presOf" srcId="{2DB59E79-3CBF-4484-B888-5E1CC75A55CE}" destId="{7850B631-165A-4F8D-B711-5A8048A98917}" srcOrd="0" destOrd="0" presId="urn:microsoft.com/office/officeart/2005/8/layout/hierarchy3"/>
    <dgm:cxn modelId="{1B8BB9BE-D716-4664-BFF1-6A2808F461B2}" type="presOf" srcId="{3DB6B69C-5058-4212-88AF-4D30D67A2154}" destId="{6E48AAF5-9E49-416F-9E28-160E86CA8FB1}" srcOrd="1" destOrd="0" presId="urn:microsoft.com/office/officeart/2005/8/layout/hierarchy3"/>
    <dgm:cxn modelId="{8FAA6C6D-5FC2-41C6-A3D0-840DAD06AC8C}" type="presOf" srcId="{3A918EC2-7366-4E0E-9BA5-7E9EDD75D774}" destId="{4530E613-E2F6-4784-B12D-6662C6F406A0}" srcOrd="0" destOrd="0" presId="urn:microsoft.com/office/officeart/2005/8/layout/hierarchy3"/>
    <dgm:cxn modelId="{3CA6FD8B-4BDE-4292-B889-ADC406435E91}" type="presOf" srcId="{3D17E4DF-B682-4376-8AF9-F71CB3757263}" destId="{3340E186-4289-4782-8F55-21C417FCB39B}" srcOrd="0" destOrd="0" presId="urn:microsoft.com/office/officeart/2005/8/layout/hierarchy3"/>
    <dgm:cxn modelId="{62C16EB3-8AC7-4A7D-BFFE-852A18900A63}" type="presOf" srcId="{2DB59E79-3CBF-4484-B888-5E1CC75A55CE}" destId="{1FD3F4F2-6980-4241-872B-7BE950E8C4EC}" srcOrd="1" destOrd="0" presId="urn:microsoft.com/office/officeart/2005/8/layout/hierarchy3"/>
    <dgm:cxn modelId="{0CE1D455-1236-40EF-B158-A6A6FE92DBF3}" type="presOf" srcId="{716F7527-2B3E-4DD7-9B9A-CAF62277C51D}" destId="{8FAAD52D-47A6-443B-9FF6-5CEBF1CD601D}" srcOrd="0" destOrd="0" presId="urn:microsoft.com/office/officeart/2005/8/layout/hierarchy3"/>
    <dgm:cxn modelId="{8693BC27-44C7-4FBD-B0CF-DFC210E6B40A}" type="presOf" srcId="{3DB6B69C-5058-4212-88AF-4D30D67A2154}" destId="{1E3ECE89-CF4D-4942-81BF-C7E52BC93C9D}" srcOrd="0" destOrd="0" presId="urn:microsoft.com/office/officeart/2005/8/layout/hierarchy3"/>
    <dgm:cxn modelId="{A941B5CC-E3D6-4636-8E82-3850E7F2E2E9}" type="presOf" srcId="{049E3431-8AA6-4E7A-903F-0FD1E2CCB3F6}" destId="{74A864EF-6F1B-47B4-BE6C-BB8C14A809DA}" srcOrd="0" destOrd="0" presId="urn:microsoft.com/office/officeart/2005/8/layout/hierarchy3"/>
    <dgm:cxn modelId="{8FD8816A-4748-4F3C-8832-B560F1D00EBF}" type="presOf" srcId="{BCBEAF8E-34DE-44AD-AB3F-AAEEDAC2B5AE}" destId="{E4A46271-720E-4175-8417-2BF8745A8BB5}" srcOrd="0" destOrd="0" presId="urn:microsoft.com/office/officeart/2005/8/layout/hierarchy3"/>
    <dgm:cxn modelId="{5A0C0AAB-93DE-45FF-95AD-AB97151FF86D}" type="presParOf" srcId="{E4634257-DC47-4AD0-80FB-0BC17B960A85}" destId="{94228895-1895-4825-A7F0-B1E22AAEB556}" srcOrd="0" destOrd="0" presId="urn:microsoft.com/office/officeart/2005/8/layout/hierarchy3"/>
    <dgm:cxn modelId="{A11AE87E-0F95-4EA8-B7BC-1430A51F22A2}" type="presParOf" srcId="{94228895-1895-4825-A7F0-B1E22AAEB556}" destId="{91ED2DED-35CD-4AEA-82BE-4C4875D5125A}" srcOrd="0" destOrd="0" presId="urn:microsoft.com/office/officeart/2005/8/layout/hierarchy3"/>
    <dgm:cxn modelId="{1F66D599-ED42-43F1-84FE-119B1C420B4E}" type="presParOf" srcId="{91ED2DED-35CD-4AEA-82BE-4C4875D5125A}" destId="{1E3ECE89-CF4D-4942-81BF-C7E52BC93C9D}" srcOrd="0" destOrd="0" presId="urn:microsoft.com/office/officeart/2005/8/layout/hierarchy3"/>
    <dgm:cxn modelId="{AE159D94-BFB7-4433-AD68-8AB6300BD102}" type="presParOf" srcId="{91ED2DED-35CD-4AEA-82BE-4C4875D5125A}" destId="{6E48AAF5-9E49-416F-9E28-160E86CA8FB1}" srcOrd="1" destOrd="0" presId="urn:microsoft.com/office/officeart/2005/8/layout/hierarchy3"/>
    <dgm:cxn modelId="{E9627EAE-F875-4C8D-916D-FD0462A533AF}" type="presParOf" srcId="{94228895-1895-4825-A7F0-B1E22AAEB556}" destId="{2DD6E663-7FDE-4369-A7E8-23B12EC1E3B6}" srcOrd="1" destOrd="0" presId="urn:microsoft.com/office/officeart/2005/8/layout/hierarchy3"/>
    <dgm:cxn modelId="{8A0DFBF6-82F1-4579-A0B2-ABC3F0F376A0}" type="presParOf" srcId="{2DD6E663-7FDE-4369-A7E8-23B12EC1E3B6}" destId="{EC3748AD-27F7-435E-AC67-E962BA71F023}" srcOrd="0" destOrd="0" presId="urn:microsoft.com/office/officeart/2005/8/layout/hierarchy3"/>
    <dgm:cxn modelId="{05BC2A35-89AB-48BE-B9E5-BB3696700CFD}" type="presParOf" srcId="{2DD6E663-7FDE-4369-A7E8-23B12EC1E3B6}" destId="{8FAAD52D-47A6-443B-9FF6-5CEBF1CD601D}" srcOrd="1" destOrd="0" presId="urn:microsoft.com/office/officeart/2005/8/layout/hierarchy3"/>
    <dgm:cxn modelId="{186F8E7F-5CFF-4FB3-8598-5A2BB5392CD8}" type="presParOf" srcId="{2DD6E663-7FDE-4369-A7E8-23B12EC1E3B6}" destId="{F96FFF87-03E6-48A1-82B6-DDA289A7E89A}" srcOrd="2" destOrd="0" presId="urn:microsoft.com/office/officeart/2005/8/layout/hierarchy3"/>
    <dgm:cxn modelId="{68AC1D2B-DEEB-49A9-8630-40AFB12B0B36}" type="presParOf" srcId="{2DD6E663-7FDE-4369-A7E8-23B12EC1E3B6}" destId="{E4A46271-720E-4175-8417-2BF8745A8BB5}" srcOrd="3" destOrd="0" presId="urn:microsoft.com/office/officeart/2005/8/layout/hierarchy3"/>
    <dgm:cxn modelId="{AB84B26A-DCA5-469C-A7AC-F8D9CD545ECE}" type="presParOf" srcId="{E4634257-DC47-4AD0-80FB-0BC17B960A85}" destId="{BBE80569-1410-4F31-8157-5563F4CB6527}" srcOrd="1" destOrd="0" presId="urn:microsoft.com/office/officeart/2005/8/layout/hierarchy3"/>
    <dgm:cxn modelId="{E1D92363-746D-417C-8A30-1D9BC028A6E3}" type="presParOf" srcId="{BBE80569-1410-4F31-8157-5563F4CB6527}" destId="{7711E4E3-A65F-411C-8488-098368E8F952}" srcOrd="0" destOrd="0" presId="urn:microsoft.com/office/officeart/2005/8/layout/hierarchy3"/>
    <dgm:cxn modelId="{EA7C45D3-3CC4-4BF3-B9DB-506254A4B77A}" type="presParOf" srcId="{7711E4E3-A65F-411C-8488-098368E8F952}" destId="{7850B631-165A-4F8D-B711-5A8048A98917}" srcOrd="0" destOrd="0" presId="urn:microsoft.com/office/officeart/2005/8/layout/hierarchy3"/>
    <dgm:cxn modelId="{2AD6F45A-B17B-49A6-9DB3-3B5AA2B9B1DF}" type="presParOf" srcId="{7711E4E3-A65F-411C-8488-098368E8F952}" destId="{1FD3F4F2-6980-4241-872B-7BE950E8C4EC}" srcOrd="1" destOrd="0" presId="urn:microsoft.com/office/officeart/2005/8/layout/hierarchy3"/>
    <dgm:cxn modelId="{B4AAFE4A-A1F9-4229-A469-AA75BAEBD436}" type="presParOf" srcId="{BBE80569-1410-4F31-8157-5563F4CB6527}" destId="{6658A888-AFC4-4D32-9BFE-F92A51D4901D}" srcOrd="1" destOrd="0" presId="urn:microsoft.com/office/officeart/2005/8/layout/hierarchy3"/>
    <dgm:cxn modelId="{0BC800CE-63B7-4098-958F-8DDA25A22B94}" type="presParOf" srcId="{6658A888-AFC4-4D32-9BFE-F92A51D4901D}" destId="{74A864EF-6F1B-47B4-BE6C-BB8C14A809DA}" srcOrd="0" destOrd="0" presId="urn:microsoft.com/office/officeart/2005/8/layout/hierarchy3"/>
    <dgm:cxn modelId="{C4106F75-5D5B-4A2A-A132-5AE0ACF1C568}" type="presParOf" srcId="{6658A888-AFC4-4D32-9BFE-F92A51D4901D}" destId="{D0B0B02A-6F9D-4A91-A0FF-46AEDA900273}" srcOrd="1" destOrd="0" presId="urn:microsoft.com/office/officeart/2005/8/layout/hierarchy3"/>
    <dgm:cxn modelId="{F59418B9-0630-4AED-9F4A-A689BDA1FAF1}" type="presParOf" srcId="{6658A888-AFC4-4D32-9BFE-F92A51D4901D}" destId="{4530E613-E2F6-4784-B12D-6662C6F406A0}" srcOrd="2" destOrd="0" presId="urn:microsoft.com/office/officeart/2005/8/layout/hierarchy3"/>
    <dgm:cxn modelId="{34BACB3E-FEFC-4A7D-804A-F6E84755C57F}" type="presParOf" srcId="{6658A888-AFC4-4D32-9BFE-F92A51D4901D}" destId="{3340E186-4289-4782-8F55-21C417FCB39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83E61B-9994-4174-A9D6-62834A8F844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D85C7D-5AF7-484F-9AB5-6B124AC72E0B}">
      <dgm:prSet phldrT="[Текст]"/>
      <dgm:spPr/>
      <dgm:t>
        <a:bodyPr/>
        <a:lstStyle/>
        <a:p>
          <a:r>
            <a:rPr lang="ru-RU" dirty="0" smtClean="0"/>
            <a:t>Варианты инвестирования</a:t>
          </a:r>
          <a:endParaRPr lang="ru-RU" dirty="0"/>
        </a:p>
      </dgm:t>
    </dgm:pt>
    <dgm:pt modelId="{F4BDD125-D32C-4FE7-8DF1-4A50A4310253}" type="parTrans" cxnId="{473592F2-150F-492F-B85A-485DD73F0528}">
      <dgm:prSet/>
      <dgm:spPr/>
      <dgm:t>
        <a:bodyPr/>
        <a:lstStyle/>
        <a:p>
          <a:endParaRPr lang="ru-RU"/>
        </a:p>
      </dgm:t>
    </dgm:pt>
    <dgm:pt modelId="{D4C76055-BA5A-40CF-9C0E-42910C4534B5}" type="sibTrans" cxnId="{473592F2-150F-492F-B85A-485DD73F0528}">
      <dgm:prSet/>
      <dgm:spPr/>
      <dgm:t>
        <a:bodyPr/>
        <a:lstStyle/>
        <a:p>
          <a:endParaRPr lang="ru-RU"/>
        </a:p>
      </dgm:t>
    </dgm:pt>
    <dgm:pt modelId="{4B902662-9EC0-4889-9C77-580F28EBAF65}">
      <dgm:prSet phldrT="[Текст]"/>
      <dgm:spPr/>
      <dgm:t>
        <a:bodyPr/>
        <a:lstStyle/>
        <a:p>
          <a:r>
            <a:rPr lang="ru-RU" dirty="0" smtClean="0"/>
            <a:t>Самостоятельно </a:t>
          </a:r>
          <a:endParaRPr lang="ru-RU" dirty="0"/>
        </a:p>
      </dgm:t>
    </dgm:pt>
    <dgm:pt modelId="{E6C945D8-7540-47C0-AF67-E4848D6B0C4D}" type="parTrans" cxnId="{8563D8AB-742B-4CC9-9474-D72CA0A33FFD}">
      <dgm:prSet/>
      <dgm:spPr/>
      <dgm:t>
        <a:bodyPr/>
        <a:lstStyle/>
        <a:p>
          <a:endParaRPr lang="ru-RU"/>
        </a:p>
      </dgm:t>
    </dgm:pt>
    <dgm:pt modelId="{7B7BABA8-77D1-452E-A0F2-C1681D0FED42}" type="sibTrans" cxnId="{8563D8AB-742B-4CC9-9474-D72CA0A33FFD}">
      <dgm:prSet/>
      <dgm:spPr/>
      <dgm:t>
        <a:bodyPr/>
        <a:lstStyle/>
        <a:p>
          <a:endParaRPr lang="ru-RU"/>
        </a:p>
      </dgm:t>
    </dgm:pt>
    <dgm:pt modelId="{668E8FCD-CA4C-4998-8C9B-42FAF33C79E3}">
      <dgm:prSet phldrT="[Текст]"/>
      <dgm:spPr/>
      <dgm:t>
        <a:bodyPr/>
        <a:lstStyle/>
        <a:p>
          <a:r>
            <a:rPr lang="ru-RU" dirty="0" smtClean="0"/>
            <a:t>Брокерский счет</a:t>
          </a:r>
          <a:endParaRPr lang="ru-RU" dirty="0"/>
        </a:p>
      </dgm:t>
    </dgm:pt>
    <dgm:pt modelId="{19E10913-1D75-4931-8034-CE5022378551}" type="parTrans" cxnId="{CFF96FCE-5948-45E1-BBC7-C3A071C1566A}">
      <dgm:prSet/>
      <dgm:spPr/>
      <dgm:t>
        <a:bodyPr/>
        <a:lstStyle/>
        <a:p>
          <a:endParaRPr lang="ru-RU"/>
        </a:p>
      </dgm:t>
    </dgm:pt>
    <dgm:pt modelId="{3D9DD1F2-D233-406E-B9D4-1B1B1D336DD5}" type="sibTrans" cxnId="{CFF96FCE-5948-45E1-BBC7-C3A071C1566A}">
      <dgm:prSet/>
      <dgm:spPr/>
      <dgm:t>
        <a:bodyPr/>
        <a:lstStyle/>
        <a:p>
          <a:endParaRPr lang="ru-RU"/>
        </a:p>
      </dgm:t>
    </dgm:pt>
    <dgm:pt modelId="{36C2B432-412E-400C-9232-BED03E6676B4}">
      <dgm:prSet phldrT="[Текст]"/>
      <dgm:spPr/>
      <dgm:t>
        <a:bodyPr/>
        <a:lstStyle/>
        <a:p>
          <a:r>
            <a:rPr lang="ru-RU" dirty="0" smtClean="0"/>
            <a:t>Индивидуальный инвестиционный счет</a:t>
          </a:r>
          <a:endParaRPr lang="ru-RU" dirty="0"/>
        </a:p>
      </dgm:t>
    </dgm:pt>
    <dgm:pt modelId="{2EFE820C-31E7-45B4-83A2-D4A87C21CD07}" type="parTrans" cxnId="{F82AFD84-4926-411F-B46D-C01684F82273}">
      <dgm:prSet/>
      <dgm:spPr/>
      <dgm:t>
        <a:bodyPr/>
        <a:lstStyle/>
        <a:p>
          <a:endParaRPr lang="ru-RU"/>
        </a:p>
      </dgm:t>
    </dgm:pt>
    <dgm:pt modelId="{A5EAD0F9-015C-4EA7-912E-0E9D16438024}" type="sibTrans" cxnId="{F82AFD84-4926-411F-B46D-C01684F82273}">
      <dgm:prSet/>
      <dgm:spPr/>
      <dgm:t>
        <a:bodyPr/>
        <a:lstStyle/>
        <a:p>
          <a:endParaRPr lang="ru-RU"/>
        </a:p>
      </dgm:t>
    </dgm:pt>
    <dgm:pt modelId="{A12C6A0C-8ABA-4B3E-AB04-CAE8BBA2B2C2}">
      <dgm:prSet phldrT="[Текст]"/>
      <dgm:spPr/>
      <dgm:t>
        <a:bodyPr/>
        <a:lstStyle/>
        <a:p>
          <a:r>
            <a:rPr lang="ru-RU" dirty="0" smtClean="0"/>
            <a:t>Через посредника</a:t>
          </a:r>
          <a:endParaRPr lang="ru-RU" dirty="0"/>
        </a:p>
      </dgm:t>
    </dgm:pt>
    <dgm:pt modelId="{F17453F5-6C54-4F3A-AF0C-22735A62D192}" type="parTrans" cxnId="{AB84D166-AF19-41FD-B74D-EBEC0D4A3D96}">
      <dgm:prSet/>
      <dgm:spPr/>
      <dgm:t>
        <a:bodyPr/>
        <a:lstStyle/>
        <a:p>
          <a:endParaRPr lang="ru-RU"/>
        </a:p>
      </dgm:t>
    </dgm:pt>
    <dgm:pt modelId="{EF692831-CBF1-448C-9E4E-10010B92ED8A}" type="sibTrans" cxnId="{AB84D166-AF19-41FD-B74D-EBEC0D4A3D96}">
      <dgm:prSet/>
      <dgm:spPr/>
      <dgm:t>
        <a:bodyPr/>
        <a:lstStyle/>
        <a:p>
          <a:endParaRPr lang="ru-RU"/>
        </a:p>
      </dgm:t>
    </dgm:pt>
    <dgm:pt modelId="{45491602-B50F-41F4-A170-0B0305345EB1}">
      <dgm:prSet phldrT="[Текст]"/>
      <dgm:spPr/>
      <dgm:t>
        <a:bodyPr/>
        <a:lstStyle/>
        <a:p>
          <a:r>
            <a:rPr lang="ru-RU" dirty="0" smtClean="0"/>
            <a:t>Доверительное управление</a:t>
          </a:r>
          <a:endParaRPr lang="ru-RU" dirty="0"/>
        </a:p>
      </dgm:t>
    </dgm:pt>
    <dgm:pt modelId="{9E631A06-8E39-4F06-B1D2-C05304D60228}" type="parTrans" cxnId="{E425D565-FF3E-40C3-A231-B2B47B4A906D}">
      <dgm:prSet/>
      <dgm:spPr/>
      <dgm:t>
        <a:bodyPr/>
        <a:lstStyle/>
        <a:p>
          <a:endParaRPr lang="ru-RU"/>
        </a:p>
      </dgm:t>
    </dgm:pt>
    <dgm:pt modelId="{3F813777-73B6-48C2-B085-9DEA3CE40E4F}" type="sibTrans" cxnId="{E425D565-FF3E-40C3-A231-B2B47B4A906D}">
      <dgm:prSet/>
      <dgm:spPr/>
      <dgm:t>
        <a:bodyPr/>
        <a:lstStyle/>
        <a:p>
          <a:endParaRPr lang="ru-RU"/>
        </a:p>
      </dgm:t>
    </dgm:pt>
    <dgm:pt modelId="{02C40DAF-C6B5-4CEB-852D-0458F6481D70}" type="pres">
      <dgm:prSet presAssocID="{1183E61B-9994-4174-A9D6-62834A8F844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B71C1A-6CA8-4589-A35E-1221B5AB66E7}" type="pres">
      <dgm:prSet presAssocID="{AED85C7D-5AF7-484F-9AB5-6B124AC72E0B}" presName="root1" presStyleCnt="0"/>
      <dgm:spPr/>
    </dgm:pt>
    <dgm:pt modelId="{90B8C9EA-63AA-404E-ADA8-1C553FA077D7}" type="pres">
      <dgm:prSet presAssocID="{AED85C7D-5AF7-484F-9AB5-6B124AC72E0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347305-65BF-4002-A2E0-57627AC961E5}" type="pres">
      <dgm:prSet presAssocID="{AED85C7D-5AF7-484F-9AB5-6B124AC72E0B}" presName="level2hierChild" presStyleCnt="0"/>
      <dgm:spPr/>
    </dgm:pt>
    <dgm:pt modelId="{AC49D7A9-166F-44B1-A684-FC8A05B74890}" type="pres">
      <dgm:prSet presAssocID="{E6C945D8-7540-47C0-AF67-E4848D6B0C4D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2D9DBE1D-4978-4CCC-9AD6-690A57E65CA1}" type="pres">
      <dgm:prSet presAssocID="{E6C945D8-7540-47C0-AF67-E4848D6B0C4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11AF38F7-146F-418C-926C-B6D6A2D91BF9}" type="pres">
      <dgm:prSet presAssocID="{4B902662-9EC0-4889-9C77-580F28EBAF65}" presName="root2" presStyleCnt="0"/>
      <dgm:spPr/>
    </dgm:pt>
    <dgm:pt modelId="{669722E2-6DD3-4980-9148-DAF6D81565EB}" type="pres">
      <dgm:prSet presAssocID="{4B902662-9EC0-4889-9C77-580F28EBAF65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0E18B2-F393-46CE-8E49-09555463D2E0}" type="pres">
      <dgm:prSet presAssocID="{4B902662-9EC0-4889-9C77-580F28EBAF65}" presName="level3hierChild" presStyleCnt="0"/>
      <dgm:spPr/>
    </dgm:pt>
    <dgm:pt modelId="{25001AEB-C2DB-4FEF-8C96-D337C5F9C260}" type="pres">
      <dgm:prSet presAssocID="{19E10913-1D75-4931-8034-CE5022378551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2BF474BD-6EE2-46F6-A229-F13C17A35001}" type="pres">
      <dgm:prSet presAssocID="{19E10913-1D75-4931-8034-CE5022378551}" presName="connTx" presStyleLbl="parChTrans1D3" presStyleIdx="0" presStyleCnt="3"/>
      <dgm:spPr/>
      <dgm:t>
        <a:bodyPr/>
        <a:lstStyle/>
        <a:p>
          <a:endParaRPr lang="ru-RU"/>
        </a:p>
      </dgm:t>
    </dgm:pt>
    <dgm:pt modelId="{DF7A59B9-4D61-43A6-8144-E81DEE5CBFC6}" type="pres">
      <dgm:prSet presAssocID="{668E8FCD-CA4C-4998-8C9B-42FAF33C79E3}" presName="root2" presStyleCnt="0"/>
      <dgm:spPr/>
    </dgm:pt>
    <dgm:pt modelId="{C5C55981-0E06-4139-8E2F-BFDAFCBB22EE}" type="pres">
      <dgm:prSet presAssocID="{668E8FCD-CA4C-4998-8C9B-42FAF33C79E3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3325EF-69CE-46AA-BECF-513C5742B97E}" type="pres">
      <dgm:prSet presAssocID="{668E8FCD-CA4C-4998-8C9B-42FAF33C79E3}" presName="level3hierChild" presStyleCnt="0"/>
      <dgm:spPr/>
    </dgm:pt>
    <dgm:pt modelId="{F2185494-DF43-43EB-99A9-AAA26EE28BB5}" type="pres">
      <dgm:prSet presAssocID="{2EFE820C-31E7-45B4-83A2-D4A87C21CD07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A6E8864D-3005-4EA1-96CF-193448DB7BA4}" type="pres">
      <dgm:prSet presAssocID="{2EFE820C-31E7-45B4-83A2-D4A87C21CD07}" presName="connTx" presStyleLbl="parChTrans1D3" presStyleIdx="1" presStyleCnt="3"/>
      <dgm:spPr/>
      <dgm:t>
        <a:bodyPr/>
        <a:lstStyle/>
        <a:p>
          <a:endParaRPr lang="ru-RU"/>
        </a:p>
      </dgm:t>
    </dgm:pt>
    <dgm:pt modelId="{8E68C007-E745-4982-B38D-7635CA6167D1}" type="pres">
      <dgm:prSet presAssocID="{36C2B432-412E-400C-9232-BED03E6676B4}" presName="root2" presStyleCnt="0"/>
      <dgm:spPr/>
    </dgm:pt>
    <dgm:pt modelId="{EE7F87FF-35DD-42DB-9367-9A1DA172FBC8}" type="pres">
      <dgm:prSet presAssocID="{36C2B432-412E-400C-9232-BED03E6676B4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B2382F-58B7-4010-8006-1C9064239F05}" type="pres">
      <dgm:prSet presAssocID="{36C2B432-412E-400C-9232-BED03E6676B4}" presName="level3hierChild" presStyleCnt="0"/>
      <dgm:spPr/>
    </dgm:pt>
    <dgm:pt modelId="{91AC68F3-947B-4018-9A6D-D6AE5AC9B738}" type="pres">
      <dgm:prSet presAssocID="{F17453F5-6C54-4F3A-AF0C-22735A62D192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DA2F7CC9-95CE-498F-A292-FBB9066421E1}" type="pres">
      <dgm:prSet presAssocID="{F17453F5-6C54-4F3A-AF0C-22735A62D192}" presName="connTx" presStyleLbl="parChTrans1D2" presStyleIdx="1" presStyleCnt="2"/>
      <dgm:spPr/>
      <dgm:t>
        <a:bodyPr/>
        <a:lstStyle/>
        <a:p>
          <a:endParaRPr lang="ru-RU"/>
        </a:p>
      </dgm:t>
    </dgm:pt>
    <dgm:pt modelId="{5505D182-95C8-4F13-B6AE-82EC051D98AC}" type="pres">
      <dgm:prSet presAssocID="{A12C6A0C-8ABA-4B3E-AB04-CAE8BBA2B2C2}" presName="root2" presStyleCnt="0"/>
      <dgm:spPr/>
    </dgm:pt>
    <dgm:pt modelId="{205E7DF1-08EA-428B-A97A-4FFCE696A856}" type="pres">
      <dgm:prSet presAssocID="{A12C6A0C-8ABA-4B3E-AB04-CAE8BBA2B2C2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B46C7A-A4E8-46A3-8E2B-664883E94F32}" type="pres">
      <dgm:prSet presAssocID="{A12C6A0C-8ABA-4B3E-AB04-CAE8BBA2B2C2}" presName="level3hierChild" presStyleCnt="0"/>
      <dgm:spPr/>
    </dgm:pt>
    <dgm:pt modelId="{35C6272E-E375-4D6C-A69D-BC025A67F038}" type="pres">
      <dgm:prSet presAssocID="{9E631A06-8E39-4F06-B1D2-C05304D60228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46F7B644-6342-4F32-A35D-A3694A536EBA}" type="pres">
      <dgm:prSet presAssocID="{9E631A06-8E39-4F06-B1D2-C05304D60228}" presName="connTx" presStyleLbl="parChTrans1D3" presStyleIdx="2" presStyleCnt="3"/>
      <dgm:spPr/>
      <dgm:t>
        <a:bodyPr/>
        <a:lstStyle/>
        <a:p>
          <a:endParaRPr lang="ru-RU"/>
        </a:p>
      </dgm:t>
    </dgm:pt>
    <dgm:pt modelId="{68513A0A-01F2-4BD0-95DA-1103E36CFF58}" type="pres">
      <dgm:prSet presAssocID="{45491602-B50F-41F4-A170-0B0305345EB1}" presName="root2" presStyleCnt="0"/>
      <dgm:spPr/>
    </dgm:pt>
    <dgm:pt modelId="{EE814045-8D67-4313-8556-BBF7C9C9C371}" type="pres">
      <dgm:prSet presAssocID="{45491602-B50F-41F4-A170-0B0305345EB1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F7421E-02F8-4997-8C25-131F237B8B81}" type="pres">
      <dgm:prSet presAssocID="{45491602-B50F-41F4-A170-0B0305345EB1}" presName="level3hierChild" presStyleCnt="0"/>
      <dgm:spPr/>
    </dgm:pt>
  </dgm:ptLst>
  <dgm:cxnLst>
    <dgm:cxn modelId="{F6E477ED-2B27-4AE0-8084-C775F5AA0BD8}" type="presOf" srcId="{E6C945D8-7540-47C0-AF67-E4848D6B0C4D}" destId="{AC49D7A9-166F-44B1-A684-FC8A05B74890}" srcOrd="0" destOrd="0" presId="urn:microsoft.com/office/officeart/2005/8/layout/hierarchy2"/>
    <dgm:cxn modelId="{8563D8AB-742B-4CC9-9474-D72CA0A33FFD}" srcId="{AED85C7D-5AF7-484F-9AB5-6B124AC72E0B}" destId="{4B902662-9EC0-4889-9C77-580F28EBAF65}" srcOrd="0" destOrd="0" parTransId="{E6C945D8-7540-47C0-AF67-E4848D6B0C4D}" sibTransId="{7B7BABA8-77D1-452E-A0F2-C1681D0FED42}"/>
    <dgm:cxn modelId="{473592F2-150F-492F-B85A-485DD73F0528}" srcId="{1183E61B-9994-4174-A9D6-62834A8F844F}" destId="{AED85C7D-5AF7-484F-9AB5-6B124AC72E0B}" srcOrd="0" destOrd="0" parTransId="{F4BDD125-D32C-4FE7-8DF1-4A50A4310253}" sibTransId="{D4C76055-BA5A-40CF-9C0E-42910C4534B5}"/>
    <dgm:cxn modelId="{E425D565-FF3E-40C3-A231-B2B47B4A906D}" srcId="{A12C6A0C-8ABA-4B3E-AB04-CAE8BBA2B2C2}" destId="{45491602-B50F-41F4-A170-0B0305345EB1}" srcOrd="0" destOrd="0" parTransId="{9E631A06-8E39-4F06-B1D2-C05304D60228}" sibTransId="{3F813777-73B6-48C2-B085-9DEA3CE40E4F}"/>
    <dgm:cxn modelId="{BC92348E-AEB2-4EB1-B504-01BFC8EEF2D6}" type="presOf" srcId="{F17453F5-6C54-4F3A-AF0C-22735A62D192}" destId="{91AC68F3-947B-4018-9A6D-D6AE5AC9B738}" srcOrd="0" destOrd="0" presId="urn:microsoft.com/office/officeart/2005/8/layout/hierarchy2"/>
    <dgm:cxn modelId="{AB84D166-AF19-41FD-B74D-EBEC0D4A3D96}" srcId="{AED85C7D-5AF7-484F-9AB5-6B124AC72E0B}" destId="{A12C6A0C-8ABA-4B3E-AB04-CAE8BBA2B2C2}" srcOrd="1" destOrd="0" parTransId="{F17453F5-6C54-4F3A-AF0C-22735A62D192}" sibTransId="{EF692831-CBF1-448C-9E4E-10010B92ED8A}"/>
    <dgm:cxn modelId="{29556BF8-0DF9-41FA-A540-7A8EF539BA56}" type="presOf" srcId="{668E8FCD-CA4C-4998-8C9B-42FAF33C79E3}" destId="{C5C55981-0E06-4139-8E2F-BFDAFCBB22EE}" srcOrd="0" destOrd="0" presId="urn:microsoft.com/office/officeart/2005/8/layout/hierarchy2"/>
    <dgm:cxn modelId="{BB149689-A164-4CF1-9373-73A3BBD4AE80}" type="presOf" srcId="{9E631A06-8E39-4F06-B1D2-C05304D60228}" destId="{46F7B644-6342-4F32-A35D-A3694A536EBA}" srcOrd="1" destOrd="0" presId="urn:microsoft.com/office/officeart/2005/8/layout/hierarchy2"/>
    <dgm:cxn modelId="{F82AFD84-4926-411F-B46D-C01684F82273}" srcId="{4B902662-9EC0-4889-9C77-580F28EBAF65}" destId="{36C2B432-412E-400C-9232-BED03E6676B4}" srcOrd="1" destOrd="0" parTransId="{2EFE820C-31E7-45B4-83A2-D4A87C21CD07}" sibTransId="{A5EAD0F9-015C-4EA7-912E-0E9D16438024}"/>
    <dgm:cxn modelId="{A97C7AED-2FCE-48F7-82E9-6F5E4DF809AC}" type="presOf" srcId="{E6C945D8-7540-47C0-AF67-E4848D6B0C4D}" destId="{2D9DBE1D-4978-4CCC-9AD6-690A57E65CA1}" srcOrd="1" destOrd="0" presId="urn:microsoft.com/office/officeart/2005/8/layout/hierarchy2"/>
    <dgm:cxn modelId="{9665EF01-5B4F-4C4B-AF2F-B44442DCFC3E}" type="presOf" srcId="{2EFE820C-31E7-45B4-83A2-D4A87C21CD07}" destId="{A6E8864D-3005-4EA1-96CF-193448DB7BA4}" srcOrd="1" destOrd="0" presId="urn:microsoft.com/office/officeart/2005/8/layout/hierarchy2"/>
    <dgm:cxn modelId="{7CEE798A-E2E3-4995-A324-BC054EBE6AA2}" type="presOf" srcId="{F17453F5-6C54-4F3A-AF0C-22735A62D192}" destId="{DA2F7CC9-95CE-498F-A292-FBB9066421E1}" srcOrd="1" destOrd="0" presId="urn:microsoft.com/office/officeart/2005/8/layout/hierarchy2"/>
    <dgm:cxn modelId="{25251E76-4123-46B4-9362-EEFCB3C85A46}" type="presOf" srcId="{19E10913-1D75-4931-8034-CE5022378551}" destId="{25001AEB-C2DB-4FEF-8C96-D337C5F9C260}" srcOrd="0" destOrd="0" presId="urn:microsoft.com/office/officeart/2005/8/layout/hierarchy2"/>
    <dgm:cxn modelId="{158253C2-B8AC-4323-A711-DEF500CBD986}" type="presOf" srcId="{AED85C7D-5AF7-484F-9AB5-6B124AC72E0B}" destId="{90B8C9EA-63AA-404E-ADA8-1C553FA077D7}" srcOrd="0" destOrd="0" presId="urn:microsoft.com/office/officeart/2005/8/layout/hierarchy2"/>
    <dgm:cxn modelId="{3DEBE676-1A65-43AE-A11E-2C89054C134E}" type="presOf" srcId="{2EFE820C-31E7-45B4-83A2-D4A87C21CD07}" destId="{F2185494-DF43-43EB-99A9-AAA26EE28BB5}" srcOrd="0" destOrd="0" presId="urn:microsoft.com/office/officeart/2005/8/layout/hierarchy2"/>
    <dgm:cxn modelId="{47A8F982-CBB2-4544-B38E-DE1C529DC075}" type="presOf" srcId="{36C2B432-412E-400C-9232-BED03E6676B4}" destId="{EE7F87FF-35DD-42DB-9367-9A1DA172FBC8}" srcOrd="0" destOrd="0" presId="urn:microsoft.com/office/officeart/2005/8/layout/hierarchy2"/>
    <dgm:cxn modelId="{CFF96FCE-5948-45E1-BBC7-C3A071C1566A}" srcId="{4B902662-9EC0-4889-9C77-580F28EBAF65}" destId="{668E8FCD-CA4C-4998-8C9B-42FAF33C79E3}" srcOrd="0" destOrd="0" parTransId="{19E10913-1D75-4931-8034-CE5022378551}" sibTransId="{3D9DD1F2-D233-406E-B9D4-1B1B1D336DD5}"/>
    <dgm:cxn modelId="{A34CF090-5A3F-4A41-A80C-4A4D7D79CDD0}" type="presOf" srcId="{1183E61B-9994-4174-A9D6-62834A8F844F}" destId="{02C40DAF-C6B5-4CEB-852D-0458F6481D70}" srcOrd="0" destOrd="0" presId="urn:microsoft.com/office/officeart/2005/8/layout/hierarchy2"/>
    <dgm:cxn modelId="{679D97B3-0C36-4F0D-A40F-DA61C2C0DAF9}" type="presOf" srcId="{19E10913-1D75-4931-8034-CE5022378551}" destId="{2BF474BD-6EE2-46F6-A229-F13C17A35001}" srcOrd="1" destOrd="0" presId="urn:microsoft.com/office/officeart/2005/8/layout/hierarchy2"/>
    <dgm:cxn modelId="{80A79C2F-D89B-4C54-A67C-228C2C9B9538}" type="presOf" srcId="{45491602-B50F-41F4-A170-0B0305345EB1}" destId="{EE814045-8D67-4313-8556-BBF7C9C9C371}" srcOrd="0" destOrd="0" presId="urn:microsoft.com/office/officeart/2005/8/layout/hierarchy2"/>
    <dgm:cxn modelId="{C1D6BE4A-C782-4198-A845-89A4EBAEF112}" type="presOf" srcId="{A12C6A0C-8ABA-4B3E-AB04-CAE8BBA2B2C2}" destId="{205E7DF1-08EA-428B-A97A-4FFCE696A856}" srcOrd="0" destOrd="0" presId="urn:microsoft.com/office/officeart/2005/8/layout/hierarchy2"/>
    <dgm:cxn modelId="{47B03796-E622-45BF-B1F7-A804BEB543C1}" type="presOf" srcId="{4B902662-9EC0-4889-9C77-580F28EBAF65}" destId="{669722E2-6DD3-4980-9148-DAF6D81565EB}" srcOrd="0" destOrd="0" presId="urn:microsoft.com/office/officeart/2005/8/layout/hierarchy2"/>
    <dgm:cxn modelId="{017BC83B-89DF-41B6-ADC5-1EB6A712086A}" type="presOf" srcId="{9E631A06-8E39-4F06-B1D2-C05304D60228}" destId="{35C6272E-E375-4D6C-A69D-BC025A67F038}" srcOrd="0" destOrd="0" presId="urn:microsoft.com/office/officeart/2005/8/layout/hierarchy2"/>
    <dgm:cxn modelId="{4A3FC547-9EF0-43F5-8D62-E8304AA58048}" type="presParOf" srcId="{02C40DAF-C6B5-4CEB-852D-0458F6481D70}" destId="{29B71C1A-6CA8-4589-A35E-1221B5AB66E7}" srcOrd="0" destOrd="0" presId="urn:microsoft.com/office/officeart/2005/8/layout/hierarchy2"/>
    <dgm:cxn modelId="{0B4FCD62-505C-4F1A-B967-7A5D2AA1B865}" type="presParOf" srcId="{29B71C1A-6CA8-4589-A35E-1221B5AB66E7}" destId="{90B8C9EA-63AA-404E-ADA8-1C553FA077D7}" srcOrd="0" destOrd="0" presId="urn:microsoft.com/office/officeart/2005/8/layout/hierarchy2"/>
    <dgm:cxn modelId="{8B2E17D0-D4D1-49AB-99E1-A4CCA30FB1D4}" type="presParOf" srcId="{29B71C1A-6CA8-4589-A35E-1221B5AB66E7}" destId="{E6347305-65BF-4002-A2E0-57627AC961E5}" srcOrd="1" destOrd="0" presId="urn:microsoft.com/office/officeart/2005/8/layout/hierarchy2"/>
    <dgm:cxn modelId="{A88C52C5-FE07-4E5D-84F4-E1BC84F79076}" type="presParOf" srcId="{E6347305-65BF-4002-A2E0-57627AC961E5}" destId="{AC49D7A9-166F-44B1-A684-FC8A05B74890}" srcOrd="0" destOrd="0" presId="urn:microsoft.com/office/officeart/2005/8/layout/hierarchy2"/>
    <dgm:cxn modelId="{AB8E9DC0-C9C4-4A30-B82B-8D4D94A4756A}" type="presParOf" srcId="{AC49D7A9-166F-44B1-A684-FC8A05B74890}" destId="{2D9DBE1D-4978-4CCC-9AD6-690A57E65CA1}" srcOrd="0" destOrd="0" presId="urn:microsoft.com/office/officeart/2005/8/layout/hierarchy2"/>
    <dgm:cxn modelId="{93ED0CE6-62B7-4390-B217-07BF69D74D9A}" type="presParOf" srcId="{E6347305-65BF-4002-A2E0-57627AC961E5}" destId="{11AF38F7-146F-418C-926C-B6D6A2D91BF9}" srcOrd="1" destOrd="0" presId="urn:microsoft.com/office/officeart/2005/8/layout/hierarchy2"/>
    <dgm:cxn modelId="{26E441B8-DFB2-425E-9E1B-86008129E267}" type="presParOf" srcId="{11AF38F7-146F-418C-926C-B6D6A2D91BF9}" destId="{669722E2-6DD3-4980-9148-DAF6D81565EB}" srcOrd="0" destOrd="0" presId="urn:microsoft.com/office/officeart/2005/8/layout/hierarchy2"/>
    <dgm:cxn modelId="{1D9E95FD-CEA9-43A8-9FF8-A459BE81CBBD}" type="presParOf" srcId="{11AF38F7-146F-418C-926C-B6D6A2D91BF9}" destId="{460E18B2-F393-46CE-8E49-09555463D2E0}" srcOrd="1" destOrd="0" presId="urn:microsoft.com/office/officeart/2005/8/layout/hierarchy2"/>
    <dgm:cxn modelId="{77808D72-79F1-45CD-BC7C-F0DFFD97EFB1}" type="presParOf" srcId="{460E18B2-F393-46CE-8E49-09555463D2E0}" destId="{25001AEB-C2DB-4FEF-8C96-D337C5F9C260}" srcOrd="0" destOrd="0" presId="urn:microsoft.com/office/officeart/2005/8/layout/hierarchy2"/>
    <dgm:cxn modelId="{DCE7F0B2-0A74-455A-B64E-E83B4DD10244}" type="presParOf" srcId="{25001AEB-C2DB-4FEF-8C96-D337C5F9C260}" destId="{2BF474BD-6EE2-46F6-A229-F13C17A35001}" srcOrd="0" destOrd="0" presId="urn:microsoft.com/office/officeart/2005/8/layout/hierarchy2"/>
    <dgm:cxn modelId="{B91BF0E3-BDF2-4A8F-8F10-E9FA247DB6D3}" type="presParOf" srcId="{460E18B2-F393-46CE-8E49-09555463D2E0}" destId="{DF7A59B9-4D61-43A6-8144-E81DEE5CBFC6}" srcOrd="1" destOrd="0" presId="urn:microsoft.com/office/officeart/2005/8/layout/hierarchy2"/>
    <dgm:cxn modelId="{F5ECF619-4112-42CF-A3EC-ACB01DCB6477}" type="presParOf" srcId="{DF7A59B9-4D61-43A6-8144-E81DEE5CBFC6}" destId="{C5C55981-0E06-4139-8E2F-BFDAFCBB22EE}" srcOrd="0" destOrd="0" presId="urn:microsoft.com/office/officeart/2005/8/layout/hierarchy2"/>
    <dgm:cxn modelId="{C330E6F3-9199-4513-A2FF-F63B0EC79566}" type="presParOf" srcId="{DF7A59B9-4D61-43A6-8144-E81DEE5CBFC6}" destId="{9D3325EF-69CE-46AA-BECF-513C5742B97E}" srcOrd="1" destOrd="0" presId="urn:microsoft.com/office/officeart/2005/8/layout/hierarchy2"/>
    <dgm:cxn modelId="{F17B9A5D-7B5C-4688-90CF-1067CE052498}" type="presParOf" srcId="{460E18B2-F393-46CE-8E49-09555463D2E0}" destId="{F2185494-DF43-43EB-99A9-AAA26EE28BB5}" srcOrd="2" destOrd="0" presId="urn:microsoft.com/office/officeart/2005/8/layout/hierarchy2"/>
    <dgm:cxn modelId="{720F9CC1-1DE6-48E9-828A-9CBF5FCB6C82}" type="presParOf" srcId="{F2185494-DF43-43EB-99A9-AAA26EE28BB5}" destId="{A6E8864D-3005-4EA1-96CF-193448DB7BA4}" srcOrd="0" destOrd="0" presId="urn:microsoft.com/office/officeart/2005/8/layout/hierarchy2"/>
    <dgm:cxn modelId="{F61E63A9-3312-47F9-9B64-4A81797A1AF6}" type="presParOf" srcId="{460E18B2-F393-46CE-8E49-09555463D2E0}" destId="{8E68C007-E745-4982-B38D-7635CA6167D1}" srcOrd="3" destOrd="0" presId="urn:microsoft.com/office/officeart/2005/8/layout/hierarchy2"/>
    <dgm:cxn modelId="{20CB179F-4A26-4D42-86E9-BA0B27E85CFF}" type="presParOf" srcId="{8E68C007-E745-4982-B38D-7635CA6167D1}" destId="{EE7F87FF-35DD-42DB-9367-9A1DA172FBC8}" srcOrd="0" destOrd="0" presId="urn:microsoft.com/office/officeart/2005/8/layout/hierarchy2"/>
    <dgm:cxn modelId="{74FE276C-A956-400A-962E-DB5293B04678}" type="presParOf" srcId="{8E68C007-E745-4982-B38D-7635CA6167D1}" destId="{7DB2382F-58B7-4010-8006-1C9064239F05}" srcOrd="1" destOrd="0" presId="urn:microsoft.com/office/officeart/2005/8/layout/hierarchy2"/>
    <dgm:cxn modelId="{6B6129F4-E0E2-474A-AA26-58AD645A6E54}" type="presParOf" srcId="{E6347305-65BF-4002-A2E0-57627AC961E5}" destId="{91AC68F3-947B-4018-9A6D-D6AE5AC9B738}" srcOrd="2" destOrd="0" presId="urn:microsoft.com/office/officeart/2005/8/layout/hierarchy2"/>
    <dgm:cxn modelId="{CF3F71C1-A050-41D3-9684-6D24E1B7518A}" type="presParOf" srcId="{91AC68F3-947B-4018-9A6D-D6AE5AC9B738}" destId="{DA2F7CC9-95CE-498F-A292-FBB9066421E1}" srcOrd="0" destOrd="0" presId="urn:microsoft.com/office/officeart/2005/8/layout/hierarchy2"/>
    <dgm:cxn modelId="{7D945328-E1D8-4F61-B767-D14FC71060D9}" type="presParOf" srcId="{E6347305-65BF-4002-A2E0-57627AC961E5}" destId="{5505D182-95C8-4F13-B6AE-82EC051D98AC}" srcOrd="3" destOrd="0" presId="urn:microsoft.com/office/officeart/2005/8/layout/hierarchy2"/>
    <dgm:cxn modelId="{7CE51632-7C03-4733-BDD5-A485E4C69312}" type="presParOf" srcId="{5505D182-95C8-4F13-B6AE-82EC051D98AC}" destId="{205E7DF1-08EA-428B-A97A-4FFCE696A856}" srcOrd="0" destOrd="0" presId="urn:microsoft.com/office/officeart/2005/8/layout/hierarchy2"/>
    <dgm:cxn modelId="{659F7227-D7FD-4887-9A21-9BF45963A426}" type="presParOf" srcId="{5505D182-95C8-4F13-B6AE-82EC051D98AC}" destId="{99B46C7A-A4E8-46A3-8E2B-664883E94F32}" srcOrd="1" destOrd="0" presId="urn:microsoft.com/office/officeart/2005/8/layout/hierarchy2"/>
    <dgm:cxn modelId="{45533748-1905-4969-B2D9-B0CA47E6074E}" type="presParOf" srcId="{99B46C7A-A4E8-46A3-8E2B-664883E94F32}" destId="{35C6272E-E375-4D6C-A69D-BC025A67F038}" srcOrd="0" destOrd="0" presId="urn:microsoft.com/office/officeart/2005/8/layout/hierarchy2"/>
    <dgm:cxn modelId="{A2ACC663-0353-4E2D-9ED4-AA9E1BE5A6A1}" type="presParOf" srcId="{35C6272E-E375-4D6C-A69D-BC025A67F038}" destId="{46F7B644-6342-4F32-A35D-A3694A536EBA}" srcOrd="0" destOrd="0" presId="urn:microsoft.com/office/officeart/2005/8/layout/hierarchy2"/>
    <dgm:cxn modelId="{F45F4B95-A8EE-4891-AF56-9591A0B99330}" type="presParOf" srcId="{99B46C7A-A4E8-46A3-8E2B-664883E94F32}" destId="{68513A0A-01F2-4BD0-95DA-1103E36CFF58}" srcOrd="1" destOrd="0" presId="urn:microsoft.com/office/officeart/2005/8/layout/hierarchy2"/>
    <dgm:cxn modelId="{D2204FEC-6471-49FB-AA79-42D9016218A2}" type="presParOf" srcId="{68513A0A-01F2-4BD0-95DA-1103E36CFF58}" destId="{EE814045-8D67-4313-8556-BBF7C9C9C371}" srcOrd="0" destOrd="0" presId="urn:microsoft.com/office/officeart/2005/8/layout/hierarchy2"/>
    <dgm:cxn modelId="{A4980348-95C5-4049-B36E-8005516E7903}" type="presParOf" srcId="{68513A0A-01F2-4BD0-95DA-1103E36CFF58}" destId="{EDF7421E-02F8-4997-8C25-131F237B8B8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53A666-5818-47F1-9A36-B4F6B74C66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698089-CDCC-4E08-8606-C1C3593A87C5}">
      <dgm:prSet phldrT="[Текст]"/>
      <dgm:spPr/>
      <dgm:t>
        <a:bodyPr/>
        <a:lstStyle/>
        <a:p>
          <a:r>
            <a:rPr lang="ru-RU" dirty="0" smtClean="0"/>
            <a:t>Агрессивная </a:t>
          </a:r>
          <a:endParaRPr lang="ru-RU" dirty="0"/>
        </a:p>
      </dgm:t>
    </dgm:pt>
    <dgm:pt modelId="{C128B2AA-1804-4BF7-9BBC-5C2459710C19}" type="parTrans" cxnId="{D95519D4-FC34-4F5C-B024-D5A634B4444A}">
      <dgm:prSet/>
      <dgm:spPr/>
      <dgm:t>
        <a:bodyPr/>
        <a:lstStyle/>
        <a:p>
          <a:endParaRPr lang="ru-RU"/>
        </a:p>
      </dgm:t>
    </dgm:pt>
    <dgm:pt modelId="{657AFE45-A976-420E-B46C-01A3F0F2EFF9}" type="sibTrans" cxnId="{D95519D4-FC34-4F5C-B024-D5A634B4444A}">
      <dgm:prSet/>
      <dgm:spPr/>
      <dgm:t>
        <a:bodyPr/>
        <a:lstStyle/>
        <a:p>
          <a:endParaRPr lang="ru-RU"/>
        </a:p>
      </dgm:t>
    </dgm:pt>
    <dgm:pt modelId="{8212B79B-6667-4F8C-8B41-2439B8E4C1F7}">
      <dgm:prSet phldrT="[Текст]"/>
      <dgm:spPr/>
      <dgm:t>
        <a:bodyPr/>
        <a:lstStyle/>
        <a:p>
          <a:r>
            <a:rPr lang="ru-RU" dirty="0" smtClean="0"/>
            <a:t>Высокий доход</a:t>
          </a:r>
          <a:endParaRPr lang="ru-RU" dirty="0"/>
        </a:p>
      </dgm:t>
    </dgm:pt>
    <dgm:pt modelId="{6BDCE11A-6CE8-41AD-8529-A87722E03A96}" type="parTrans" cxnId="{11235488-64B7-425C-878A-B025E1DF1786}">
      <dgm:prSet/>
      <dgm:spPr/>
      <dgm:t>
        <a:bodyPr/>
        <a:lstStyle/>
        <a:p>
          <a:endParaRPr lang="ru-RU"/>
        </a:p>
      </dgm:t>
    </dgm:pt>
    <dgm:pt modelId="{693622E6-85F7-4175-8D10-F1F2E3329624}" type="sibTrans" cxnId="{11235488-64B7-425C-878A-B025E1DF1786}">
      <dgm:prSet/>
      <dgm:spPr/>
      <dgm:t>
        <a:bodyPr/>
        <a:lstStyle/>
        <a:p>
          <a:endParaRPr lang="ru-RU"/>
        </a:p>
      </dgm:t>
    </dgm:pt>
    <dgm:pt modelId="{30DD5CF2-202D-4C9A-8291-3A6322837223}">
      <dgm:prSet phldrT="[Текст]"/>
      <dgm:spPr/>
      <dgm:t>
        <a:bodyPr/>
        <a:lstStyle/>
        <a:p>
          <a:r>
            <a:rPr lang="ru-RU" dirty="0" smtClean="0"/>
            <a:t>Консервативная </a:t>
          </a:r>
          <a:endParaRPr lang="ru-RU" dirty="0"/>
        </a:p>
      </dgm:t>
    </dgm:pt>
    <dgm:pt modelId="{DD05212C-21CE-4C90-99EC-48C2FC89F629}" type="parTrans" cxnId="{FE0C873B-484E-400F-A9E5-3226E3DB3098}">
      <dgm:prSet/>
      <dgm:spPr/>
      <dgm:t>
        <a:bodyPr/>
        <a:lstStyle/>
        <a:p>
          <a:endParaRPr lang="ru-RU"/>
        </a:p>
      </dgm:t>
    </dgm:pt>
    <dgm:pt modelId="{A2D72416-9603-48E3-8B8E-0AE4CE08C5B2}" type="sibTrans" cxnId="{FE0C873B-484E-400F-A9E5-3226E3DB3098}">
      <dgm:prSet/>
      <dgm:spPr/>
      <dgm:t>
        <a:bodyPr/>
        <a:lstStyle/>
        <a:p>
          <a:endParaRPr lang="ru-RU"/>
        </a:p>
      </dgm:t>
    </dgm:pt>
    <dgm:pt modelId="{95D079C5-9F1D-42F3-8B81-B337BE6CF57A}">
      <dgm:prSet phldrT="[Текст]"/>
      <dgm:spPr/>
      <dgm:t>
        <a:bodyPr/>
        <a:lstStyle/>
        <a:p>
          <a:r>
            <a:rPr lang="ru-RU" dirty="0" smtClean="0"/>
            <a:t>Меньший доход</a:t>
          </a:r>
          <a:endParaRPr lang="ru-RU" dirty="0"/>
        </a:p>
      </dgm:t>
    </dgm:pt>
    <dgm:pt modelId="{3F450797-429E-476B-9FDE-04AC8792D965}" type="parTrans" cxnId="{6D3CD443-8B9A-4A95-A9A6-CF89689DFB8E}">
      <dgm:prSet/>
      <dgm:spPr/>
      <dgm:t>
        <a:bodyPr/>
        <a:lstStyle/>
        <a:p>
          <a:endParaRPr lang="ru-RU"/>
        </a:p>
      </dgm:t>
    </dgm:pt>
    <dgm:pt modelId="{4CB6C72F-F626-40BF-9BAE-E52A4C505090}" type="sibTrans" cxnId="{6D3CD443-8B9A-4A95-A9A6-CF89689DFB8E}">
      <dgm:prSet/>
      <dgm:spPr/>
      <dgm:t>
        <a:bodyPr/>
        <a:lstStyle/>
        <a:p>
          <a:endParaRPr lang="ru-RU"/>
        </a:p>
      </dgm:t>
    </dgm:pt>
    <dgm:pt modelId="{BDFC13A6-700E-4C65-AAB3-12B324C6AE87}">
      <dgm:prSet phldrT="[Текст]"/>
      <dgm:spPr/>
      <dgm:t>
        <a:bodyPr/>
        <a:lstStyle/>
        <a:p>
          <a:r>
            <a:rPr lang="ru-RU" dirty="0" smtClean="0"/>
            <a:t>Высокий риск</a:t>
          </a:r>
          <a:endParaRPr lang="ru-RU" dirty="0"/>
        </a:p>
      </dgm:t>
    </dgm:pt>
    <dgm:pt modelId="{FD856E93-1F12-4D15-960F-6FD38A38C4FF}" type="parTrans" cxnId="{A805F486-FAC2-4AC2-B6E6-C815475E7B1A}">
      <dgm:prSet/>
      <dgm:spPr/>
    </dgm:pt>
    <dgm:pt modelId="{E0A3CE9A-6613-44CF-8FC9-926E5ADB9C47}" type="sibTrans" cxnId="{A805F486-FAC2-4AC2-B6E6-C815475E7B1A}">
      <dgm:prSet/>
      <dgm:spPr/>
    </dgm:pt>
    <dgm:pt modelId="{10D37B89-8D8B-4574-8C99-101F53007AA0}">
      <dgm:prSet phldrT="[Текст]"/>
      <dgm:spPr/>
      <dgm:t>
        <a:bodyPr/>
        <a:lstStyle/>
        <a:p>
          <a:r>
            <a:rPr lang="ru-RU" dirty="0" smtClean="0"/>
            <a:t>Активное управление</a:t>
          </a:r>
          <a:endParaRPr lang="ru-RU" dirty="0"/>
        </a:p>
      </dgm:t>
    </dgm:pt>
    <dgm:pt modelId="{866B50A5-CF38-46D7-823E-4388ED09790D}" type="parTrans" cxnId="{B7FAAEB4-4ED8-4CF8-A51B-0E4E0DD29B91}">
      <dgm:prSet/>
      <dgm:spPr/>
    </dgm:pt>
    <dgm:pt modelId="{E195A716-B24F-4ED8-82CB-8D386DF7AA94}" type="sibTrans" cxnId="{B7FAAEB4-4ED8-4CF8-A51B-0E4E0DD29B91}">
      <dgm:prSet/>
      <dgm:spPr/>
    </dgm:pt>
    <dgm:pt modelId="{9714AFC0-3C93-461E-9E4B-5C6B59BDD523}">
      <dgm:prSet phldrT="[Текст]"/>
      <dgm:spPr/>
      <dgm:t>
        <a:bodyPr/>
        <a:lstStyle/>
        <a:p>
          <a:r>
            <a:rPr lang="ru-RU" dirty="0" smtClean="0"/>
            <a:t>Низкий риск</a:t>
          </a:r>
          <a:endParaRPr lang="ru-RU" dirty="0"/>
        </a:p>
      </dgm:t>
    </dgm:pt>
    <dgm:pt modelId="{1F375EA1-BF03-4EE3-9A32-8C782482B609}" type="parTrans" cxnId="{90CB630D-4CE2-4CE5-9D4B-4C63AC722FC9}">
      <dgm:prSet/>
      <dgm:spPr/>
    </dgm:pt>
    <dgm:pt modelId="{A770578F-B78E-433B-8050-E59624E90B98}" type="sibTrans" cxnId="{90CB630D-4CE2-4CE5-9D4B-4C63AC722FC9}">
      <dgm:prSet/>
      <dgm:spPr/>
    </dgm:pt>
    <dgm:pt modelId="{89F698E5-2A0C-4A6A-89DC-EDC4D1D4EA97}">
      <dgm:prSet phldrT="[Текст]"/>
      <dgm:spPr/>
      <dgm:t>
        <a:bodyPr/>
        <a:lstStyle/>
        <a:p>
          <a:r>
            <a:rPr lang="ru-RU" dirty="0" smtClean="0"/>
            <a:t>Пассивное управление</a:t>
          </a:r>
          <a:endParaRPr lang="ru-RU" dirty="0"/>
        </a:p>
      </dgm:t>
    </dgm:pt>
    <dgm:pt modelId="{1402E1F4-9D32-427D-AFBE-0A188B379563}" type="parTrans" cxnId="{68319DA0-66B3-465E-B738-A5C7592767DC}">
      <dgm:prSet/>
      <dgm:spPr/>
    </dgm:pt>
    <dgm:pt modelId="{89479C0D-0495-481D-8A17-58CC09861FC0}" type="sibTrans" cxnId="{68319DA0-66B3-465E-B738-A5C7592767DC}">
      <dgm:prSet/>
      <dgm:spPr/>
    </dgm:pt>
    <dgm:pt modelId="{EB6211AF-2820-4DC4-881A-C1588640C4A7}" type="pres">
      <dgm:prSet presAssocID="{0F53A666-5818-47F1-9A36-B4F6B74C66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FFC806-6A41-4F57-92BB-E06A477C0F35}" type="pres">
      <dgm:prSet presAssocID="{45698089-CDCC-4E08-8606-C1C3593A87C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FDE727-63FC-469A-B7C8-9CC2CBEDFAA0}" type="pres">
      <dgm:prSet presAssocID="{45698089-CDCC-4E08-8606-C1C3593A87C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A6F1AF-EA37-48A7-8029-523D24527350}" type="pres">
      <dgm:prSet presAssocID="{30DD5CF2-202D-4C9A-8291-3A632283722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625547-9B58-48F9-8990-F58995AD5286}" type="pres">
      <dgm:prSet presAssocID="{30DD5CF2-202D-4C9A-8291-3A632283722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3CD443-8B9A-4A95-A9A6-CF89689DFB8E}" srcId="{30DD5CF2-202D-4C9A-8291-3A6322837223}" destId="{95D079C5-9F1D-42F3-8B81-B337BE6CF57A}" srcOrd="0" destOrd="0" parTransId="{3F450797-429E-476B-9FDE-04AC8792D965}" sibTransId="{4CB6C72F-F626-40BF-9BAE-E52A4C505090}"/>
    <dgm:cxn modelId="{CE139FD6-38CF-4D7C-BD0F-A69A7AC684C8}" type="presOf" srcId="{BDFC13A6-700E-4C65-AAB3-12B324C6AE87}" destId="{ABFDE727-63FC-469A-B7C8-9CC2CBEDFAA0}" srcOrd="0" destOrd="1" presId="urn:microsoft.com/office/officeart/2005/8/layout/vList2"/>
    <dgm:cxn modelId="{A77BF32A-A6F7-4532-9400-B2F80A39F147}" type="presOf" srcId="{30DD5CF2-202D-4C9A-8291-3A6322837223}" destId="{FDA6F1AF-EA37-48A7-8029-523D24527350}" srcOrd="0" destOrd="0" presId="urn:microsoft.com/office/officeart/2005/8/layout/vList2"/>
    <dgm:cxn modelId="{0BA0D564-80A5-4028-A8DF-DF49106010E2}" type="presOf" srcId="{10D37B89-8D8B-4574-8C99-101F53007AA0}" destId="{ABFDE727-63FC-469A-B7C8-9CC2CBEDFAA0}" srcOrd="0" destOrd="2" presId="urn:microsoft.com/office/officeart/2005/8/layout/vList2"/>
    <dgm:cxn modelId="{CD24C25A-1690-42DC-9AFA-B743B4265E17}" type="presOf" srcId="{45698089-CDCC-4E08-8606-C1C3593A87C5}" destId="{7BFFC806-6A41-4F57-92BB-E06A477C0F35}" srcOrd="0" destOrd="0" presId="urn:microsoft.com/office/officeart/2005/8/layout/vList2"/>
    <dgm:cxn modelId="{B7FAAEB4-4ED8-4CF8-A51B-0E4E0DD29B91}" srcId="{45698089-CDCC-4E08-8606-C1C3593A87C5}" destId="{10D37B89-8D8B-4574-8C99-101F53007AA0}" srcOrd="2" destOrd="0" parTransId="{866B50A5-CF38-46D7-823E-4388ED09790D}" sibTransId="{E195A716-B24F-4ED8-82CB-8D386DF7AA94}"/>
    <dgm:cxn modelId="{D95519D4-FC34-4F5C-B024-D5A634B4444A}" srcId="{0F53A666-5818-47F1-9A36-B4F6B74C66C6}" destId="{45698089-CDCC-4E08-8606-C1C3593A87C5}" srcOrd="0" destOrd="0" parTransId="{C128B2AA-1804-4BF7-9BBC-5C2459710C19}" sibTransId="{657AFE45-A976-420E-B46C-01A3F0F2EFF9}"/>
    <dgm:cxn modelId="{11235488-64B7-425C-878A-B025E1DF1786}" srcId="{45698089-CDCC-4E08-8606-C1C3593A87C5}" destId="{8212B79B-6667-4F8C-8B41-2439B8E4C1F7}" srcOrd="0" destOrd="0" parTransId="{6BDCE11A-6CE8-41AD-8529-A87722E03A96}" sibTransId="{693622E6-85F7-4175-8D10-F1F2E3329624}"/>
    <dgm:cxn modelId="{9C570B79-3A31-4A6A-842B-F77DA4945855}" type="presOf" srcId="{9714AFC0-3C93-461E-9E4B-5C6B59BDD523}" destId="{68625547-9B58-48F9-8990-F58995AD5286}" srcOrd="0" destOrd="1" presId="urn:microsoft.com/office/officeart/2005/8/layout/vList2"/>
    <dgm:cxn modelId="{C1943630-995C-436F-AB30-3C142350CD9B}" type="presOf" srcId="{8212B79B-6667-4F8C-8B41-2439B8E4C1F7}" destId="{ABFDE727-63FC-469A-B7C8-9CC2CBEDFAA0}" srcOrd="0" destOrd="0" presId="urn:microsoft.com/office/officeart/2005/8/layout/vList2"/>
    <dgm:cxn modelId="{79A790E1-D8B0-4F78-8684-5881EECA369B}" type="presOf" srcId="{89F698E5-2A0C-4A6A-89DC-EDC4D1D4EA97}" destId="{68625547-9B58-48F9-8990-F58995AD5286}" srcOrd="0" destOrd="2" presId="urn:microsoft.com/office/officeart/2005/8/layout/vList2"/>
    <dgm:cxn modelId="{68319DA0-66B3-465E-B738-A5C7592767DC}" srcId="{30DD5CF2-202D-4C9A-8291-3A6322837223}" destId="{89F698E5-2A0C-4A6A-89DC-EDC4D1D4EA97}" srcOrd="2" destOrd="0" parTransId="{1402E1F4-9D32-427D-AFBE-0A188B379563}" sibTransId="{89479C0D-0495-481D-8A17-58CC09861FC0}"/>
    <dgm:cxn modelId="{95A066B6-A535-43EA-B654-DB7F3D0BA5F4}" type="presOf" srcId="{0F53A666-5818-47F1-9A36-B4F6B74C66C6}" destId="{EB6211AF-2820-4DC4-881A-C1588640C4A7}" srcOrd="0" destOrd="0" presId="urn:microsoft.com/office/officeart/2005/8/layout/vList2"/>
    <dgm:cxn modelId="{90CB630D-4CE2-4CE5-9D4B-4C63AC722FC9}" srcId="{30DD5CF2-202D-4C9A-8291-3A6322837223}" destId="{9714AFC0-3C93-461E-9E4B-5C6B59BDD523}" srcOrd="1" destOrd="0" parTransId="{1F375EA1-BF03-4EE3-9A32-8C782482B609}" sibTransId="{A770578F-B78E-433B-8050-E59624E90B98}"/>
    <dgm:cxn modelId="{3972A81B-3EC0-410C-9C1D-3C33D91497AC}" type="presOf" srcId="{95D079C5-9F1D-42F3-8B81-B337BE6CF57A}" destId="{68625547-9B58-48F9-8990-F58995AD5286}" srcOrd="0" destOrd="0" presId="urn:microsoft.com/office/officeart/2005/8/layout/vList2"/>
    <dgm:cxn modelId="{FE0C873B-484E-400F-A9E5-3226E3DB3098}" srcId="{0F53A666-5818-47F1-9A36-B4F6B74C66C6}" destId="{30DD5CF2-202D-4C9A-8291-3A6322837223}" srcOrd="1" destOrd="0" parTransId="{DD05212C-21CE-4C90-99EC-48C2FC89F629}" sibTransId="{A2D72416-9603-48E3-8B8E-0AE4CE08C5B2}"/>
    <dgm:cxn modelId="{A805F486-FAC2-4AC2-B6E6-C815475E7B1A}" srcId="{45698089-CDCC-4E08-8606-C1C3593A87C5}" destId="{BDFC13A6-700E-4C65-AAB3-12B324C6AE87}" srcOrd="1" destOrd="0" parTransId="{FD856E93-1F12-4D15-960F-6FD38A38C4FF}" sibTransId="{E0A3CE9A-6613-44CF-8FC9-926E5ADB9C47}"/>
    <dgm:cxn modelId="{BB1BC721-3633-4B3E-99FD-A63AA7418304}" type="presParOf" srcId="{EB6211AF-2820-4DC4-881A-C1588640C4A7}" destId="{7BFFC806-6A41-4F57-92BB-E06A477C0F35}" srcOrd="0" destOrd="0" presId="urn:microsoft.com/office/officeart/2005/8/layout/vList2"/>
    <dgm:cxn modelId="{74816B68-B05A-46E2-B5D1-F28D3A9E7B7F}" type="presParOf" srcId="{EB6211AF-2820-4DC4-881A-C1588640C4A7}" destId="{ABFDE727-63FC-469A-B7C8-9CC2CBEDFAA0}" srcOrd="1" destOrd="0" presId="urn:microsoft.com/office/officeart/2005/8/layout/vList2"/>
    <dgm:cxn modelId="{61D6338D-A184-4408-875A-EB7DB4C7BC31}" type="presParOf" srcId="{EB6211AF-2820-4DC4-881A-C1588640C4A7}" destId="{FDA6F1AF-EA37-48A7-8029-523D24527350}" srcOrd="2" destOrd="0" presId="urn:microsoft.com/office/officeart/2005/8/layout/vList2"/>
    <dgm:cxn modelId="{2B1B5DFF-B011-4FAB-A903-F8AEDB8514AC}" type="presParOf" srcId="{EB6211AF-2820-4DC4-881A-C1588640C4A7}" destId="{68625547-9B58-48F9-8990-F58995AD528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ECE89-CF4D-4942-81BF-C7E52BC93C9D}">
      <dsp:nvSpPr>
        <dsp:cNvPr id="0" name=""/>
        <dsp:cNvSpPr/>
      </dsp:nvSpPr>
      <dsp:spPr>
        <a:xfrm>
          <a:off x="2044340" y="1296"/>
          <a:ext cx="1840408" cy="920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Реальные </a:t>
          </a:r>
          <a:endParaRPr lang="ru-RU" sz="2000" kern="1200" dirty="0"/>
        </a:p>
      </dsp:txBody>
      <dsp:txXfrm>
        <a:off x="2071292" y="28248"/>
        <a:ext cx="1786504" cy="866300"/>
      </dsp:txXfrm>
    </dsp:sp>
    <dsp:sp modelId="{EC3748AD-27F7-435E-AC67-E962BA71F023}">
      <dsp:nvSpPr>
        <dsp:cNvPr id="0" name=""/>
        <dsp:cNvSpPr/>
      </dsp:nvSpPr>
      <dsp:spPr>
        <a:xfrm>
          <a:off x="2228381" y="921500"/>
          <a:ext cx="184040" cy="6901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0153"/>
              </a:lnTo>
              <a:lnTo>
                <a:pt x="184040" y="690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AAD52D-47A6-443B-9FF6-5CEBF1CD601D}">
      <dsp:nvSpPr>
        <dsp:cNvPr id="0" name=""/>
        <dsp:cNvSpPr/>
      </dsp:nvSpPr>
      <dsp:spPr>
        <a:xfrm>
          <a:off x="2412422" y="1151551"/>
          <a:ext cx="1472326" cy="920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Приобретение недвижимости</a:t>
          </a:r>
          <a:endParaRPr lang="ru-RU" sz="1400" kern="1200" dirty="0"/>
        </a:p>
      </dsp:txBody>
      <dsp:txXfrm>
        <a:off x="2439374" y="1178503"/>
        <a:ext cx="1418422" cy="866300"/>
      </dsp:txXfrm>
    </dsp:sp>
    <dsp:sp modelId="{F96FFF87-03E6-48A1-82B6-DDA289A7E89A}">
      <dsp:nvSpPr>
        <dsp:cNvPr id="0" name=""/>
        <dsp:cNvSpPr/>
      </dsp:nvSpPr>
      <dsp:spPr>
        <a:xfrm>
          <a:off x="2228381" y="921500"/>
          <a:ext cx="184040" cy="1840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0408"/>
              </a:lnTo>
              <a:lnTo>
                <a:pt x="184040" y="18404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46271-720E-4175-8417-2BF8745A8BB5}">
      <dsp:nvSpPr>
        <dsp:cNvPr id="0" name=""/>
        <dsp:cNvSpPr/>
      </dsp:nvSpPr>
      <dsp:spPr>
        <a:xfrm>
          <a:off x="2412422" y="2301807"/>
          <a:ext cx="1472326" cy="920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Приобретение прочего имущества</a:t>
          </a:r>
          <a:endParaRPr lang="ru-RU" sz="1400" kern="1200" dirty="0"/>
        </a:p>
      </dsp:txBody>
      <dsp:txXfrm>
        <a:off x="2439374" y="2328759"/>
        <a:ext cx="1418422" cy="866300"/>
      </dsp:txXfrm>
    </dsp:sp>
    <dsp:sp modelId="{7850B631-165A-4F8D-B711-5A8048A98917}">
      <dsp:nvSpPr>
        <dsp:cNvPr id="0" name=""/>
        <dsp:cNvSpPr/>
      </dsp:nvSpPr>
      <dsp:spPr>
        <a:xfrm>
          <a:off x="4344851" y="1296"/>
          <a:ext cx="1840408" cy="920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Финансовые </a:t>
          </a:r>
          <a:endParaRPr lang="ru-RU" sz="2000" kern="1200" dirty="0"/>
        </a:p>
      </dsp:txBody>
      <dsp:txXfrm>
        <a:off x="4371803" y="28248"/>
        <a:ext cx="1786504" cy="866300"/>
      </dsp:txXfrm>
    </dsp:sp>
    <dsp:sp modelId="{74A864EF-6F1B-47B4-BE6C-BB8C14A809DA}">
      <dsp:nvSpPr>
        <dsp:cNvPr id="0" name=""/>
        <dsp:cNvSpPr/>
      </dsp:nvSpPr>
      <dsp:spPr>
        <a:xfrm>
          <a:off x="4528891" y="921500"/>
          <a:ext cx="184040" cy="6901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0153"/>
              </a:lnTo>
              <a:lnTo>
                <a:pt x="184040" y="690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0B02A-6F9D-4A91-A0FF-46AEDA900273}">
      <dsp:nvSpPr>
        <dsp:cNvPr id="0" name=""/>
        <dsp:cNvSpPr/>
      </dsp:nvSpPr>
      <dsp:spPr>
        <a:xfrm>
          <a:off x="4712932" y="1151551"/>
          <a:ext cx="1472326" cy="920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Ценные бумаги</a:t>
          </a:r>
          <a:endParaRPr lang="ru-RU" sz="1400" kern="1200" dirty="0"/>
        </a:p>
      </dsp:txBody>
      <dsp:txXfrm>
        <a:off x="4739884" y="1178503"/>
        <a:ext cx="1418422" cy="866300"/>
      </dsp:txXfrm>
    </dsp:sp>
    <dsp:sp modelId="{4530E613-E2F6-4784-B12D-6662C6F406A0}">
      <dsp:nvSpPr>
        <dsp:cNvPr id="0" name=""/>
        <dsp:cNvSpPr/>
      </dsp:nvSpPr>
      <dsp:spPr>
        <a:xfrm>
          <a:off x="4528891" y="921500"/>
          <a:ext cx="184040" cy="1840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0408"/>
              </a:lnTo>
              <a:lnTo>
                <a:pt x="184040" y="18404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40E186-4289-4782-8F55-21C417FCB39B}">
      <dsp:nvSpPr>
        <dsp:cNvPr id="0" name=""/>
        <dsp:cNvSpPr/>
      </dsp:nvSpPr>
      <dsp:spPr>
        <a:xfrm>
          <a:off x="4712932" y="2301807"/>
          <a:ext cx="1472326" cy="920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Иностранная валюта</a:t>
          </a:r>
          <a:endParaRPr lang="ru-RU" sz="1400" kern="1200" dirty="0"/>
        </a:p>
      </dsp:txBody>
      <dsp:txXfrm>
        <a:off x="4739884" y="2328759"/>
        <a:ext cx="1418422" cy="866300"/>
      </dsp:txXfrm>
    </dsp:sp>
    <dsp:sp modelId="{2DD96901-A74D-4AE8-A730-5B231F36820B}">
      <dsp:nvSpPr>
        <dsp:cNvPr id="0" name=""/>
        <dsp:cNvSpPr/>
      </dsp:nvSpPr>
      <dsp:spPr>
        <a:xfrm>
          <a:off x="4528891" y="921500"/>
          <a:ext cx="184040" cy="2990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0663"/>
              </a:lnTo>
              <a:lnTo>
                <a:pt x="184040" y="29906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87550D-3EC8-4F02-9CDC-531A24C9E682}">
      <dsp:nvSpPr>
        <dsp:cNvPr id="0" name=""/>
        <dsp:cNvSpPr/>
      </dsp:nvSpPr>
      <dsp:spPr>
        <a:xfrm>
          <a:off x="4712932" y="3452062"/>
          <a:ext cx="1472326" cy="920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Депозиты, вклады </a:t>
          </a:r>
          <a:endParaRPr lang="ru-RU" sz="1400" kern="1200" dirty="0"/>
        </a:p>
      </dsp:txBody>
      <dsp:txXfrm>
        <a:off x="4739884" y="3479014"/>
        <a:ext cx="1418422" cy="8663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ECE89-CF4D-4942-81BF-C7E52BC93C9D}">
      <dsp:nvSpPr>
        <dsp:cNvPr id="0" name=""/>
        <dsp:cNvSpPr/>
      </dsp:nvSpPr>
      <dsp:spPr>
        <a:xfrm>
          <a:off x="1307473" y="3305"/>
          <a:ext cx="2495401" cy="12477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Долевые инструменты  </a:t>
          </a:r>
          <a:endParaRPr lang="ru-RU" sz="2700" kern="1200" dirty="0"/>
        </a:p>
      </dsp:txBody>
      <dsp:txXfrm>
        <a:off x="1344017" y="39849"/>
        <a:ext cx="2422313" cy="1174612"/>
      </dsp:txXfrm>
    </dsp:sp>
    <dsp:sp modelId="{EC3748AD-27F7-435E-AC67-E962BA71F023}">
      <dsp:nvSpPr>
        <dsp:cNvPr id="0" name=""/>
        <dsp:cNvSpPr/>
      </dsp:nvSpPr>
      <dsp:spPr>
        <a:xfrm>
          <a:off x="1557013" y="1251006"/>
          <a:ext cx="249540" cy="935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5775"/>
              </a:lnTo>
              <a:lnTo>
                <a:pt x="249540" y="9357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AAD52D-47A6-443B-9FF6-5CEBF1CD601D}">
      <dsp:nvSpPr>
        <dsp:cNvPr id="0" name=""/>
        <dsp:cNvSpPr/>
      </dsp:nvSpPr>
      <dsp:spPr>
        <a:xfrm>
          <a:off x="1806553" y="1562931"/>
          <a:ext cx="1996320" cy="1247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Часть прибыли</a:t>
          </a:r>
          <a:endParaRPr lang="ru-RU" sz="2600" kern="1200" dirty="0"/>
        </a:p>
      </dsp:txBody>
      <dsp:txXfrm>
        <a:off x="1843097" y="1599475"/>
        <a:ext cx="1923232" cy="1174612"/>
      </dsp:txXfrm>
    </dsp:sp>
    <dsp:sp modelId="{F96FFF87-03E6-48A1-82B6-DDA289A7E89A}">
      <dsp:nvSpPr>
        <dsp:cNvPr id="0" name=""/>
        <dsp:cNvSpPr/>
      </dsp:nvSpPr>
      <dsp:spPr>
        <a:xfrm>
          <a:off x="1557013" y="1251006"/>
          <a:ext cx="249540" cy="24954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401"/>
              </a:lnTo>
              <a:lnTo>
                <a:pt x="249540" y="24954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46271-720E-4175-8417-2BF8745A8BB5}">
      <dsp:nvSpPr>
        <dsp:cNvPr id="0" name=""/>
        <dsp:cNvSpPr/>
      </dsp:nvSpPr>
      <dsp:spPr>
        <a:xfrm>
          <a:off x="1806553" y="3122556"/>
          <a:ext cx="1996320" cy="1247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Прирост стоимости</a:t>
          </a:r>
          <a:endParaRPr lang="ru-RU" sz="2600" kern="1200" dirty="0"/>
        </a:p>
      </dsp:txBody>
      <dsp:txXfrm>
        <a:off x="1843097" y="3159100"/>
        <a:ext cx="1923232" cy="1174612"/>
      </dsp:txXfrm>
    </dsp:sp>
    <dsp:sp modelId="{7850B631-165A-4F8D-B711-5A8048A98917}">
      <dsp:nvSpPr>
        <dsp:cNvPr id="0" name=""/>
        <dsp:cNvSpPr/>
      </dsp:nvSpPr>
      <dsp:spPr>
        <a:xfrm>
          <a:off x="4426725" y="3305"/>
          <a:ext cx="2495401" cy="12477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Долговые инструменты </a:t>
          </a:r>
          <a:endParaRPr lang="ru-RU" sz="2700" kern="1200" dirty="0"/>
        </a:p>
      </dsp:txBody>
      <dsp:txXfrm>
        <a:off x="4463269" y="39849"/>
        <a:ext cx="2422313" cy="1174612"/>
      </dsp:txXfrm>
    </dsp:sp>
    <dsp:sp modelId="{74A864EF-6F1B-47B4-BE6C-BB8C14A809DA}">
      <dsp:nvSpPr>
        <dsp:cNvPr id="0" name=""/>
        <dsp:cNvSpPr/>
      </dsp:nvSpPr>
      <dsp:spPr>
        <a:xfrm>
          <a:off x="4676265" y="1251006"/>
          <a:ext cx="249540" cy="935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5775"/>
              </a:lnTo>
              <a:lnTo>
                <a:pt x="249540" y="9357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0B02A-6F9D-4A91-A0FF-46AEDA900273}">
      <dsp:nvSpPr>
        <dsp:cNvPr id="0" name=""/>
        <dsp:cNvSpPr/>
      </dsp:nvSpPr>
      <dsp:spPr>
        <a:xfrm>
          <a:off x="4925805" y="1562931"/>
          <a:ext cx="1996320" cy="1247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Процент</a:t>
          </a:r>
          <a:endParaRPr lang="ru-RU" sz="2600" kern="1200" dirty="0"/>
        </a:p>
      </dsp:txBody>
      <dsp:txXfrm>
        <a:off x="4962349" y="1599475"/>
        <a:ext cx="1923232" cy="11746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ECE89-CF4D-4942-81BF-C7E52BC93C9D}">
      <dsp:nvSpPr>
        <dsp:cNvPr id="0" name=""/>
        <dsp:cNvSpPr/>
      </dsp:nvSpPr>
      <dsp:spPr>
        <a:xfrm>
          <a:off x="1307473" y="3305"/>
          <a:ext cx="2495401" cy="12477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Преимущества  </a:t>
          </a:r>
          <a:endParaRPr lang="ru-RU" sz="2300" kern="1200" dirty="0"/>
        </a:p>
      </dsp:txBody>
      <dsp:txXfrm>
        <a:off x="1344017" y="39849"/>
        <a:ext cx="2422313" cy="1174612"/>
      </dsp:txXfrm>
    </dsp:sp>
    <dsp:sp modelId="{EC3748AD-27F7-435E-AC67-E962BA71F023}">
      <dsp:nvSpPr>
        <dsp:cNvPr id="0" name=""/>
        <dsp:cNvSpPr/>
      </dsp:nvSpPr>
      <dsp:spPr>
        <a:xfrm>
          <a:off x="1557013" y="1251006"/>
          <a:ext cx="249540" cy="935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5775"/>
              </a:lnTo>
              <a:lnTo>
                <a:pt x="249540" y="9357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AAD52D-47A6-443B-9FF6-5CEBF1CD601D}">
      <dsp:nvSpPr>
        <dsp:cNvPr id="0" name=""/>
        <dsp:cNvSpPr/>
      </dsp:nvSpPr>
      <dsp:spPr>
        <a:xfrm>
          <a:off x="1806553" y="1562931"/>
          <a:ext cx="1996320" cy="1247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Надежность (низкий риск)</a:t>
          </a:r>
          <a:endParaRPr lang="ru-RU" sz="1900" kern="1200" dirty="0"/>
        </a:p>
      </dsp:txBody>
      <dsp:txXfrm>
        <a:off x="1843097" y="1599475"/>
        <a:ext cx="1923232" cy="1174612"/>
      </dsp:txXfrm>
    </dsp:sp>
    <dsp:sp modelId="{F96FFF87-03E6-48A1-82B6-DDA289A7E89A}">
      <dsp:nvSpPr>
        <dsp:cNvPr id="0" name=""/>
        <dsp:cNvSpPr/>
      </dsp:nvSpPr>
      <dsp:spPr>
        <a:xfrm>
          <a:off x="1557013" y="1251006"/>
          <a:ext cx="249540" cy="24954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401"/>
              </a:lnTo>
              <a:lnTo>
                <a:pt x="249540" y="24954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46271-720E-4175-8417-2BF8745A8BB5}">
      <dsp:nvSpPr>
        <dsp:cNvPr id="0" name=""/>
        <dsp:cNvSpPr/>
      </dsp:nvSpPr>
      <dsp:spPr>
        <a:xfrm>
          <a:off x="1806553" y="3122556"/>
          <a:ext cx="1996320" cy="1247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Простота в использовании</a:t>
          </a:r>
          <a:endParaRPr lang="ru-RU" sz="1900" kern="1200" dirty="0"/>
        </a:p>
      </dsp:txBody>
      <dsp:txXfrm>
        <a:off x="1843097" y="3159100"/>
        <a:ext cx="1923232" cy="1174612"/>
      </dsp:txXfrm>
    </dsp:sp>
    <dsp:sp modelId="{7850B631-165A-4F8D-B711-5A8048A98917}">
      <dsp:nvSpPr>
        <dsp:cNvPr id="0" name=""/>
        <dsp:cNvSpPr/>
      </dsp:nvSpPr>
      <dsp:spPr>
        <a:xfrm>
          <a:off x="4426725" y="3305"/>
          <a:ext cx="2495401" cy="12477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Недостатки </a:t>
          </a:r>
          <a:endParaRPr lang="ru-RU" sz="2300" kern="1200" dirty="0"/>
        </a:p>
      </dsp:txBody>
      <dsp:txXfrm>
        <a:off x="4463269" y="39849"/>
        <a:ext cx="2422313" cy="1174612"/>
      </dsp:txXfrm>
    </dsp:sp>
    <dsp:sp modelId="{74A864EF-6F1B-47B4-BE6C-BB8C14A809DA}">
      <dsp:nvSpPr>
        <dsp:cNvPr id="0" name=""/>
        <dsp:cNvSpPr/>
      </dsp:nvSpPr>
      <dsp:spPr>
        <a:xfrm>
          <a:off x="4676265" y="1251006"/>
          <a:ext cx="249540" cy="935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5775"/>
              </a:lnTo>
              <a:lnTo>
                <a:pt x="249540" y="9357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0B02A-6F9D-4A91-A0FF-46AEDA900273}">
      <dsp:nvSpPr>
        <dsp:cNvPr id="0" name=""/>
        <dsp:cNvSpPr/>
      </dsp:nvSpPr>
      <dsp:spPr>
        <a:xfrm>
          <a:off x="4925805" y="1562931"/>
          <a:ext cx="1996320" cy="1247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Низкая доходность</a:t>
          </a:r>
          <a:endParaRPr lang="ru-RU" sz="1900" kern="1200" dirty="0"/>
        </a:p>
      </dsp:txBody>
      <dsp:txXfrm>
        <a:off x="4962349" y="1599475"/>
        <a:ext cx="1923232" cy="1174612"/>
      </dsp:txXfrm>
    </dsp:sp>
    <dsp:sp modelId="{4530E613-E2F6-4784-B12D-6662C6F406A0}">
      <dsp:nvSpPr>
        <dsp:cNvPr id="0" name=""/>
        <dsp:cNvSpPr/>
      </dsp:nvSpPr>
      <dsp:spPr>
        <a:xfrm>
          <a:off x="4676265" y="1251006"/>
          <a:ext cx="249540" cy="24954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401"/>
              </a:lnTo>
              <a:lnTo>
                <a:pt x="249540" y="24954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40E186-4289-4782-8F55-21C417FCB39B}">
      <dsp:nvSpPr>
        <dsp:cNvPr id="0" name=""/>
        <dsp:cNvSpPr/>
      </dsp:nvSpPr>
      <dsp:spPr>
        <a:xfrm>
          <a:off x="4925805" y="3122556"/>
          <a:ext cx="1996320" cy="12477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Достаточная ликвидность </a:t>
          </a:r>
          <a:endParaRPr lang="ru-RU" sz="1900" kern="1200" dirty="0"/>
        </a:p>
      </dsp:txBody>
      <dsp:txXfrm>
        <a:off x="4962349" y="3159100"/>
        <a:ext cx="1923232" cy="11746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8C9EA-63AA-404E-ADA8-1C553FA077D7}">
      <dsp:nvSpPr>
        <dsp:cNvPr id="0" name=""/>
        <dsp:cNvSpPr/>
      </dsp:nvSpPr>
      <dsp:spPr>
        <a:xfrm>
          <a:off x="490" y="1956704"/>
          <a:ext cx="2165426" cy="1082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Варианты инвестирования</a:t>
          </a:r>
          <a:endParaRPr lang="ru-RU" sz="1900" kern="1200" dirty="0"/>
        </a:p>
      </dsp:txBody>
      <dsp:txXfrm>
        <a:off x="32202" y="1988416"/>
        <a:ext cx="2102002" cy="1019289"/>
      </dsp:txXfrm>
    </dsp:sp>
    <dsp:sp modelId="{AC49D7A9-166F-44B1-A684-FC8A05B74890}">
      <dsp:nvSpPr>
        <dsp:cNvPr id="0" name=""/>
        <dsp:cNvSpPr/>
      </dsp:nvSpPr>
      <dsp:spPr>
        <a:xfrm rot="18770822">
          <a:off x="1962152" y="2008861"/>
          <a:ext cx="1273698" cy="44560"/>
        </a:xfrm>
        <a:custGeom>
          <a:avLst/>
          <a:gdLst/>
          <a:ahLst/>
          <a:cxnLst/>
          <a:rect l="0" t="0" r="0" b="0"/>
          <a:pathLst>
            <a:path>
              <a:moveTo>
                <a:pt x="0" y="22280"/>
              </a:moveTo>
              <a:lnTo>
                <a:pt x="1273698" y="222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567159" y="1999299"/>
        <a:ext cx="63684" cy="63684"/>
      </dsp:txXfrm>
    </dsp:sp>
    <dsp:sp modelId="{669722E2-6DD3-4980-9148-DAF6D81565EB}">
      <dsp:nvSpPr>
        <dsp:cNvPr id="0" name=""/>
        <dsp:cNvSpPr/>
      </dsp:nvSpPr>
      <dsp:spPr>
        <a:xfrm>
          <a:off x="3032086" y="1022864"/>
          <a:ext cx="2165426" cy="1082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Самостоятельно </a:t>
          </a:r>
          <a:endParaRPr lang="ru-RU" sz="1900" kern="1200" dirty="0"/>
        </a:p>
      </dsp:txBody>
      <dsp:txXfrm>
        <a:off x="3063798" y="1054576"/>
        <a:ext cx="2102002" cy="1019289"/>
      </dsp:txXfrm>
    </dsp:sp>
    <dsp:sp modelId="{25001AEB-C2DB-4FEF-8C96-D337C5F9C260}">
      <dsp:nvSpPr>
        <dsp:cNvPr id="0" name=""/>
        <dsp:cNvSpPr/>
      </dsp:nvSpPr>
      <dsp:spPr>
        <a:xfrm rot="19457599">
          <a:off x="5097252" y="1230661"/>
          <a:ext cx="1066692" cy="44560"/>
        </a:xfrm>
        <a:custGeom>
          <a:avLst/>
          <a:gdLst/>
          <a:ahLst/>
          <a:cxnLst/>
          <a:rect l="0" t="0" r="0" b="0"/>
          <a:pathLst>
            <a:path>
              <a:moveTo>
                <a:pt x="0" y="22280"/>
              </a:moveTo>
              <a:lnTo>
                <a:pt x="1066692" y="2228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603931" y="1226274"/>
        <a:ext cx="53334" cy="53334"/>
      </dsp:txXfrm>
    </dsp:sp>
    <dsp:sp modelId="{C5C55981-0E06-4139-8E2F-BFDAFCBB22EE}">
      <dsp:nvSpPr>
        <dsp:cNvPr id="0" name=""/>
        <dsp:cNvSpPr/>
      </dsp:nvSpPr>
      <dsp:spPr>
        <a:xfrm>
          <a:off x="6063683" y="400304"/>
          <a:ext cx="2165426" cy="1082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Брокерский счет</a:t>
          </a:r>
          <a:endParaRPr lang="ru-RU" sz="1900" kern="1200" dirty="0"/>
        </a:p>
      </dsp:txBody>
      <dsp:txXfrm>
        <a:off x="6095395" y="432016"/>
        <a:ext cx="2102002" cy="1019289"/>
      </dsp:txXfrm>
    </dsp:sp>
    <dsp:sp modelId="{F2185494-DF43-43EB-99A9-AAA26EE28BB5}">
      <dsp:nvSpPr>
        <dsp:cNvPr id="0" name=""/>
        <dsp:cNvSpPr/>
      </dsp:nvSpPr>
      <dsp:spPr>
        <a:xfrm rot="2142401">
          <a:off x="5097252" y="1853221"/>
          <a:ext cx="1066692" cy="44560"/>
        </a:xfrm>
        <a:custGeom>
          <a:avLst/>
          <a:gdLst/>
          <a:ahLst/>
          <a:cxnLst/>
          <a:rect l="0" t="0" r="0" b="0"/>
          <a:pathLst>
            <a:path>
              <a:moveTo>
                <a:pt x="0" y="22280"/>
              </a:moveTo>
              <a:lnTo>
                <a:pt x="1066692" y="2228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603931" y="1848834"/>
        <a:ext cx="53334" cy="53334"/>
      </dsp:txXfrm>
    </dsp:sp>
    <dsp:sp modelId="{EE7F87FF-35DD-42DB-9367-9A1DA172FBC8}">
      <dsp:nvSpPr>
        <dsp:cNvPr id="0" name=""/>
        <dsp:cNvSpPr/>
      </dsp:nvSpPr>
      <dsp:spPr>
        <a:xfrm>
          <a:off x="6063683" y="1645424"/>
          <a:ext cx="2165426" cy="1082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Индивидуальный инвестиционный счет</a:t>
          </a:r>
          <a:endParaRPr lang="ru-RU" sz="1900" kern="1200" dirty="0"/>
        </a:p>
      </dsp:txBody>
      <dsp:txXfrm>
        <a:off x="6095395" y="1677136"/>
        <a:ext cx="2102002" cy="1019289"/>
      </dsp:txXfrm>
    </dsp:sp>
    <dsp:sp modelId="{91AC68F3-947B-4018-9A6D-D6AE5AC9B738}">
      <dsp:nvSpPr>
        <dsp:cNvPr id="0" name=""/>
        <dsp:cNvSpPr/>
      </dsp:nvSpPr>
      <dsp:spPr>
        <a:xfrm rot="2829178">
          <a:off x="1962152" y="2942701"/>
          <a:ext cx="1273698" cy="44560"/>
        </a:xfrm>
        <a:custGeom>
          <a:avLst/>
          <a:gdLst/>
          <a:ahLst/>
          <a:cxnLst/>
          <a:rect l="0" t="0" r="0" b="0"/>
          <a:pathLst>
            <a:path>
              <a:moveTo>
                <a:pt x="0" y="22280"/>
              </a:moveTo>
              <a:lnTo>
                <a:pt x="1273698" y="222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567159" y="2933139"/>
        <a:ext cx="63684" cy="63684"/>
      </dsp:txXfrm>
    </dsp:sp>
    <dsp:sp modelId="{205E7DF1-08EA-428B-A97A-4FFCE696A856}">
      <dsp:nvSpPr>
        <dsp:cNvPr id="0" name=""/>
        <dsp:cNvSpPr/>
      </dsp:nvSpPr>
      <dsp:spPr>
        <a:xfrm>
          <a:off x="3032086" y="2890545"/>
          <a:ext cx="2165426" cy="1082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Через посредника</a:t>
          </a:r>
          <a:endParaRPr lang="ru-RU" sz="1900" kern="1200" dirty="0"/>
        </a:p>
      </dsp:txBody>
      <dsp:txXfrm>
        <a:off x="3063798" y="2922257"/>
        <a:ext cx="2102002" cy="1019289"/>
      </dsp:txXfrm>
    </dsp:sp>
    <dsp:sp modelId="{35C6272E-E375-4D6C-A69D-BC025A67F038}">
      <dsp:nvSpPr>
        <dsp:cNvPr id="0" name=""/>
        <dsp:cNvSpPr/>
      </dsp:nvSpPr>
      <dsp:spPr>
        <a:xfrm>
          <a:off x="5197513" y="3409621"/>
          <a:ext cx="866170" cy="44560"/>
        </a:xfrm>
        <a:custGeom>
          <a:avLst/>
          <a:gdLst/>
          <a:ahLst/>
          <a:cxnLst/>
          <a:rect l="0" t="0" r="0" b="0"/>
          <a:pathLst>
            <a:path>
              <a:moveTo>
                <a:pt x="0" y="22280"/>
              </a:moveTo>
              <a:lnTo>
                <a:pt x="866170" y="2228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608944" y="3410247"/>
        <a:ext cx="43308" cy="43308"/>
      </dsp:txXfrm>
    </dsp:sp>
    <dsp:sp modelId="{EE814045-8D67-4313-8556-BBF7C9C9C371}">
      <dsp:nvSpPr>
        <dsp:cNvPr id="0" name=""/>
        <dsp:cNvSpPr/>
      </dsp:nvSpPr>
      <dsp:spPr>
        <a:xfrm>
          <a:off x="6063683" y="2890545"/>
          <a:ext cx="2165426" cy="1082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Доверительное управление</a:t>
          </a:r>
          <a:endParaRPr lang="ru-RU" sz="1900" kern="1200" dirty="0"/>
        </a:p>
      </dsp:txBody>
      <dsp:txXfrm>
        <a:off x="6095395" y="2922257"/>
        <a:ext cx="2102002" cy="10192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FFC806-6A41-4F57-92BB-E06A477C0F35}">
      <dsp:nvSpPr>
        <dsp:cNvPr id="0" name=""/>
        <dsp:cNvSpPr/>
      </dsp:nvSpPr>
      <dsp:spPr>
        <a:xfrm>
          <a:off x="0" y="29076"/>
          <a:ext cx="8229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Агрессивная </a:t>
          </a:r>
          <a:endParaRPr lang="ru-RU" sz="3300" kern="1200" dirty="0"/>
        </a:p>
      </dsp:txBody>
      <dsp:txXfrm>
        <a:off x="38638" y="67714"/>
        <a:ext cx="8152324" cy="714229"/>
      </dsp:txXfrm>
    </dsp:sp>
    <dsp:sp modelId="{ABFDE727-63FC-469A-B7C8-9CC2CBEDFAA0}">
      <dsp:nvSpPr>
        <dsp:cNvPr id="0" name=""/>
        <dsp:cNvSpPr/>
      </dsp:nvSpPr>
      <dsp:spPr>
        <a:xfrm>
          <a:off x="0" y="820581"/>
          <a:ext cx="8229600" cy="136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600" kern="1200" dirty="0" smtClean="0"/>
            <a:t>Высокий доход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600" kern="1200" dirty="0" smtClean="0"/>
            <a:t>Высокий риск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600" kern="1200" dirty="0" smtClean="0"/>
            <a:t>Активное управление</a:t>
          </a:r>
          <a:endParaRPr lang="ru-RU" sz="2600" kern="1200" dirty="0"/>
        </a:p>
      </dsp:txBody>
      <dsp:txXfrm>
        <a:off x="0" y="820581"/>
        <a:ext cx="8229600" cy="1366200"/>
      </dsp:txXfrm>
    </dsp:sp>
    <dsp:sp modelId="{FDA6F1AF-EA37-48A7-8029-523D24527350}">
      <dsp:nvSpPr>
        <dsp:cNvPr id="0" name=""/>
        <dsp:cNvSpPr/>
      </dsp:nvSpPr>
      <dsp:spPr>
        <a:xfrm>
          <a:off x="0" y="2186781"/>
          <a:ext cx="8229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Консервативная </a:t>
          </a:r>
          <a:endParaRPr lang="ru-RU" sz="3300" kern="1200" dirty="0"/>
        </a:p>
      </dsp:txBody>
      <dsp:txXfrm>
        <a:off x="38638" y="2225419"/>
        <a:ext cx="8152324" cy="714229"/>
      </dsp:txXfrm>
    </dsp:sp>
    <dsp:sp modelId="{68625547-9B58-48F9-8990-F58995AD5286}">
      <dsp:nvSpPr>
        <dsp:cNvPr id="0" name=""/>
        <dsp:cNvSpPr/>
      </dsp:nvSpPr>
      <dsp:spPr>
        <a:xfrm>
          <a:off x="0" y="2978286"/>
          <a:ext cx="8229600" cy="136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600" kern="1200" dirty="0" smtClean="0"/>
            <a:t>Меньший доход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600" kern="1200" dirty="0" smtClean="0"/>
            <a:t>Низкий риск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600" kern="1200" dirty="0" smtClean="0"/>
            <a:t>Пассивное управление</a:t>
          </a:r>
          <a:endParaRPr lang="ru-RU" sz="2600" kern="1200" dirty="0"/>
        </a:p>
      </dsp:txBody>
      <dsp:txXfrm>
        <a:off x="0" y="2978286"/>
        <a:ext cx="8229600" cy="1366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A31ED4F-E23B-4C7C-B091-42583679A7E8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A1E8D9-B193-4479-BE94-3DEF8F6C716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58cjK_MHNA" TargetMode="External"/><Relationship Id="rId2" Type="http://schemas.openxmlformats.org/officeDocument/2006/relationships/hyperlink" Target="https://www.moex.com/ru/indic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oex.com/msn/et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vladivostok.naydidom.com/tseny/adtype-kupit" TargetMode="External"/><Relationship Id="rId2" Type="http://schemas.openxmlformats.org/officeDocument/2006/relationships/hyperlink" Target="https://vladivostok.restate.ru/graph/ceny-prodazhi-kvartir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инвестирование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Личные финансы.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9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Инвестиции – </a:t>
            </a:r>
            <a:r>
              <a:rPr lang="ru-RU" sz="2200" dirty="0" smtClean="0"/>
              <a:t>получение дохода в будущем</a:t>
            </a:r>
            <a:endParaRPr lang="ru-RU" sz="2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324260"/>
              </p:ext>
            </p:extLst>
          </p:nvPr>
        </p:nvGraphicFramePr>
        <p:xfrm>
          <a:off x="457200" y="1752600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964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Инвестиции – </a:t>
            </a:r>
            <a:r>
              <a:rPr lang="ru-RU" sz="2200" dirty="0" smtClean="0"/>
              <a:t>виды прибыли</a:t>
            </a:r>
            <a:endParaRPr lang="ru-RU" sz="2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5903096"/>
              </p:ext>
            </p:extLst>
          </p:nvPr>
        </p:nvGraphicFramePr>
        <p:xfrm>
          <a:off x="457200" y="1752600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0542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эффективности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Будущие деньги дешевле настоящих.</a:t>
            </a:r>
          </a:p>
          <a:p>
            <a:endParaRPr lang="ru-RU" dirty="0"/>
          </a:p>
          <a:p>
            <a:r>
              <a:rPr lang="ru-RU" dirty="0" smtClean="0"/>
              <a:t>50т.р./(1+0,04)</a:t>
            </a:r>
            <a:r>
              <a:rPr lang="en-US" dirty="0" smtClean="0"/>
              <a:t>^</a:t>
            </a:r>
            <a:r>
              <a:rPr lang="ru-RU" dirty="0" smtClean="0"/>
              <a:t>10=50/1,48=33,78</a:t>
            </a:r>
          </a:p>
          <a:p>
            <a:endParaRPr lang="ru-RU" dirty="0"/>
          </a:p>
          <a:p>
            <a:r>
              <a:rPr lang="ru-RU" dirty="0" smtClean="0"/>
              <a:t>50т.р.*1,04</a:t>
            </a:r>
            <a:r>
              <a:rPr lang="en-US" dirty="0" smtClean="0"/>
              <a:t>^</a:t>
            </a:r>
            <a:r>
              <a:rPr lang="ru-RU" dirty="0" smtClean="0"/>
              <a:t>20=110 </a:t>
            </a:r>
            <a:r>
              <a:rPr lang="ru-RU" dirty="0" err="1" smtClean="0"/>
              <a:t>т.р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55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Финансовый рынок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00808"/>
            <a:ext cx="6321167" cy="4925955"/>
          </a:xfrm>
        </p:spPr>
      </p:pic>
    </p:spTree>
    <p:extLst>
      <p:ext uri="{BB962C8B-B14F-4D97-AF65-F5344CB8AC3E}">
        <p14:creationId xmlns:p14="http://schemas.microsoft.com/office/powerpoint/2010/main" val="4068646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Финансовый рынок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939" y="1844824"/>
            <a:ext cx="5725050" cy="4373563"/>
          </a:xfrm>
        </p:spPr>
      </p:pic>
    </p:spTree>
    <p:extLst>
      <p:ext uri="{BB962C8B-B14F-4D97-AF65-F5344CB8AC3E}">
        <p14:creationId xmlns:p14="http://schemas.microsoft.com/office/powerpoint/2010/main" val="3976923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Финансовый рынок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071" y="1752599"/>
            <a:ext cx="6496289" cy="4872217"/>
          </a:xfrm>
        </p:spPr>
      </p:pic>
    </p:spTree>
    <p:extLst>
      <p:ext uri="{BB962C8B-B14F-4D97-AF65-F5344CB8AC3E}">
        <p14:creationId xmlns:p14="http://schemas.microsoft.com/office/powerpoint/2010/main" val="1958612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Банковские вклады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1347360"/>
              </p:ext>
            </p:extLst>
          </p:nvPr>
        </p:nvGraphicFramePr>
        <p:xfrm>
          <a:off x="457200" y="1752600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4395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 ценных бумаг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9709912"/>
              </p:ext>
            </p:extLst>
          </p:nvPr>
        </p:nvGraphicFramePr>
        <p:xfrm>
          <a:off x="457200" y="1752600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3475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Брокерский счет (</a:t>
            </a:r>
            <a:r>
              <a:rPr lang="ru-RU" sz="2700" dirty="0" smtClean="0"/>
              <a:t>счет доверительного управления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Возможно иметь несколько счетов</a:t>
            </a:r>
          </a:p>
          <a:p>
            <a:r>
              <a:rPr lang="ru-RU" dirty="0" smtClean="0"/>
              <a:t>Деньги на счету не застрахованы в АСВ</a:t>
            </a:r>
          </a:p>
          <a:p>
            <a:r>
              <a:rPr lang="ru-RU" dirty="0" smtClean="0"/>
              <a:t>Наличие комиссионных платежей</a:t>
            </a:r>
          </a:p>
          <a:p>
            <a:r>
              <a:rPr lang="ru-RU" dirty="0" smtClean="0"/>
              <a:t>Возможность получить более высокую доходность, чем на депозите в банке</a:t>
            </a:r>
          </a:p>
          <a:p>
            <a:r>
              <a:rPr lang="ru-RU" dirty="0" smtClean="0"/>
              <a:t>Получаемый доход облагается по ставке 13% (брокер – налоговый агент)</a:t>
            </a:r>
          </a:p>
          <a:p>
            <a:r>
              <a:rPr lang="ru-RU" dirty="0" smtClean="0"/>
              <a:t>Пополнение только владельцем счета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988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Индивидуальный инвестиционный счет (</a:t>
            </a:r>
            <a:r>
              <a:rPr lang="ru-RU" sz="2700" dirty="0" smtClean="0"/>
              <a:t>с 2015 г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Есть ограничения (можно иметь только один ИИС)</a:t>
            </a:r>
          </a:p>
          <a:p>
            <a:r>
              <a:rPr lang="ru-RU" dirty="0" smtClean="0"/>
              <a:t>Возможность получить налоговые льготы (для их получения ИИС должен действовать три года и более): налоговый вычет или освобождение от НДФЛ в течение первых трех лет</a:t>
            </a:r>
          </a:p>
          <a:p>
            <a:r>
              <a:rPr lang="ru-RU" dirty="0" smtClean="0"/>
              <a:t>Деньги на счете не застрахованы в АСВ</a:t>
            </a:r>
          </a:p>
          <a:p>
            <a:r>
              <a:rPr lang="ru-RU" dirty="0" smtClean="0"/>
              <a:t>Вносить можно только рубли</a:t>
            </a:r>
          </a:p>
          <a:p>
            <a:r>
              <a:rPr lang="ru-RU" dirty="0" smtClean="0"/>
              <a:t>Можно закрыть и открыть новый в другом банке, можно перевести деньги на ИИС в другом банке</a:t>
            </a:r>
          </a:p>
          <a:p>
            <a:r>
              <a:rPr lang="ru-RU" dirty="0" smtClean="0"/>
              <a:t>Наличие комиссионных платежей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0840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Брокер. Как выбрать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Минимальный денежный порог для открытия счета</a:t>
            </a:r>
          </a:p>
          <a:p>
            <a:r>
              <a:rPr lang="ru-RU" dirty="0" smtClean="0"/>
              <a:t>Открытие счета бесплатно (возможно взимание комиссий если не пользоваться счетом)</a:t>
            </a:r>
          </a:p>
          <a:p>
            <a:r>
              <a:rPr lang="ru-RU" dirty="0" smtClean="0"/>
              <a:t>Тарифы, комиссии, дополнительные услуги</a:t>
            </a:r>
          </a:p>
          <a:p>
            <a:r>
              <a:rPr lang="ru-RU" dirty="0" smtClean="0"/>
              <a:t>Закрытие счета, перевод денежных средств на другой счет</a:t>
            </a:r>
          </a:p>
          <a:p>
            <a:r>
              <a:rPr lang="ru-RU" dirty="0" smtClean="0"/>
              <a:t>Брокер: лицензия, рейтинг надежности</a:t>
            </a:r>
          </a:p>
          <a:p>
            <a:r>
              <a:rPr lang="ru-RU" dirty="0" smtClean="0"/>
              <a:t>Он-</a:t>
            </a:r>
            <a:r>
              <a:rPr lang="ru-RU" dirty="0" err="1" smtClean="0"/>
              <a:t>лайн</a:t>
            </a:r>
            <a:r>
              <a:rPr lang="ru-RU" dirty="0" smtClean="0"/>
              <a:t> и оф-</a:t>
            </a:r>
            <a:r>
              <a:rPr lang="ru-RU" dirty="0" err="1" smtClean="0"/>
              <a:t>лайн</a:t>
            </a:r>
            <a:r>
              <a:rPr lang="ru-RU" dirty="0" smtClean="0"/>
              <a:t> открытие счета. Закрытие ИИС только оф-</a:t>
            </a:r>
            <a:r>
              <a:rPr lang="ru-RU" dirty="0" err="1" smtClean="0"/>
              <a:t>лайн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9678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тарифы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Комиссия за осуществление сделки </a:t>
            </a:r>
          </a:p>
          <a:p>
            <a:r>
              <a:rPr lang="ru-RU" dirty="0" smtClean="0"/>
              <a:t>Плата за обслуживание счета</a:t>
            </a:r>
          </a:p>
          <a:p>
            <a:r>
              <a:rPr lang="ru-RU" dirty="0" smtClean="0"/>
              <a:t>Плата за перевод (вывод) средств </a:t>
            </a:r>
          </a:p>
          <a:p>
            <a:endParaRPr lang="ru-RU" dirty="0"/>
          </a:p>
          <a:p>
            <a:r>
              <a:rPr lang="ru-RU" dirty="0" smtClean="0"/>
              <a:t>БКС</a:t>
            </a:r>
          </a:p>
          <a:p>
            <a:pPr lvl="1"/>
            <a:r>
              <a:rPr lang="ru-RU" dirty="0" smtClean="0"/>
              <a:t>Тариф инвестор</a:t>
            </a:r>
          </a:p>
          <a:p>
            <a:pPr lvl="2"/>
            <a:r>
              <a:rPr lang="ru-RU" dirty="0"/>
              <a:t>Комиссия – 0,1% от суммы сделки</a:t>
            </a:r>
          </a:p>
          <a:p>
            <a:pPr lvl="2"/>
            <a:r>
              <a:rPr lang="ru-RU" dirty="0"/>
              <a:t>Плата за обслуживание счета – 0 руб.</a:t>
            </a:r>
          </a:p>
          <a:p>
            <a:pPr lvl="1"/>
            <a:r>
              <a:rPr lang="ru-RU" dirty="0" smtClean="0"/>
              <a:t>Тариф трейдер</a:t>
            </a:r>
          </a:p>
          <a:p>
            <a:pPr lvl="2"/>
            <a:r>
              <a:rPr lang="ru-RU" dirty="0" smtClean="0"/>
              <a:t>Комиссия – 0,015% от суммы сделки</a:t>
            </a:r>
          </a:p>
          <a:p>
            <a:pPr lvl="2"/>
            <a:r>
              <a:rPr lang="ru-RU" dirty="0" smtClean="0"/>
              <a:t>Плата за обслуживание счета – 199 руб. в месяц</a:t>
            </a:r>
            <a:endParaRPr lang="ru-RU" dirty="0"/>
          </a:p>
          <a:p>
            <a:pPr lvl="1"/>
            <a:endParaRPr lang="ru-RU" dirty="0" smtClean="0"/>
          </a:p>
          <a:p>
            <a:pPr marL="685800" lvl="2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81586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Стратегии инвестирования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561012"/>
              </p:ext>
            </p:extLst>
          </p:nvPr>
        </p:nvGraphicFramePr>
        <p:xfrm>
          <a:off x="457200" y="1752600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531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Объекты инвестирования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Акции (прирост курсовой стоимости, дивиденды)</a:t>
            </a:r>
          </a:p>
          <a:p>
            <a:r>
              <a:rPr lang="ru-RU" dirty="0" smtClean="0"/>
              <a:t>Облигации (процент)</a:t>
            </a:r>
          </a:p>
          <a:p>
            <a:r>
              <a:rPr lang="ru-RU" dirty="0" smtClean="0"/>
              <a:t>Паевые инвестиционные фонды (выбираем ПИФ, вкладываем деньги, инвестированием занимается УК ПИФ)</a:t>
            </a:r>
          </a:p>
          <a:p>
            <a:pPr lvl="1"/>
            <a:r>
              <a:rPr lang="ru-RU" dirty="0"/>
              <a:t>Индексные фонды (вид паевого инвестиционного фонда или торгуемого на бирже фонда (англ. ETF), следующего индексной инвестиционной </a:t>
            </a:r>
            <a:r>
              <a:rPr lang="ru-RU" dirty="0" smtClean="0"/>
              <a:t>стратегии). Основываются на одном из биржевых индексов</a:t>
            </a:r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989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Индексные фонды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Индексные фонды — это косвенный способ купить весь рынок. То есть мы зависим от успехов не отдельного эмитента, а всего рыночного сектора целиком. Это обеспечивает широчайшие возможности для диверсификации портфеля.</a:t>
            </a:r>
          </a:p>
          <a:p>
            <a:endParaRPr lang="ru-RU" dirty="0"/>
          </a:p>
          <a:p>
            <a:r>
              <a:rPr lang="ru-RU" dirty="0"/>
              <a:t>Например, популярный индекс </a:t>
            </a:r>
            <a:r>
              <a:rPr lang="ru-RU" dirty="0" err="1"/>
              <a:t>Dow</a:t>
            </a:r>
            <a:r>
              <a:rPr lang="ru-RU" dirty="0"/>
              <a:t> </a:t>
            </a:r>
            <a:r>
              <a:rPr lang="ru-RU" dirty="0" err="1"/>
              <a:t>Jones</a:t>
            </a:r>
            <a:r>
              <a:rPr lang="ru-RU" dirty="0"/>
              <a:t> включает акции ТОП-30 промышленных гигантов США, взвешенных по цене. Таким образом, индексный фонд, отслеживающий DJIA, базируется на акциях этих компаний примерно в тех же пропорциях, которые они занимают в индексе.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1401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Биржевые индексы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128" y="1772816"/>
            <a:ext cx="8229600" cy="4373563"/>
          </a:xfrm>
        </p:spPr>
        <p:txBody>
          <a:bodyPr/>
          <a:lstStyle/>
          <a:p>
            <a:r>
              <a:rPr lang="ru-RU" dirty="0" smtClean="0"/>
              <a:t>Индексы биржевые</a:t>
            </a:r>
          </a:p>
          <a:p>
            <a:r>
              <a:rPr lang="ru-RU" dirty="0" smtClean="0"/>
              <a:t>Индексы рейтинговые</a:t>
            </a:r>
          </a:p>
          <a:p>
            <a:endParaRPr lang="ru-RU" dirty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www.moex.com/ru/indices</a:t>
            </a:r>
            <a:endParaRPr lang="ru-RU" dirty="0" smtClean="0"/>
          </a:p>
          <a:p>
            <a:endParaRPr lang="ru-RU" dirty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www.youtube.com/watch?v=f58cjK_MHNA</a:t>
            </a:r>
            <a:endParaRPr lang="ru-RU" dirty="0" smtClean="0"/>
          </a:p>
          <a:p>
            <a:endParaRPr lang="ru-RU" dirty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www.moex.com/msn/etf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2450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Недвижимость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Квартира, комната, гараж</a:t>
            </a:r>
          </a:p>
          <a:p>
            <a:r>
              <a:rPr lang="ru-RU" dirty="0" smtClean="0"/>
              <a:t>Высокая стоимость</a:t>
            </a:r>
          </a:p>
          <a:p>
            <a:r>
              <a:rPr lang="ru-RU" dirty="0" smtClean="0"/>
              <a:t>Длительный период возврата средств</a:t>
            </a:r>
          </a:p>
          <a:p>
            <a:endParaRPr lang="ru-RU" dirty="0"/>
          </a:p>
          <a:p>
            <a:r>
              <a:rPr lang="ru-RU" dirty="0" smtClean="0"/>
              <a:t>Получение дохода – при продаже (прирост стоимости), в период владения (сдача в аренду)</a:t>
            </a:r>
          </a:p>
          <a:p>
            <a:r>
              <a:rPr lang="ru-RU" dirty="0" smtClean="0"/>
              <a:t>Арендная плата может покрывать ипотечные платежи. Субаренда. Копить не выгодно.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://vladivostok.restate.ru/graph/ceny-prodazhi-kvartir</a:t>
            </a:r>
            <a:r>
              <a:rPr lang="en-US" dirty="0" smtClean="0">
                <a:hlinkClick r:id="rId2"/>
              </a:rPr>
              <a:t>/</a:t>
            </a:r>
            <a:r>
              <a:rPr lang="ru-RU" dirty="0" smtClean="0"/>
              <a:t>  </a:t>
            </a:r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vladivostok.naydidom.com/tseny/adtype-kupit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530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внимание. </a:t>
            </a:r>
          </a:p>
          <a:p>
            <a:pPr algn="ctr"/>
            <a:r>
              <a:rPr lang="ru-RU" dirty="0" smtClean="0"/>
              <a:t>Можно задать вопросы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95616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907</TotalTime>
  <Words>547</Words>
  <Application>Microsoft Office PowerPoint</Application>
  <PresentationFormat>Экран (4:3)</PresentationFormat>
  <Paragraphs>113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Book Antiqua</vt:lpstr>
      <vt:lpstr>Century Gothic</vt:lpstr>
      <vt:lpstr>Аптека</vt:lpstr>
      <vt:lpstr>Личные финансы.</vt:lpstr>
      <vt:lpstr>Инвестиции – получение дохода в будущем</vt:lpstr>
      <vt:lpstr>Инвестиции – виды прибыли</vt:lpstr>
      <vt:lpstr>Оценка эффективности</vt:lpstr>
      <vt:lpstr>Финансовый рынок </vt:lpstr>
      <vt:lpstr>Финансовый рынок </vt:lpstr>
      <vt:lpstr>Финансовый рынок </vt:lpstr>
      <vt:lpstr>Банковские вклады</vt:lpstr>
      <vt:lpstr>Рынок ценных бумаг</vt:lpstr>
      <vt:lpstr>Брокерский счет (счет доверительного управления)</vt:lpstr>
      <vt:lpstr>Индивидуальный инвестиционный счет (с 2015 г)</vt:lpstr>
      <vt:lpstr>Брокер. Как выбрать</vt:lpstr>
      <vt:lpstr>тарифы</vt:lpstr>
      <vt:lpstr>Стратегии инвестирования</vt:lpstr>
      <vt:lpstr>Объекты инвестирования</vt:lpstr>
      <vt:lpstr>Индексные фонды</vt:lpstr>
      <vt:lpstr>Биржевые индексы</vt:lpstr>
      <vt:lpstr>Недвижимость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Финансовая система РФ.</dc:title>
  <dc:creator>Alex</dc:creator>
  <cp:lastModifiedBy>Tatyana</cp:lastModifiedBy>
  <cp:revision>27</cp:revision>
  <dcterms:created xsi:type="dcterms:W3CDTF">2020-10-06T00:41:49Z</dcterms:created>
  <dcterms:modified xsi:type="dcterms:W3CDTF">2024-12-28T01:04:24Z</dcterms:modified>
</cp:coreProperties>
</file>