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85" r:id="rId3"/>
    <p:sldId id="257" r:id="rId4"/>
    <p:sldId id="258" r:id="rId5"/>
    <p:sldId id="259" r:id="rId6"/>
    <p:sldId id="260" r:id="rId7"/>
    <p:sldId id="261" r:id="rId8"/>
    <p:sldId id="262" r:id="rId9"/>
    <p:sldId id="263" r:id="rId10"/>
    <p:sldId id="264" r:id="rId11"/>
    <p:sldId id="265" r:id="rId12"/>
    <p:sldId id="266" r:id="rId13"/>
    <p:sldId id="267" r:id="rId14"/>
    <p:sldId id="277" r:id="rId15"/>
    <p:sldId id="268" r:id="rId16"/>
    <p:sldId id="269" r:id="rId17"/>
    <p:sldId id="270" r:id="rId18"/>
    <p:sldId id="271" r:id="rId19"/>
    <p:sldId id="272" r:id="rId20"/>
    <p:sldId id="273" r:id="rId21"/>
    <p:sldId id="274" r:id="rId22"/>
    <p:sldId id="275" r:id="rId23"/>
    <p:sldId id="276" r:id="rId24"/>
    <p:sldId id="280" r:id="rId25"/>
    <p:sldId id="281" r:id="rId26"/>
    <p:sldId id="282" r:id="rId27"/>
    <p:sldId id="283" r:id="rId28"/>
    <p:sldId id="284" r:id="rId29"/>
    <p:sldId id="278" r:id="rId30"/>
    <p:sldId id="279" r:id="rId31"/>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60" autoAdjust="0"/>
  </p:normalViewPr>
  <p:slideViewPr>
    <p:cSldViewPr>
      <p:cViewPr varScale="1">
        <p:scale>
          <a:sx n="70" d="100"/>
          <a:sy n="70" d="100"/>
        </p:scale>
        <p:origin x="-516" y="-10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bg>
      <p:bgRef idx="1002">
        <a:schemeClr val="bg1"/>
      </p:bgRef>
    </p:bg>
    <p:spTree>
      <p:nvGrpSpPr>
        <p:cNvPr id="1" name=""/>
        <p:cNvGrpSpPr/>
        <p:nvPr/>
      </p:nvGrpSpPr>
      <p:grpSpPr>
        <a:xfrm>
          <a:off x="0" y="0"/>
          <a:ext cx="0" cy="0"/>
          <a:chOff x="0" y="0"/>
          <a:chExt cx="0" cy="0"/>
        </a:xfrm>
      </p:grpSpPr>
      <p:sp>
        <p:nvSpPr>
          <p:cNvPr id="8" name="Прямоугольник 7"/>
          <p:cNvSpPr/>
          <p:nvPr/>
        </p:nvSpPr>
        <p:spPr>
          <a:xfrm flipH="1">
            <a:off x="2667000" y="0"/>
            <a:ext cx="6477000" cy="6858000"/>
          </a:xfrm>
          <a:prstGeom prst="rect">
            <a:avLst/>
          </a:prstGeom>
          <a:blipFill>
            <a:blip r:embed="rId2">
              <a:alphaModFix amt="43000"/>
            </a:blip>
            <a:tile tx="0" ty="0" sx="50000" sy="50000" flip="none" algn="tl"/>
          </a:blipFill>
          <a:ln w="0" cap="flat" cmpd="sng" algn="ctr">
            <a:noFill/>
            <a:prstDash val="solid"/>
          </a:ln>
          <a:effectLst>
            <a:fillOverlay blend="mult">
              <a:gradFill rotWithShape="1">
                <a:gsLst>
                  <a:gs pos="0">
                    <a:schemeClr val="tx2">
                      <a:tint val="62000"/>
                      <a:satMod val="420000"/>
                    </a:schemeClr>
                  </a:gs>
                  <a:gs pos="100000">
                    <a:schemeClr val="tx2">
                      <a:shade val="20000"/>
                      <a:satMod val="170000"/>
                    </a:schemeClr>
                  </a:gs>
                </a:gsLst>
                <a:path path="circle">
                  <a:fillToRect l="50000" t="100000" r="50000"/>
                </a:path>
                <a:tileRect/>
              </a:gradFill>
            </a:fillOverlay>
            <a:innerShdw blurRad="63500" dist="44450" dir="10800000">
              <a:srgbClr val="000000">
                <a:alpha val="50000"/>
              </a:srgbClr>
            </a:inn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Прямая соединительная линия 8"/>
          <p:cNvSpPr>
            <a:spLocks noChangeShapeType="1"/>
          </p:cNvSpPr>
          <p:nvPr/>
        </p:nvSpPr>
        <p:spPr bwMode="auto">
          <a:xfrm rot="16200000">
            <a:off x="-762000" y="3429000"/>
            <a:ext cx="6858000" cy="0"/>
          </a:xfrm>
          <a:prstGeom prst="line">
            <a:avLst/>
          </a:prstGeom>
          <a:noFill/>
          <a:ln w="11430" cap="flat" cmpd="sng" algn="ctr">
            <a:solidFill>
              <a:schemeClr val="bg1">
                <a:shade val="95000"/>
              </a:schemeClr>
            </a:solidFill>
            <a:prstDash val="solid"/>
            <a:miter lim="800000"/>
            <a:headEnd type="none" w="med" len="med"/>
            <a:tailEnd type="none" w="med" len="med"/>
          </a:ln>
          <a:effectLst/>
        </p:spPr>
        <p:txBody>
          <a:bodyPr vert="horz" wrap="square" lIns="91440" tIns="45720" rIns="91440" bIns="45720" anchor="t" compatLnSpc="1"/>
          <a:lstStyle>
            <a:extLst/>
          </a:lstStyle>
          <a:p>
            <a:endParaRPr kumimoji="0" lang="en-US"/>
          </a:p>
        </p:txBody>
      </p:sp>
      <p:sp>
        <p:nvSpPr>
          <p:cNvPr id="12" name="Заголовок 11"/>
          <p:cNvSpPr>
            <a:spLocks noGrp="1"/>
          </p:cNvSpPr>
          <p:nvPr>
            <p:ph type="ctrTitle"/>
          </p:nvPr>
        </p:nvSpPr>
        <p:spPr>
          <a:xfrm>
            <a:off x="3366868" y="533400"/>
            <a:ext cx="5105400" cy="2868168"/>
          </a:xfrm>
        </p:spPr>
        <p:txBody>
          <a:bodyPr lIns="45720" tIns="0" rIns="45720">
            <a:noAutofit/>
          </a:bodyPr>
          <a:lstStyle>
            <a:lvl1pPr algn="r">
              <a:defRPr sz="4200" b="1"/>
            </a:lvl1pPr>
            <a:extLst/>
          </a:lstStyle>
          <a:p>
            <a:r>
              <a:rPr kumimoji="0" lang="ru-RU" smtClean="0"/>
              <a:t>Образец заголовка</a:t>
            </a:r>
            <a:endParaRPr kumimoji="0" lang="en-US"/>
          </a:p>
        </p:txBody>
      </p:sp>
      <p:sp>
        <p:nvSpPr>
          <p:cNvPr id="25" name="Подзаголовок 24"/>
          <p:cNvSpPr>
            <a:spLocks noGrp="1"/>
          </p:cNvSpPr>
          <p:nvPr>
            <p:ph type="subTitle" idx="1"/>
          </p:nvPr>
        </p:nvSpPr>
        <p:spPr>
          <a:xfrm>
            <a:off x="3354442" y="3539864"/>
            <a:ext cx="5114778" cy="1101248"/>
          </a:xfrm>
        </p:spPr>
        <p:txBody>
          <a:bodyPr lIns="45720" tIns="0" rIns="45720" bIns="0"/>
          <a:lstStyle>
            <a:lvl1pPr marL="0" indent="0" algn="r">
              <a:buNone/>
              <a:defRPr sz="2200">
                <a:solidFill>
                  <a:srgbClr val="FFFFFF"/>
                </a:solidFill>
                <a:effectLst/>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ru-RU" smtClean="0"/>
              <a:t>Образец подзаголовка</a:t>
            </a:r>
            <a:endParaRPr kumimoji="0" lang="en-US"/>
          </a:p>
        </p:txBody>
      </p:sp>
      <p:sp>
        <p:nvSpPr>
          <p:cNvPr id="31" name="Дата 30"/>
          <p:cNvSpPr>
            <a:spLocks noGrp="1"/>
          </p:cNvSpPr>
          <p:nvPr>
            <p:ph type="dt" sz="half" idx="10"/>
          </p:nvPr>
        </p:nvSpPr>
        <p:spPr>
          <a:xfrm>
            <a:off x="5871224" y="6557946"/>
            <a:ext cx="2002464" cy="226902"/>
          </a:xfrm>
        </p:spPr>
        <p:txBody>
          <a:bodyPr/>
          <a:lstStyle>
            <a:lvl1pPr>
              <a:defRPr lang="en-US" smtClean="0">
                <a:solidFill>
                  <a:srgbClr val="FFFFFF"/>
                </a:solidFill>
              </a:defRPr>
            </a:lvl1pPr>
            <a:extLst/>
          </a:lstStyle>
          <a:p>
            <a:fld id="{5B106E36-FD25-4E2D-B0AA-010F637433A0}" type="datetimeFigureOut">
              <a:rPr lang="ru-RU" smtClean="0"/>
              <a:pPr/>
              <a:t>10.05.2018</a:t>
            </a:fld>
            <a:endParaRPr lang="ru-RU"/>
          </a:p>
        </p:txBody>
      </p:sp>
      <p:sp>
        <p:nvSpPr>
          <p:cNvPr id="18" name="Нижний колонтитул 17"/>
          <p:cNvSpPr>
            <a:spLocks noGrp="1"/>
          </p:cNvSpPr>
          <p:nvPr>
            <p:ph type="ftr" sz="quarter" idx="11"/>
          </p:nvPr>
        </p:nvSpPr>
        <p:spPr>
          <a:xfrm>
            <a:off x="2819400" y="6557946"/>
            <a:ext cx="2927722" cy="228600"/>
          </a:xfrm>
        </p:spPr>
        <p:txBody>
          <a:bodyPr/>
          <a:lstStyle>
            <a:lvl1pPr>
              <a:defRPr lang="en-US" dirty="0">
                <a:solidFill>
                  <a:srgbClr val="FFFFFF"/>
                </a:solidFill>
              </a:defRPr>
            </a:lvl1pPr>
            <a:extLst/>
          </a:lstStyle>
          <a:p>
            <a:endParaRPr lang="ru-RU"/>
          </a:p>
        </p:txBody>
      </p:sp>
      <p:sp>
        <p:nvSpPr>
          <p:cNvPr id="29" name="Номер слайда 28"/>
          <p:cNvSpPr>
            <a:spLocks noGrp="1"/>
          </p:cNvSpPr>
          <p:nvPr>
            <p:ph type="sldNum" sz="quarter" idx="12"/>
          </p:nvPr>
        </p:nvSpPr>
        <p:spPr>
          <a:xfrm>
            <a:off x="7880884" y="6556248"/>
            <a:ext cx="588336" cy="228600"/>
          </a:xfrm>
        </p:spPr>
        <p:txBody>
          <a:bodyPr/>
          <a:lstStyle>
            <a:lvl1pPr>
              <a:defRPr lang="en-US" smtClean="0">
                <a:solidFill>
                  <a:srgbClr val="FFFFFF"/>
                </a:solidFill>
              </a:defRPr>
            </a:lvl1pPr>
            <a:extLst/>
          </a:lstStyle>
          <a:p>
            <a:fld id="{725C68B6-61C2-468F-89AB-4B9F7531AA68}" type="slidenum">
              <a:rPr lang="ru-RU" smtClean="0"/>
              <a:pPr/>
              <a:t>‹#›</a:t>
            </a:fld>
            <a:endParaRPr lang="ru-RU"/>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extLst/>
          </a:lstStyle>
          <a:p>
            <a:r>
              <a:rPr kumimoji="0" lang="ru-RU" smtClean="0"/>
              <a:t>Образец заголовка</a:t>
            </a:r>
            <a:endParaRPr kumimoji="0" lang="en-US"/>
          </a:p>
        </p:txBody>
      </p:sp>
      <p:sp>
        <p:nvSpPr>
          <p:cNvPr id="3" name="Содержимое 2"/>
          <p:cNvSpPr>
            <a:spLocks noGrp="1"/>
          </p:cNvSpPr>
          <p:nvPr>
            <p:ph idx="1"/>
          </p:nvPr>
        </p:nvSpPr>
        <p:spPr/>
        <p:txBody>
          <a:bodyPr/>
          <a:lstStyle>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extLst/>
          </a:lstStyle>
          <a:p>
            <a:fld id="{5B106E36-FD25-4E2D-B0AA-010F637433A0}" type="datetimeFigureOut">
              <a:rPr lang="ru-RU" smtClean="0"/>
              <a:pPr/>
              <a:t>10.05.2018</a:t>
            </a:fld>
            <a:endParaRPr lang="ru-RU"/>
          </a:p>
        </p:txBody>
      </p:sp>
      <p:sp>
        <p:nvSpPr>
          <p:cNvPr id="5" name="Нижний колонтитул 4"/>
          <p:cNvSpPr>
            <a:spLocks noGrp="1"/>
          </p:cNvSpPr>
          <p:nvPr>
            <p:ph type="ftr" sz="quarter" idx="11"/>
          </p:nvPr>
        </p:nvSpPr>
        <p:spPr/>
        <p:txBody>
          <a:bodyPr/>
          <a:lstStyle>
            <a:extLst/>
          </a:lstStyle>
          <a:p>
            <a:endParaRPr lang="ru-RU"/>
          </a:p>
        </p:txBody>
      </p:sp>
      <p:sp>
        <p:nvSpPr>
          <p:cNvPr id="6" name="Номер слайда 5"/>
          <p:cNvSpPr>
            <a:spLocks noGrp="1"/>
          </p:cNvSpPr>
          <p:nvPr>
            <p:ph type="sldNum" sz="quarter" idx="12"/>
          </p:nvPr>
        </p:nvSpPr>
        <p:spPr/>
        <p:txBody>
          <a:bodyPr/>
          <a:lstStyle>
            <a:extLst/>
          </a:lstStyle>
          <a:p>
            <a:fld id="{725C68B6-61C2-468F-89AB-4B9F7531AA68}" type="slidenum">
              <a:rPr lang="ru-RU" smtClean="0"/>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066800" y="2821837"/>
            <a:ext cx="6255488" cy="1362075"/>
          </a:xfrm>
        </p:spPr>
        <p:txBody>
          <a:bodyPr tIns="0" anchor="t"/>
          <a:lstStyle>
            <a:lvl1pPr algn="r">
              <a:buNone/>
              <a:defRPr sz="4200" b="1" cap="all"/>
            </a:lvl1pPr>
            <a:extLst/>
          </a:lstStyle>
          <a:p>
            <a:r>
              <a:rPr kumimoji="0" lang="ru-RU" smtClean="0"/>
              <a:t>Образец заголовка</a:t>
            </a:r>
            <a:endParaRPr kumimoji="0" lang="en-US"/>
          </a:p>
        </p:txBody>
      </p:sp>
      <p:sp>
        <p:nvSpPr>
          <p:cNvPr id="3" name="Текст 2"/>
          <p:cNvSpPr>
            <a:spLocks noGrp="1"/>
          </p:cNvSpPr>
          <p:nvPr>
            <p:ph type="body" idx="1"/>
          </p:nvPr>
        </p:nvSpPr>
        <p:spPr>
          <a:xfrm>
            <a:off x="1066800" y="1905000"/>
            <a:ext cx="6255488" cy="743507"/>
          </a:xfrm>
        </p:spPr>
        <p:txBody>
          <a:bodyPr anchor="b"/>
          <a:lstStyle>
            <a:lvl1pPr marL="0" indent="0" algn="r">
              <a:buNone/>
              <a:defRPr sz="2000">
                <a:solidFill>
                  <a:schemeClr val="tx1"/>
                </a:solidFill>
                <a:effectLst/>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ru-RU" smtClean="0"/>
              <a:t>Образец текста</a:t>
            </a:r>
          </a:p>
        </p:txBody>
      </p:sp>
      <p:sp>
        <p:nvSpPr>
          <p:cNvPr id="4" name="Дата 3"/>
          <p:cNvSpPr>
            <a:spLocks noGrp="1"/>
          </p:cNvSpPr>
          <p:nvPr>
            <p:ph type="dt" sz="half" idx="10"/>
          </p:nvPr>
        </p:nvSpPr>
        <p:spPr>
          <a:xfrm>
            <a:off x="4724238" y="6556810"/>
            <a:ext cx="2002464" cy="226902"/>
          </a:xfrm>
        </p:spPr>
        <p:txBody>
          <a:bodyPr bIns="0" anchor="b"/>
          <a:lstStyle>
            <a:lvl1pPr>
              <a:defRPr>
                <a:solidFill>
                  <a:schemeClr val="tx2"/>
                </a:solidFill>
              </a:defRPr>
            </a:lvl1pPr>
            <a:extLst/>
          </a:lstStyle>
          <a:p>
            <a:fld id="{5B106E36-FD25-4E2D-B0AA-010F637433A0}" type="datetimeFigureOut">
              <a:rPr lang="ru-RU" smtClean="0"/>
              <a:pPr/>
              <a:t>10.05.2018</a:t>
            </a:fld>
            <a:endParaRPr lang="ru-RU"/>
          </a:p>
        </p:txBody>
      </p:sp>
      <p:sp>
        <p:nvSpPr>
          <p:cNvPr id="5" name="Нижний колонтитул 4"/>
          <p:cNvSpPr>
            <a:spLocks noGrp="1"/>
          </p:cNvSpPr>
          <p:nvPr>
            <p:ph type="ftr" sz="quarter" idx="11"/>
          </p:nvPr>
        </p:nvSpPr>
        <p:spPr>
          <a:xfrm>
            <a:off x="1735358" y="6556810"/>
            <a:ext cx="2895600" cy="228600"/>
          </a:xfrm>
        </p:spPr>
        <p:txBody>
          <a:bodyPr bIns="0" anchor="b"/>
          <a:lstStyle>
            <a:lvl1pPr>
              <a:defRPr>
                <a:solidFill>
                  <a:schemeClr val="tx2"/>
                </a:solidFill>
              </a:defRPr>
            </a:lvl1pPr>
            <a:extLst/>
          </a:lstStyle>
          <a:p>
            <a:endParaRPr lang="ru-RU"/>
          </a:p>
        </p:txBody>
      </p:sp>
      <p:sp>
        <p:nvSpPr>
          <p:cNvPr id="6" name="Номер слайда 5"/>
          <p:cNvSpPr>
            <a:spLocks noGrp="1"/>
          </p:cNvSpPr>
          <p:nvPr>
            <p:ph type="sldNum" sz="quarter" idx="12"/>
          </p:nvPr>
        </p:nvSpPr>
        <p:spPr>
          <a:xfrm>
            <a:off x="6733952" y="6555112"/>
            <a:ext cx="588336" cy="228600"/>
          </a:xfrm>
        </p:spPr>
        <p:txBody>
          <a:bodyPr/>
          <a:lstStyle>
            <a:extLst/>
          </a:lstStyle>
          <a:p>
            <a:fld id="{725C68B6-61C2-468F-89AB-4B9F7531AA68}" type="slidenum">
              <a:rPr lang="ru-RU" smtClean="0"/>
              <a:pPr/>
              <a:t>‹#›</a:t>
            </a:fld>
            <a:endParaRPr lang="ru-RU"/>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320040"/>
            <a:ext cx="7242048" cy="1143000"/>
          </a:xfrm>
        </p:spPr>
        <p:txBody>
          <a:bodyPr/>
          <a:lstStyle>
            <a:extLst/>
          </a:lstStyle>
          <a:p>
            <a:r>
              <a:rPr kumimoji="0" lang="ru-RU" smtClean="0"/>
              <a:t>Образец заголовка</a:t>
            </a:r>
            <a:endParaRPr kumimoji="0" lang="en-US"/>
          </a:p>
        </p:txBody>
      </p:sp>
      <p:sp>
        <p:nvSpPr>
          <p:cNvPr id="3" name="Содержимое 2"/>
          <p:cNvSpPr>
            <a:spLocks noGrp="1"/>
          </p:cNvSpPr>
          <p:nvPr>
            <p:ph sz="half" idx="1"/>
          </p:nvPr>
        </p:nvSpPr>
        <p:spPr>
          <a:xfrm>
            <a:off x="457200" y="1600200"/>
            <a:ext cx="3520440" cy="4525963"/>
          </a:xfrm>
        </p:spPr>
        <p:txBody>
          <a:bodyPr anchor="t"/>
          <a:lstStyle>
            <a:lvl1pPr>
              <a:defRPr sz="2800"/>
            </a:lvl1pPr>
            <a:lvl2pPr>
              <a:defRPr sz="2400"/>
            </a:lvl2pPr>
            <a:lvl3pPr>
              <a:defRPr sz="2000"/>
            </a:lvl3pPr>
            <a:lvl4pPr>
              <a:defRPr sz="1800"/>
            </a:lvl4pPr>
            <a:lvl5pPr>
              <a:defRPr sz="18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Содержимое 3"/>
          <p:cNvSpPr>
            <a:spLocks noGrp="1"/>
          </p:cNvSpPr>
          <p:nvPr>
            <p:ph sz="half" idx="2"/>
          </p:nvPr>
        </p:nvSpPr>
        <p:spPr>
          <a:xfrm>
            <a:off x="4178808" y="1600200"/>
            <a:ext cx="3520440" cy="4525963"/>
          </a:xfrm>
        </p:spPr>
        <p:txBody>
          <a:bodyPr anchor="t"/>
          <a:lstStyle>
            <a:lvl1pPr>
              <a:defRPr sz="2800"/>
            </a:lvl1pPr>
            <a:lvl2pPr>
              <a:defRPr sz="2400"/>
            </a:lvl2pPr>
            <a:lvl3pPr>
              <a:defRPr sz="2000"/>
            </a:lvl3pPr>
            <a:lvl4pPr>
              <a:defRPr sz="1800"/>
            </a:lvl4pPr>
            <a:lvl5pPr>
              <a:defRPr sz="18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extLst/>
          </a:lstStyle>
          <a:p>
            <a:fld id="{5B106E36-FD25-4E2D-B0AA-010F637433A0}" type="datetimeFigureOut">
              <a:rPr lang="ru-RU" smtClean="0"/>
              <a:pPr/>
              <a:t>10.05.2018</a:t>
            </a:fld>
            <a:endParaRPr lang="ru-RU"/>
          </a:p>
        </p:txBody>
      </p:sp>
      <p:sp>
        <p:nvSpPr>
          <p:cNvPr id="6" name="Нижний колонтитул 5"/>
          <p:cNvSpPr>
            <a:spLocks noGrp="1"/>
          </p:cNvSpPr>
          <p:nvPr>
            <p:ph type="ftr" sz="quarter" idx="11"/>
          </p:nvPr>
        </p:nvSpPr>
        <p:spPr/>
        <p:txBody>
          <a:bodyPr/>
          <a:lstStyle>
            <a:extLst/>
          </a:lstStyle>
          <a:p>
            <a:endParaRPr lang="ru-RU"/>
          </a:p>
        </p:txBody>
      </p:sp>
      <p:sp>
        <p:nvSpPr>
          <p:cNvPr id="7" name="Номер слайда 6"/>
          <p:cNvSpPr>
            <a:spLocks noGrp="1"/>
          </p:cNvSpPr>
          <p:nvPr>
            <p:ph type="sldNum" sz="quarter" idx="12"/>
          </p:nvPr>
        </p:nvSpPr>
        <p:spPr/>
        <p:txBody>
          <a:bodyPr/>
          <a:lstStyle>
            <a:extLst/>
          </a:lstStyle>
          <a:p>
            <a:fld id="{725C68B6-61C2-468F-89AB-4B9F7531AA68}" type="slidenum">
              <a:rPr lang="ru-RU" smtClean="0"/>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320040"/>
            <a:ext cx="7242048" cy="1143000"/>
          </a:xfrm>
        </p:spPr>
        <p:txBody>
          <a:bodyPr anchor="b"/>
          <a:lstStyle>
            <a:lvl1pPr>
              <a:defRPr/>
            </a:lvl1pPr>
            <a:extLst/>
          </a:lstStyle>
          <a:p>
            <a:r>
              <a:rPr kumimoji="0" lang="ru-RU" smtClean="0"/>
              <a:t>Образец заголовка</a:t>
            </a:r>
            <a:endParaRPr kumimoji="0" lang="en-US"/>
          </a:p>
        </p:txBody>
      </p:sp>
      <p:sp>
        <p:nvSpPr>
          <p:cNvPr id="3" name="Текст 2"/>
          <p:cNvSpPr>
            <a:spLocks noGrp="1"/>
          </p:cNvSpPr>
          <p:nvPr>
            <p:ph type="body" idx="1"/>
          </p:nvPr>
        </p:nvSpPr>
        <p:spPr>
          <a:xfrm>
            <a:off x="457200" y="5867400"/>
            <a:ext cx="3520440" cy="457200"/>
          </a:xfrm>
          <a:noFill/>
          <a:ln w="12700" cap="flat" cmpd="sng" algn="ctr">
            <a:solidFill>
              <a:schemeClr val="tx2"/>
            </a:solidFill>
            <a:prstDash val="solid"/>
          </a:ln>
          <a:effectLst/>
        </p:spPr>
        <p:style>
          <a:lnRef idx="1">
            <a:schemeClr val="accent1"/>
          </a:lnRef>
          <a:fillRef idx="3">
            <a:schemeClr val="accent1"/>
          </a:fillRef>
          <a:effectRef idx="2">
            <a:schemeClr val="accent1"/>
          </a:effectRef>
          <a:fontRef idx="minor">
            <a:schemeClr val="lt1"/>
          </a:fontRef>
        </p:style>
        <p:txBody>
          <a:bodyPr anchor="ctr"/>
          <a:lstStyle>
            <a:lvl1pPr marL="0" indent="0" algn="ctr">
              <a:buNone/>
              <a:defRPr sz="1800" b="1">
                <a:solidFill>
                  <a:schemeClr val="tx2"/>
                </a:solidFill>
                <a:effectLst/>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ru-RU" smtClean="0"/>
              <a:t>Образец текста</a:t>
            </a:r>
          </a:p>
        </p:txBody>
      </p:sp>
      <p:sp>
        <p:nvSpPr>
          <p:cNvPr id="4" name="Текст 3"/>
          <p:cNvSpPr>
            <a:spLocks noGrp="1"/>
          </p:cNvSpPr>
          <p:nvPr>
            <p:ph type="body" sz="half" idx="3"/>
          </p:nvPr>
        </p:nvSpPr>
        <p:spPr>
          <a:xfrm>
            <a:off x="4178808" y="5867400"/>
            <a:ext cx="3520440" cy="457200"/>
          </a:xfrm>
          <a:noFill/>
          <a:ln w="12700" cap="flat" cmpd="sng" algn="ctr">
            <a:solidFill>
              <a:schemeClr val="tx2"/>
            </a:solidFill>
            <a:prstDash val="solid"/>
          </a:ln>
          <a:effectLst/>
        </p:spPr>
        <p:style>
          <a:lnRef idx="1">
            <a:schemeClr val="accent2"/>
          </a:lnRef>
          <a:fillRef idx="3">
            <a:schemeClr val="accent2"/>
          </a:fillRef>
          <a:effectRef idx="2">
            <a:schemeClr val="accent2"/>
          </a:effectRef>
          <a:fontRef idx="minor">
            <a:schemeClr val="lt1"/>
          </a:fontRef>
        </p:style>
        <p:txBody>
          <a:bodyPr anchor="ctr"/>
          <a:lstStyle>
            <a:lvl1pPr marL="0" indent="0" algn="ctr">
              <a:buNone/>
              <a:defRPr sz="1800" b="1">
                <a:solidFill>
                  <a:schemeClr val="tx2"/>
                </a:solidFill>
                <a:effectLst/>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ru-RU" smtClean="0"/>
              <a:t>Образец текста</a:t>
            </a:r>
          </a:p>
        </p:txBody>
      </p:sp>
      <p:sp>
        <p:nvSpPr>
          <p:cNvPr id="5" name="Содержимое 4"/>
          <p:cNvSpPr>
            <a:spLocks noGrp="1"/>
          </p:cNvSpPr>
          <p:nvPr>
            <p:ph sz="quarter" idx="2"/>
          </p:nvPr>
        </p:nvSpPr>
        <p:spPr>
          <a:xfrm>
            <a:off x="457200" y="1711840"/>
            <a:ext cx="3520440" cy="4114800"/>
          </a:xfrm>
        </p:spPr>
        <p:txBody>
          <a:bodyPr/>
          <a:lstStyle>
            <a:lvl1pPr>
              <a:defRPr sz="2400"/>
            </a:lvl1pPr>
            <a:lvl2pPr>
              <a:defRPr sz="2000"/>
            </a:lvl2pPr>
            <a:lvl3pPr>
              <a:defRPr sz="1800"/>
            </a:lvl3pPr>
            <a:lvl4pPr>
              <a:defRPr sz="1600"/>
            </a:lvl4pPr>
            <a:lvl5pPr>
              <a:defRPr sz="16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6" name="Содержимое 5"/>
          <p:cNvSpPr>
            <a:spLocks noGrp="1"/>
          </p:cNvSpPr>
          <p:nvPr>
            <p:ph sz="quarter" idx="4"/>
          </p:nvPr>
        </p:nvSpPr>
        <p:spPr>
          <a:xfrm>
            <a:off x="4178808" y="1711840"/>
            <a:ext cx="3520440" cy="4114800"/>
          </a:xfrm>
        </p:spPr>
        <p:txBody>
          <a:bodyPr/>
          <a:lstStyle>
            <a:lvl1pPr>
              <a:defRPr sz="2400"/>
            </a:lvl1pPr>
            <a:lvl2pPr>
              <a:defRPr sz="2000"/>
            </a:lvl2pPr>
            <a:lvl3pPr>
              <a:defRPr sz="1800"/>
            </a:lvl3pPr>
            <a:lvl4pPr>
              <a:defRPr sz="1600"/>
            </a:lvl4pPr>
            <a:lvl5pPr>
              <a:defRPr sz="16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7" name="Дата 6"/>
          <p:cNvSpPr>
            <a:spLocks noGrp="1"/>
          </p:cNvSpPr>
          <p:nvPr>
            <p:ph type="dt" sz="half" idx="10"/>
          </p:nvPr>
        </p:nvSpPr>
        <p:spPr/>
        <p:txBody>
          <a:bodyPr/>
          <a:lstStyle>
            <a:extLst/>
          </a:lstStyle>
          <a:p>
            <a:fld id="{5B106E36-FD25-4E2D-B0AA-010F637433A0}" type="datetimeFigureOut">
              <a:rPr lang="ru-RU" smtClean="0"/>
              <a:pPr/>
              <a:t>10.05.2018</a:t>
            </a:fld>
            <a:endParaRPr lang="ru-RU"/>
          </a:p>
        </p:txBody>
      </p:sp>
      <p:sp>
        <p:nvSpPr>
          <p:cNvPr id="8" name="Нижний колонтитул 7"/>
          <p:cNvSpPr>
            <a:spLocks noGrp="1"/>
          </p:cNvSpPr>
          <p:nvPr>
            <p:ph type="ftr" sz="quarter" idx="11"/>
          </p:nvPr>
        </p:nvSpPr>
        <p:spPr/>
        <p:txBody>
          <a:bodyPr/>
          <a:lstStyle>
            <a:extLst/>
          </a:lstStyle>
          <a:p>
            <a:endParaRPr lang="ru-RU"/>
          </a:p>
        </p:txBody>
      </p:sp>
      <p:sp>
        <p:nvSpPr>
          <p:cNvPr id="9" name="Номер слайда 8"/>
          <p:cNvSpPr>
            <a:spLocks noGrp="1"/>
          </p:cNvSpPr>
          <p:nvPr>
            <p:ph type="sldNum" sz="quarter" idx="12"/>
          </p:nvPr>
        </p:nvSpPr>
        <p:spPr/>
        <p:txBody>
          <a:bodyPr/>
          <a:lstStyle>
            <a:extLst/>
          </a:lstStyle>
          <a:p>
            <a:fld id="{725C68B6-61C2-468F-89AB-4B9F7531AA68}" type="slidenum">
              <a:rPr lang="ru-RU" smtClean="0"/>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320040"/>
            <a:ext cx="7242048" cy="1143000"/>
          </a:xfrm>
        </p:spPr>
        <p:txBody>
          <a:bodyPr/>
          <a:lstStyle>
            <a:extLst/>
          </a:lstStyle>
          <a:p>
            <a:r>
              <a:rPr kumimoji="0" lang="ru-RU" smtClean="0"/>
              <a:t>Образец заголовка</a:t>
            </a:r>
            <a:endParaRPr kumimoji="0" lang="en-US"/>
          </a:p>
        </p:txBody>
      </p:sp>
      <p:sp>
        <p:nvSpPr>
          <p:cNvPr id="3" name="Дата 2"/>
          <p:cNvSpPr>
            <a:spLocks noGrp="1"/>
          </p:cNvSpPr>
          <p:nvPr>
            <p:ph type="dt" sz="half" idx="10"/>
          </p:nvPr>
        </p:nvSpPr>
        <p:spPr/>
        <p:txBody>
          <a:bodyPr/>
          <a:lstStyle>
            <a:extLst/>
          </a:lstStyle>
          <a:p>
            <a:fld id="{5B106E36-FD25-4E2D-B0AA-010F637433A0}" type="datetimeFigureOut">
              <a:rPr lang="ru-RU" smtClean="0"/>
              <a:pPr/>
              <a:t>10.05.2018</a:t>
            </a:fld>
            <a:endParaRPr lang="ru-RU"/>
          </a:p>
        </p:txBody>
      </p:sp>
      <p:sp>
        <p:nvSpPr>
          <p:cNvPr id="4" name="Нижний колонтитул 3"/>
          <p:cNvSpPr>
            <a:spLocks noGrp="1"/>
          </p:cNvSpPr>
          <p:nvPr>
            <p:ph type="ftr" sz="quarter" idx="11"/>
          </p:nvPr>
        </p:nvSpPr>
        <p:spPr/>
        <p:txBody>
          <a:bodyPr/>
          <a:lstStyle>
            <a:extLst/>
          </a:lstStyle>
          <a:p>
            <a:endParaRPr lang="ru-RU"/>
          </a:p>
        </p:txBody>
      </p:sp>
      <p:sp>
        <p:nvSpPr>
          <p:cNvPr id="5" name="Номер слайда 4"/>
          <p:cNvSpPr>
            <a:spLocks noGrp="1"/>
          </p:cNvSpPr>
          <p:nvPr>
            <p:ph type="sldNum" sz="quarter" idx="12"/>
          </p:nvPr>
        </p:nvSpPr>
        <p:spPr/>
        <p:txBody>
          <a:bodyPr/>
          <a:lstStyle>
            <a:extLst/>
          </a:lstStyle>
          <a:p>
            <a:fld id="{725C68B6-61C2-468F-89AB-4B9F7531AA68}" type="slidenum">
              <a:rPr lang="ru-RU" smtClean="0"/>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lvl1pPr>
              <a:defRPr>
                <a:solidFill>
                  <a:schemeClr val="tx2"/>
                </a:solidFill>
              </a:defRPr>
            </a:lvl1pPr>
            <a:extLst/>
          </a:lstStyle>
          <a:p>
            <a:fld id="{5B106E36-FD25-4E2D-B0AA-010F637433A0}" type="datetimeFigureOut">
              <a:rPr lang="ru-RU" smtClean="0"/>
              <a:pPr/>
              <a:t>10.05.2018</a:t>
            </a:fld>
            <a:endParaRPr lang="ru-RU"/>
          </a:p>
        </p:txBody>
      </p:sp>
      <p:sp>
        <p:nvSpPr>
          <p:cNvPr id="3" name="Нижний колонтитул 2"/>
          <p:cNvSpPr>
            <a:spLocks noGrp="1"/>
          </p:cNvSpPr>
          <p:nvPr>
            <p:ph type="ftr" sz="quarter" idx="11"/>
          </p:nvPr>
        </p:nvSpPr>
        <p:spPr/>
        <p:txBody>
          <a:bodyPr/>
          <a:lstStyle>
            <a:lvl1pPr>
              <a:defRPr>
                <a:solidFill>
                  <a:schemeClr val="tx2"/>
                </a:solidFill>
              </a:defRPr>
            </a:lvl1pPr>
            <a:extLst/>
          </a:lstStyle>
          <a:p>
            <a:endParaRPr lang="ru-RU"/>
          </a:p>
        </p:txBody>
      </p:sp>
      <p:sp>
        <p:nvSpPr>
          <p:cNvPr id="4" name="Номер слайда 3"/>
          <p:cNvSpPr>
            <a:spLocks noGrp="1"/>
          </p:cNvSpPr>
          <p:nvPr>
            <p:ph type="sldNum" sz="quarter" idx="12"/>
          </p:nvPr>
        </p:nvSpPr>
        <p:spPr/>
        <p:txBody>
          <a:bodyPr/>
          <a:lstStyle>
            <a:extLst/>
          </a:lstStyle>
          <a:p>
            <a:fld id="{725C68B6-61C2-468F-89AB-4B9F7531AA68}"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28600"/>
            <a:ext cx="5897880" cy="1173480"/>
          </a:xfrm>
        </p:spPr>
        <p:txBody>
          <a:bodyPr wrap="square" anchor="b"/>
          <a:lstStyle>
            <a:lvl1pPr algn="l">
              <a:buNone/>
              <a:defRPr lang="en-US" sz="2400" baseline="0" smtClean="0"/>
            </a:lvl1pPr>
            <a:extLst/>
          </a:lstStyle>
          <a:p>
            <a:r>
              <a:rPr kumimoji="0" lang="ru-RU" smtClean="0"/>
              <a:t>Образец заголовка</a:t>
            </a:r>
            <a:endParaRPr kumimoji="0" lang="en-US"/>
          </a:p>
        </p:txBody>
      </p:sp>
      <p:sp>
        <p:nvSpPr>
          <p:cNvPr id="3" name="Текст 2"/>
          <p:cNvSpPr>
            <a:spLocks noGrp="1"/>
          </p:cNvSpPr>
          <p:nvPr>
            <p:ph type="body" idx="2"/>
          </p:nvPr>
        </p:nvSpPr>
        <p:spPr>
          <a:xfrm>
            <a:off x="457200" y="1497416"/>
            <a:ext cx="5897880" cy="602512"/>
          </a:xfrm>
        </p:spPr>
        <p:txBody>
          <a:bodyPr rot="0" spcFirstLastPara="0" vertOverflow="overflow" horzOverflow="overflow" vert="horz" wrap="square" lIns="45720" tIns="0" rIns="0" bIns="0" numCol="1" spcCol="0" rtlCol="0" fromWordArt="0" anchor="t" anchorCtr="0" forceAA="0" compatLnSpc="1">
            <a:normAutofit/>
          </a:bodyPr>
          <a:lstStyle>
            <a:lvl1pPr marL="0" indent="0">
              <a:spcBef>
                <a:spcPts val="0"/>
              </a:spcBef>
              <a:spcAft>
                <a:spcPts val="0"/>
              </a:spcAft>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ru-RU" smtClean="0"/>
              <a:t>Образец текста</a:t>
            </a:r>
          </a:p>
        </p:txBody>
      </p:sp>
      <p:sp>
        <p:nvSpPr>
          <p:cNvPr id="4" name="Содержимое 3"/>
          <p:cNvSpPr>
            <a:spLocks noGrp="1"/>
          </p:cNvSpPr>
          <p:nvPr>
            <p:ph sz="half" idx="1"/>
          </p:nvPr>
        </p:nvSpPr>
        <p:spPr>
          <a:xfrm>
            <a:off x="457200" y="2133600"/>
            <a:ext cx="7239000" cy="4371752"/>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extLst/>
          </a:lstStyle>
          <a:p>
            <a:fld id="{5B106E36-FD25-4E2D-B0AA-010F637433A0}" type="datetimeFigureOut">
              <a:rPr lang="ru-RU" smtClean="0"/>
              <a:pPr/>
              <a:t>10.05.2018</a:t>
            </a:fld>
            <a:endParaRPr lang="ru-RU"/>
          </a:p>
        </p:txBody>
      </p:sp>
      <p:sp>
        <p:nvSpPr>
          <p:cNvPr id="6" name="Нижний колонтитул 5"/>
          <p:cNvSpPr>
            <a:spLocks noGrp="1"/>
          </p:cNvSpPr>
          <p:nvPr>
            <p:ph type="ftr" sz="quarter" idx="11"/>
          </p:nvPr>
        </p:nvSpPr>
        <p:spPr/>
        <p:txBody>
          <a:bodyPr/>
          <a:lstStyle>
            <a:extLst/>
          </a:lstStyle>
          <a:p>
            <a:endParaRPr lang="ru-RU"/>
          </a:p>
        </p:txBody>
      </p:sp>
      <p:sp>
        <p:nvSpPr>
          <p:cNvPr id="7" name="Номер слайда 6"/>
          <p:cNvSpPr>
            <a:spLocks noGrp="1"/>
          </p:cNvSpPr>
          <p:nvPr>
            <p:ph type="sldNum" sz="quarter" idx="12"/>
          </p:nvPr>
        </p:nvSpPr>
        <p:spPr/>
        <p:txBody>
          <a:bodyPr/>
          <a:lstStyle>
            <a:extLst/>
          </a:lstStyle>
          <a:p>
            <a:fld id="{725C68B6-61C2-468F-89AB-4B9F7531AA68}" type="slidenum">
              <a:rPr lang="ru-RU" smtClean="0"/>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bg>
      <p:bgRef idx="1002">
        <a:schemeClr val="bg2"/>
      </p:bgRef>
    </p:bg>
    <p:spTree>
      <p:nvGrpSpPr>
        <p:cNvPr id="1" name=""/>
        <p:cNvGrpSpPr/>
        <p:nvPr/>
      </p:nvGrpSpPr>
      <p:grpSpPr>
        <a:xfrm>
          <a:off x="0" y="0"/>
          <a:ext cx="0" cy="0"/>
          <a:chOff x="0" y="0"/>
          <a:chExt cx="0" cy="0"/>
        </a:xfrm>
      </p:grpSpPr>
      <p:sp>
        <p:nvSpPr>
          <p:cNvPr id="8" name="Прямоугольник 7"/>
          <p:cNvSpPr/>
          <p:nvPr/>
        </p:nvSpPr>
        <p:spPr>
          <a:xfrm rot="21240000">
            <a:off x="597968" y="1004668"/>
            <a:ext cx="4319527" cy="4312573"/>
          </a:xfrm>
          <a:prstGeom prst="rect">
            <a:avLst/>
          </a:prstGeom>
          <a:solidFill>
            <a:srgbClr val="FAFAFA"/>
          </a:solidFill>
          <a:ln w="1270" cap="rnd" cmpd="sng" algn="ctr">
            <a:solidFill>
              <a:srgbClr val="EAEAEA"/>
            </a:solidFill>
            <a:prstDash val="solid"/>
          </a:ln>
          <a:effectLst>
            <a:outerShdw blurRad="25000" dist="12700" dir="5400000" algn="t" rotWithShape="0">
              <a:srgbClr val="000000">
                <a:alpha val="4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9" name="Прямоугольник 8"/>
          <p:cNvSpPr/>
          <p:nvPr/>
        </p:nvSpPr>
        <p:spPr>
          <a:xfrm rot="21420000">
            <a:off x="596706" y="998816"/>
            <a:ext cx="4319527" cy="4312573"/>
          </a:xfrm>
          <a:prstGeom prst="rect">
            <a:avLst/>
          </a:prstGeom>
          <a:solidFill>
            <a:srgbClr val="FAFAFA"/>
          </a:solidFill>
          <a:ln w="1270" cap="rnd" cmpd="sng" algn="ctr">
            <a:solidFill>
              <a:srgbClr val="EAEAEA"/>
            </a:solidFill>
            <a:prstDash val="solid"/>
          </a:ln>
          <a:effectLst>
            <a:outerShdw blurRad="28000" dist="12700" dir="5400000" algn="tl" rotWithShape="0">
              <a:srgbClr val="000000">
                <a:alpha val="4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2" name="Заголовок 1"/>
          <p:cNvSpPr>
            <a:spLocks noGrp="1"/>
          </p:cNvSpPr>
          <p:nvPr>
            <p:ph type="title"/>
          </p:nvPr>
        </p:nvSpPr>
        <p:spPr>
          <a:xfrm>
            <a:off x="5389098" y="1143000"/>
            <a:ext cx="3429000" cy="2057400"/>
          </a:xfrm>
        </p:spPr>
        <p:txBody>
          <a:bodyPr vert="horz" anchor="b"/>
          <a:lstStyle>
            <a:lvl1pPr algn="l">
              <a:buNone/>
              <a:defRPr sz="3000" b="1" baseline="0">
                <a:ln w="500">
                  <a:solidFill>
                    <a:schemeClr val="tx2">
                      <a:shade val="10000"/>
                      <a:satMod val="135000"/>
                    </a:schemeClr>
                  </a:solidFill>
                </a:ln>
                <a:gradFill>
                  <a:gsLst>
                    <a:gs pos="0">
                      <a:schemeClr val="accent4">
                        <a:tint val="13000"/>
                      </a:schemeClr>
                    </a:gs>
                    <a:gs pos="10000">
                      <a:schemeClr val="accent4">
                        <a:tint val="20000"/>
                      </a:schemeClr>
                    </a:gs>
                    <a:gs pos="49000">
                      <a:schemeClr val="accent4">
                        <a:tint val="70000"/>
                      </a:schemeClr>
                    </a:gs>
                    <a:gs pos="50000">
                      <a:schemeClr val="accent4">
                        <a:tint val="97000"/>
                      </a:schemeClr>
                    </a:gs>
                    <a:gs pos="100000">
                      <a:schemeClr val="accent4">
                        <a:tint val="20000"/>
                      </a:schemeClr>
                    </a:gs>
                  </a:gsLst>
                  <a:lin ang="5400000" scaled="1"/>
                </a:gradFill>
                <a:effectLst/>
              </a:defRPr>
            </a:lvl1pPr>
            <a:extLst/>
          </a:lstStyle>
          <a:p>
            <a:r>
              <a:rPr kumimoji="0" lang="ru-RU" smtClean="0"/>
              <a:t>Образец заголовка</a:t>
            </a:r>
            <a:endParaRPr kumimoji="0" lang="en-US" dirty="0"/>
          </a:p>
        </p:txBody>
      </p:sp>
      <p:sp>
        <p:nvSpPr>
          <p:cNvPr id="4" name="Текст 3"/>
          <p:cNvSpPr>
            <a:spLocks noGrp="1"/>
          </p:cNvSpPr>
          <p:nvPr>
            <p:ph type="body" sz="half" idx="2"/>
          </p:nvPr>
        </p:nvSpPr>
        <p:spPr>
          <a:xfrm>
            <a:off x="5389098" y="3283634"/>
            <a:ext cx="3429000" cy="1920240"/>
          </a:xfrm>
        </p:spPr>
        <p:txBody>
          <a:bodyPr rot="0" spcFirstLastPara="0" vertOverflow="overflow" horzOverflow="overflow" vert="horz" wrap="square" lIns="82296" tIns="0" rIns="0" bIns="0" numCol="1" spcCol="0" rtlCol="0" fromWordArt="0" anchor="t" anchorCtr="0" forceAA="0" compatLnSpc="1">
            <a:normAutofit/>
          </a:bodyPr>
          <a:lstStyle>
            <a:lvl1pPr marL="0" indent="0">
              <a:lnSpc>
                <a:spcPct val="100000"/>
              </a:lnSpc>
              <a:spcBef>
                <a:spcPts val="0"/>
              </a:spcBef>
              <a:buFontTx/>
              <a:buNone/>
              <a:defRPr sz="1400" baseline="0">
                <a:solidFill>
                  <a:schemeClr val="tx1"/>
                </a:solidFill>
              </a:defRPr>
            </a:lvl1pPr>
            <a:lvl2pPr>
              <a:defRPr sz="1200"/>
            </a:lvl2pPr>
            <a:lvl3pPr>
              <a:defRPr sz="1000"/>
            </a:lvl3pPr>
            <a:lvl4pPr>
              <a:defRPr sz="900"/>
            </a:lvl4pPr>
            <a:lvl5pPr>
              <a:defRPr sz="900"/>
            </a:lvl5pPr>
            <a:extLst/>
          </a:lstStyle>
          <a:p>
            <a:pPr marL="0" marR="0" lvl="0" indent="0" algn="l" defTabSz="0" rtl="0" eaLnBrk="1" fontAlgn="auto" latinLnBrk="0" hangingPunct="1">
              <a:lnSpc>
                <a:spcPct val="100000"/>
              </a:lnSpc>
              <a:spcBef>
                <a:spcPts val="0"/>
              </a:spcBef>
              <a:spcAft>
                <a:spcPts val="0"/>
              </a:spcAft>
              <a:buClr>
                <a:schemeClr val="tx2"/>
              </a:buClr>
              <a:buSzPct val="73000"/>
              <a:buFontTx/>
              <a:buNone/>
              <a:tabLst/>
              <a:defRPr/>
            </a:pPr>
            <a:r>
              <a:rPr kumimoji="0" lang="ru-RU" smtClean="0"/>
              <a:t>Образец текста</a:t>
            </a:r>
          </a:p>
        </p:txBody>
      </p:sp>
      <p:sp>
        <p:nvSpPr>
          <p:cNvPr id="5" name="Дата 4"/>
          <p:cNvSpPr>
            <a:spLocks noGrp="1"/>
          </p:cNvSpPr>
          <p:nvPr>
            <p:ph type="dt" sz="half" idx="10"/>
          </p:nvPr>
        </p:nvSpPr>
        <p:spPr/>
        <p:txBody>
          <a:bodyPr/>
          <a:lstStyle>
            <a:extLst/>
          </a:lstStyle>
          <a:p>
            <a:fld id="{5B106E36-FD25-4E2D-B0AA-010F637433A0}" type="datetimeFigureOut">
              <a:rPr lang="ru-RU" smtClean="0"/>
              <a:pPr/>
              <a:t>10.05.2018</a:t>
            </a:fld>
            <a:endParaRPr lang="ru-RU"/>
          </a:p>
        </p:txBody>
      </p:sp>
      <p:sp>
        <p:nvSpPr>
          <p:cNvPr id="6" name="Нижний колонтитул 5"/>
          <p:cNvSpPr>
            <a:spLocks noGrp="1"/>
          </p:cNvSpPr>
          <p:nvPr>
            <p:ph type="ftr" sz="quarter" idx="11"/>
          </p:nvPr>
        </p:nvSpPr>
        <p:spPr/>
        <p:txBody>
          <a:bodyPr/>
          <a:lstStyle>
            <a:extLst/>
          </a:lstStyle>
          <a:p>
            <a:endParaRPr lang="ru-RU"/>
          </a:p>
        </p:txBody>
      </p:sp>
      <p:sp>
        <p:nvSpPr>
          <p:cNvPr id="7" name="Номер слайда 6"/>
          <p:cNvSpPr>
            <a:spLocks noGrp="1"/>
          </p:cNvSpPr>
          <p:nvPr>
            <p:ph type="sldNum" sz="quarter" idx="12"/>
          </p:nvPr>
        </p:nvSpPr>
        <p:spPr/>
        <p:txBody>
          <a:bodyPr/>
          <a:lstStyle>
            <a:extLst/>
          </a:lstStyle>
          <a:p>
            <a:fld id="{725C68B6-61C2-468F-89AB-4B9F7531AA68}" type="slidenum">
              <a:rPr lang="ru-RU" smtClean="0"/>
              <a:pPr/>
              <a:t>‹#›</a:t>
            </a:fld>
            <a:endParaRPr lang="ru-RU"/>
          </a:p>
        </p:txBody>
      </p:sp>
      <p:sp>
        <p:nvSpPr>
          <p:cNvPr id="10" name="Рисунок 9"/>
          <p:cNvSpPr>
            <a:spLocks noGrp="1"/>
          </p:cNvSpPr>
          <p:nvPr>
            <p:ph type="pic" idx="1"/>
          </p:nvPr>
        </p:nvSpPr>
        <p:spPr>
          <a:xfrm>
            <a:off x="663682" y="1041002"/>
            <a:ext cx="4206240" cy="4206240"/>
          </a:xfrm>
          <a:solidFill>
            <a:schemeClr val="bg2">
              <a:shade val="50000"/>
            </a:schemeClr>
          </a:solidFill>
          <a:ln w="107950">
            <a:solidFill>
              <a:srgbClr val="FFFFFF"/>
            </a:solidFill>
            <a:miter lim="800000"/>
          </a:ln>
          <a:effectLst>
            <a:outerShdw blurRad="44450" dist="3810" dir="5400000" algn="tl" rotWithShape="0">
              <a:srgbClr val="000000">
                <a:alpha val="60000"/>
              </a:srgbClr>
            </a:outerShdw>
          </a:effectLst>
          <a:scene3d>
            <a:camera prst="orthographicFront"/>
            <a:lightRig rig="threePt" dir="t"/>
          </a:scene3d>
          <a:sp3d contourW="3810">
            <a:contourClr>
              <a:srgbClr val="969696"/>
            </a:contourClr>
          </a:sp3d>
        </p:spPr>
        <p:txBody>
          <a:bodyPr/>
          <a:lstStyle>
            <a:lvl1pPr marL="0" indent="0">
              <a:buNone/>
              <a:defRPr sz="3200"/>
            </a:lvl1pPr>
            <a:extLst/>
          </a:lstStyle>
          <a:p>
            <a:r>
              <a:rPr kumimoji="0" lang="ru-RU" smtClean="0"/>
              <a:t>Вставка рисунка</a:t>
            </a:r>
            <a:endParaRPr kumimoji="0"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extLs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extLst/>
          </a:lstStyle>
          <a:p>
            <a:fld id="{5B106E36-FD25-4E2D-B0AA-010F637433A0}" type="datetimeFigureOut">
              <a:rPr lang="ru-RU" smtClean="0"/>
              <a:pPr/>
              <a:t>10.05.2018</a:t>
            </a:fld>
            <a:endParaRPr lang="ru-RU"/>
          </a:p>
        </p:txBody>
      </p:sp>
      <p:sp>
        <p:nvSpPr>
          <p:cNvPr id="5" name="Нижний колонтитул 4"/>
          <p:cNvSpPr>
            <a:spLocks noGrp="1"/>
          </p:cNvSpPr>
          <p:nvPr>
            <p:ph type="ftr" sz="quarter" idx="11"/>
          </p:nvPr>
        </p:nvSpPr>
        <p:spPr/>
        <p:txBody>
          <a:bodyPr/>
          <a:lstStyle>
            <a:extLst/>
          </a:lstStyle>
          <a:p>
            <a:endParaRPr lang="ru-RU"/>
          </a:p>
        </p:txBody>
      </p:sp>
      <p:sp>
        <p:nvSpPr>
          <p:cNvPr id="6" name="Номер слайда 5"/>
          <p:cNvSpPr>
            <a:spLocks noGrp="1"/>
          </p:cNvSpPr>
          <p:nvPr>
            <p:ph type="sldNum" sz="quarter" idx="12"/>
          </p:nvPr>
        </p:nvSpPr>
        <p:spPr/>
        <p:txBody>
          <a:bodyPr/>
          <a:lstStyle>
            <a:extLst/>
          </a:lstStyle>
          <a:p>
            <a:fld id="{725C68B6-61C2-468F-89AB-4B9F7531AA68}"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553200" y="274955"/>
            <a:ext cx="1524000" cy="5851525"/>
          </a:xfrm>
        </p:spPr>
        <p:txBody>
          <a:bodyPr vert="eaVert" anchor="t"/>
          <a:lstStyle>
            <a:extLs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457200" y="274642"/>
            <a:ext cx="6019800" cy="5851525"/>
          </a:xfrm>
        </p:spPr>
        <p:txBody>
          <a:bodyPr vert="eaVert"/>
          <a:lstStyle>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a:xfrm>
            <a:off x="4242816" y="6557946"/>
            <a:ext cx="2002464" cy="226902"/>
          </a:xfrm>
        </p:spPr>
        <p:txBody>
          <a:bodyPr/>
          <a:lstStyle>
            <a:extLst/>
          </a:lstStyle>
          <a:p>
            <a:fld id="{5B106E36-FD25-4E2D-B0AA-010F637433A0}" type="datetimeFigureOut">
              <a:rPr lang="ru-RU" smtClean="0"/>
              <a:pPr/>
              <a:t>10.05.2018</a:t>
            </a:fld>
            <a:endParaRPr lang="ru-RU"/>
          </a:p>
        </p:txBody>
      </p:sp>
      <p:sp>
        <p:nvSpPr>
          <p:cNvPr id="5" name="Нижний колонтитул 4"/>
          <p:cNvSpPr>
            <a:spLocks noGrp="1"/>
          </p:cNvSpPr>
          <p:nvPr>
            <p:ph type="ftr" sz="quarter" idx="11"/>
          </p:nvPr>
        </p:nvSpPr>
        <p:spPr>
          <a:xfrm>
            <a:off x="457200" y="6556248"/>
            <a:ext cx="3657600" cy="228600"/>
          </a:xfrm>
        </p:spPr>
        <p:txBody>
          <a:bodyPr/>
          <a:lstStyle>
            <a:extLst/>
          </a:lstStyle>
          <a:p>
            <a:endParaRPr lang="ru-RU"/>
          </a:p>
        </p:txBody>
      </p:sp>
      <p:sp>
        <p:nvSpPr>
          <p:cNvPr id="6" name="Номер слайда 5"/>
          <p:cNvSpPr>
            <a:spLocks noGrp="1"/>
          </p:cNvSpPr>
          <p:nvPr>
            <p:ph type="sldNum" sz="quarter" idx="12"/>
          </p:nvPr>
        </p:nvSpPr>
        <p:spPr>
          <a:xfrm>
            <a:off x="6254496" y="6553200"/>
            <a:ext cx="588336" cy="228600"/>
          </a:xfrm>
        </p:spPr>
        <p:txBody>
          <a:bodyPr/>
          <a:lstStyle>
            <a:lvl1pPr>
              <a:defRPr>
                <a:solidFill>
                  <a:schemeClr val="tx2"/>
                </a:solidFill>
              </a:defRPr>
            </a:lvl1pPr>
            <a:extLst/>
          </a:lstStyle>
          <a:p>
            <a:fld id="{725C68B6-61C2-468F-89AB-4B9F7531AA68}" type="slidenum">
              <a:rPr lang="ru-RU" smtClean="0"/>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Прямоугольник 8"/>
          <p:cNvSpPr/>
          <p:nvPr/>
        </p:nvSpPr>
        <p:spPr>
          <a:xfrm flipH="1">
            <a:off x="8153400" y="0"/>
            <a:ext cx="990600" cy="6858000"/>
          </a:xfrm>
          <a:prstGeom prst="rect">
            <a:avLst/>
          </a:prstGeom>
          <a:blipFill>
            <a:blip r:embed="rId13">
              <a:alphaModFix amt="43000"/>
            </a:blip>
            <a:tile tx="0" ty="0" sx="50000" sy="50000" flip="none" algn="tl"/>
          </a:blipFill>
          <a:ln w="0" cap="flat" cmpd="sng" algn="ctr">
            <a:noFill/>
            <a:prstDash val="solid"/>
          </a:ln>
          <a:effectLst>
            <a:fillOverlay blend="mult">
              <a:gradFill rotWithShape="1">
                <a:gsLst>
                  <a:gs pos="0">
                    <a:schemeClr val="tx2">
                      <a:tint val="62000"/>
                      <a:satMod val="420000"/>
                    </a:schemeClr>
                  </a:gs>
                  <a:gs pos="100000">
                    <a:schemeClr val="tx2">
                      <a:shade val="20000"/>
                      <a:satMod val="170000"/>
                    </a:schemeClr>
                  </a:gs>
                </a:gsLst>
                <a:path path="circle">
                  <a:fillToRect l="50000" t="110000" r="50000" b="-10000"/>
                </a:path>
                <a:tileRect/>
              </a:gradFill>
            </a:fillOverlay>
            <a:innerShdw blurRad="63500" dist="44450" dir="10800000">
              <a:srgbClr val="000000">
                <a:alpha val="45000"/>
              </a:srgbClr>
            </a:inn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3" name="Заголовок 2"/>
          <p:cNvSpPr>
            <a:spLocks noGrp="1"/>
          </p:cNvSpPr>
          <p:nvPr>
            <p:ph type="title"/>
          </p:nvPr>
        </p:nvSpPr>
        <p:spPr>
          <a:xfrm>
            <a:off x="457200" y="320040"/>
            <a:ext cx="7239000" cy="1143000"/>
          </a:xfrm>
          <a:prstGeom prst="rect">
            <a:avLst/>
          </a:prstGeom>
        </p:spPr>
        <p:txBody>
          <a:bodyPr vert="horz" lIns="45720" tIns="0" rIns="45720" bIns="0" anchor="b" anchorCtr="0">
            <a:normAutofit/>
          </a:bodyPr>
          <a:lstStyle>
            <a:extLst/>
          </a:lstStyle>
          <a:p>
            <a:r>
              <a:rPr kumimoji="0" lang="ru-RU" smtClean="0"/>
              <a:t>Образец заголовка</a:t>
            </a:r>
            <a:endParaRPr kumimoji="0" lang="en-US"/>
          </a:p>
        </p:txBody>
      </p:sp>
      <p:sp>
        <p:nvSpPr>
          <p:cNvPr id="31" name="Текст 30"/>
          <p:cNvSpPr>
            <a:spLocks noGrp="1"/>
          </p:cNvSpPr>
          <p:nvPr>
            <p:ph type="body" idx="1"/>
          </p:nvPr>
        </p:nvSpPr>
        <p:spPr>
          <a:xfrm>
            <a:off x="457200" y="1609416"/>
            <a:ext cx="7239000" cy="4846320"/>
          </a:xfrm>
          <a:prstGeom prst="rect">
            <a:avLst/>
          </a:prstGeom>
        </p:spPr>
        <p:txBody>
          <a:bodyPr vert="horz">
            <a:normAutofit/>
          </a:bodyPr>
          <a:lstStyle>
            <a:extLst/>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
        <p:nvSpPr>
          <p:cNvPr id="27" name="Дата 26"/>
          <p:cNvSpPr>
            <a:spLocks noGrp="1"/>
          </p:cNvSpPr>
          <p:nvPr>
            <p:ph type="dt" sz="half" idx="2"/>
          </p:nvPr>
        </p:nvSpPr>
        <p:spPr>
          <a:xfrm>
            <a:off x="4245936" y="6557946"/>
            <a:ext cx="2002464" cy="226902"/>
          </a:xfrm>
          <a:prstGeom prst="rect">
            <a:avLst/>
          </a:prstGeom>
        </p:spPr>
        <p:txBody>
          <a:bodyPr vert="horz" tIns="0" bIns="0" anchor="b"/>
          <a:lstStyle>
            <a:lvl1pPr algn="l" eaLnBrk="1" latinLnBrk="0" hangingPunct="1">
              <a:defRPr kumimoji="0" sz="1000">
                <a:solidFill>
                  <a:schemeClr val="tx2"/>
                </a:solidFill>
              </a:defRPr>
            </a:lvl1pPr>
            <a:extLst/>
          </a:lstStyle>
          <a:p>
            <a:fld id="{5B106E36-FD25-4E2D-B0AA-010F637433A0}" type="datetimeFigureOut">
              <a:rPr lang="ru-RU" smtClean="0"/>
              <a:pPr/>
              <a:t>10.05.2018</a:t>
            </a:fld>
            <a:endParaRPr lang="ru-RU"/>
          </a:p>
        </p:txBody>
      </p:sp>
      <p:sp>
        <p:nvSpPr>
          <p:cNvPr id="4" name="Нижний колонтитул 3"/>
          <p:cNvSpPr>
            <a:spLocks noGrp="1"/>
          </p:cNvSpPr>
          <p:nvPr>
            <p:ph type="ftr" sz="quarter" idx="3"/>
          </p:nvPr>
        </p:nvSpPr>
        <p:spPr>
          <a:xfrm>
            <a:off x="457200" y="6557946"/>
            <a:ext cx="3657600" cy="228600"/>
          </a:xfrm>
          <a:prstGeom prst="rect">
            <a:avLst/>
          </a:prstGeom>
        </p:spPr>
        <p:txBody>
          <a:bodyPr vert="horz" tIns="0" bIns="0" anchor="b"/>
          <a:lstStyle>
            <a:lvl1pPr algn="r" eaLnBrk="1" latinLnBrk="0" hangingPunct="1">
              <a:defRPr kumimoji="0" sz="1000">
                <a:solidFill>
                  <a:schemeClr val="tx2"/>
                </a:solidFill>
              </a:defRPr>
            </a:lvl1pPr>
            <a:extLst/>
          </a:lstStyle>
          <a:p>
            <a:endParaRPr lang="ru-RU"/>
          </a:p>
        </p:txBody>
      </p:sp>
      <p:sp>
        <p:nvSpPr>
          <p:cNvPr id="16" name="Номер слайда 15"/>
          <p:cNvSpPr>
            <a:spLocks noGrp="1"/>
          </p:cNvSpPr>
          <p:nvPr>
            <p:ph type="sldNum" sz="quarter" idx="4"/>
          </p:nvPr>
        </p:nvSpPr>
        <p:spPr>
          <a:xfrm>
            <a:off x="6251448" y="6556248"/>
            <a:ext cx="588336" cy="228600"/>
          </a:xfrm>
          <a:prstGeom prst="rect">
            <a:avLst/>
          </a:prstGeom>
        </p:spPr>
        <p:txBody>
          <a:bodyPr vert="horz" lIns="0" tIns="0" rIns="0" bIns="0" anchor="b"/>
          <a:lstStyle>
            <a:lvl1pPr algn="r" eaLnBrk="1" latinLnBrk="0" hangingPunct="1">
              <a:defRPr kumimoji="0" sz="1100">
                <a:solidFill>
                  <a:schemeClr val="tx2"/>
                </a:solidFill>
              </a:defRPr>
            </a:lvl1pPr>
            <a:extLst/>
          </a:lstStyle>
          <a:p>
            <a:fld id="{725C68B6-61C2-468F-89AB-4B9F7531AA68}" type="slidenum">
              <a:rPr lang="ru-RU" smtClean="0"/>
              <a:pPr/>
              <a:t>‹#›</a:t>
            </a:fld>
            <a:endParaRPr lang="ru-RU"/>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3800" b="1" kern="1200" cap="all" baseline="0">
          <a:ln w="500">
            <a:solidFill>
              <a:schemeClr val="tx2">
                <a:shade val="20000"/>
                <a:satMod val="120000"/>
              </a:schemeClr>
            </a:solidFill>
          </a:ln>
          <a:gradFill>
            <a:gsLst>
              <a:gs pos="0">
                <a:schemeClr val="accent4">
                  <a:tint val="13000"/>
                </a:schemeClr>
              </a:gs>
              <a:gs pos="10000">
                <a:schemeClr val="accent4">
                  <a:tint val="20000"/>
                </a:schemeClr>
              </a:gs>
              <a:gs pos="49000">
                <a:schemeClr val="accent4">
                  <a:tint val="70000"/>
                </a:schemeClr>
              </a:gs>
              <a:gs pos="50000">
                <a:schemeClr val="accent4">
                  <a:tint val="97000"/>
                </a:schemeClr>
              </a:gs>
              <a:gs pos="100000">
                <a:schemeClr val="accent4">
                  <a:tint val="20000"/>
                </a:schemeClr>
              </a:gs>
            </a:gsLst>
            <a:lin ang="5400000" scaled="1"/>
          </a:gradFill>
          <a:effectLst/>
          <a:latin typeface="+mj-lt"/>
          <a:ea typeface="+mj-ea"/>
          <a:cs typeface="+mj-cs"/>
        </a:defRPr>
      </a:lvl1pPr>
      <a:extLst/>
    </p:titleStyle>
    <p:bodyStyle>
      <a:lvl1pPr marL="274320" indent="-274320" algn="l" rtl="0" eaLnBrk="1" latinLnBrk="0" hangingPunct="1">
        <a:spcBef>
          <a:spcPts val="600"/>
        </a:spcBef>
        <a:buClr>
          <a:schemeClr val="tx2"/>
        </a:buClr>
        <a:buSzPct val="73000"/>
        <a:buFont typeface="Wingdings 2"/>
        <a:buChar char=""/>
        <a:defRPr kumimoji="0" sz="2600" kern="1200" baseline="0">
          <a:solidFill>
            <a:schemeClr val="tx1"/>
          </a:solidFill>
          <a:latin typeface="+mn-lt"/>
          <a:ea typeface="+mn-ea"/>
          <a:cs typeface="+mn-cs"/>
        </a:defRPr>
      </a:lvl1pPr>
      <a:lvl2pPr marL="521208" indent="-228600" algn="l" rtl="0" eaLnBrk="1" latinLnBrk="0" hangingPunct="1">
        <a:spcBef>
          <a:spcPts val="500"/>
        </a:spcBef>
        <a:buClr>
          <a:schemeClr val="accent4"/>
        </a:buClr>
        <a:buSzPct val="80000"/>
        <a:buFont typeface="Wingdings 2"/>
        <a:buChar char=""/>
        <a:defRPr kumimoji="0" sz="2300" kern="1200">
          <a:solidFill>
            <a:schemeClr val="tx1">
              <a:tint val="85000"/>
            </a:schemeClr>
          </a:solidFill>
          <a:latin typeface="+mn-lt"/>
          <a:ea typeface="+mn-ea"/>
          <a:cs typeface="+mn-cs"/>
        </a:defRPr>
      </a:lvl2pPr>
      <a:lvl3pPr marL="758952" indent="-228600" algn="l" rtl="0" eaLnBrk="1" latinLnBrk="0" hangingPunct="1">
        <a:spcBef>
          <a:spcPts val="400"/>
        </a:spcBef>
        <a:buClr>
          <a:schemeClr val="accent4"/>
        </a:buClr>
        <a:buSzPct val="60000"/>
        <a:buFont typeface="Wingdings"/>
        <a:buChar char=""/>
        <a:defRPr kumimoji="0" sz="2000" kern="1200">
          <a:solidFill>
            <a:schemeClr val="tx1"/>
          </a:solidFill>
          <a:latin typeface="+mn-lt"/>
          <a:ea typeface="+mn-ea"/>
          <a:cs typeface="+mn-cs"/>
        </a:defRPr>
      </a:lvl3pPr>
      <a:lvl4pPr marL="1005840" indent="-228600" algn="l" rtl="0" eaLnBrk="1" latinLnBrk="0" hangingPunct="1">
        <a:spcBef>
          <a:spcPct val="20000"/>
        </a:spcBef>
        <a:buClr>
          <a:schemeClr val="accent4"/>
        </a:buClr>
        <a:buSzPct val="80000"/>
        <a:buFont typeface="Wingdings 2"/>
        <a:buChar char=""/>
        <a:defRPr kumimoji="0" sz="2000" kern="1200">
          <a:solidFill>
            <a:schemeClr val="tx1">
              <a:tint val="85000"/>
            </a:schemeClr>
          </a:solidFill>
          <a:latin typeface="+mn-lt"/>
          <a:ea typeface="+mn-ea"/>
          <a:cs typeface="+mn-cs"/>
        </a:defRPr>
      </a:lvl4pPr>
      <a:lvl5pPr marL="1280160" indent="-228600" algn="l" rtl="0" eaLnBrk="1" latinLnBrk="0" hangingPunct="1">
        <a:spcBef>
          <a:spcPts val="400"/>
        </a:spcBef>
        <a:buClr>
          <a:schemeClr val="accent4"/>
        </a:buClr>
        <a:buSzPct val="70000"/>
        <a:buFont typeface="Wingdings"/>
        <a:buChar char=""/>
        <a:defRPr kumimoji="0" sz="1800" kern="1200">
          <a:solidFill>
            <a:schemeClr val="tx1"/>
          </a:solidFill>
          <a:latin typeface="+mn-lt"/>
          <a:ea typeface="+mn-ea"/>
          <a:cs typeface="+mn-cs"/>
        </a:defRPr>
      </a:lvl5pPr>
      <a:lvl6pPr marL="1472184" indent="-182880" algn="l" rtl="0" eaLnBrk="1" latinLnBrk="0" hangingPunct="1">
        <a:spcBef>
          <a:spcPts val="400"/>
        </a:spcBef>
        <a:buClr>
          <a:schemeClr val="accent4"/>
        </a:buClr>
        <a:buSzPct val="80000"/>
        <a:buFont typeface="Wingdings 2"/>
        <a:buChar char=""/>
        <a:defRPr kumimoji="0" sz="1800" kern="1200">
          <a:solidFill>
            <a:schemeClr val="tx1">
              <a:tint val="85000"/>
            </a:schemeClr>
          </a:solidFill>
          <a:latin typeface="+mn-lt"/>
          <a:ea typeface="+mn-ea"/>
          <a:cs typeface="+mn-cs"/>
        </a:defRPr>
      </a:lvl6pPr>
      <a:lvl7pPr marL="1673352" indent="-182880" algn="l" rtl="0" eaLnBrk="1" latinLnBrk="0" hangingPunct="1">
        <a:spcBef>
          <a:spcPct val="20000"/>
        </a:spcBef>
        <a:buClr>
          <a:schemeClr val="accent4"/>
        </a:buClr>
        <a:buSzPct val="80000"/>
        <a:buFont typeface="Wingdings 2"/>
        <a:buChar char=""/>
        <a:defRPr kumimoji="0" sz="1600" kern="1200" baseline="0">
          <a:solidFill>
            <a:schemeClr val="tx1"/>
          </a:solidFill>
          <a:latin typeface="+mn-lt"/>
          <a:ea typeface="+mn-ea"/>
          <a:cs typeface="+mn-cs"/>
        </a:defRPr>
      </a:lvl7pPr>
      <a:lvl8pPr marL="1847088" indent="-182880" algn="l" rtl="0" eaLnBrk="1" latinLnBrk="0" hangingPunct="1">
        <a:spcBef>
          <a:spcPts val="300"/>
        </a:spcBef>
        <a:buClr>
          <a:schemeClr val="accent4"/>
        </a:buClr>
        <a:buSzPct val="100000"/>
        <a:buChar char="•"/>
        <a:defRPr kumimoji="0" sz="1600" kern="1200" baseline="0">
          <a:solidFill>
            <a:schemeClr val="tx1">
              <a:tint val="85000"/>
            </a:schemeClr>
          </a:solidFill>
          <a:latin typeface="+mn-lt"/>
          <a:ea typeface="+mn-ea"/>
          <a:cs typeface="+mn-cs"/>
        </a:defRPr>
      </a:lvl8pPr>
      <a:lvl9pPr marL="2057400" indent="-182880" algn="l" rtl="0" eaLnBrk="1" latinLnBrk="0" hangingPunct="1">
        <a:spcBef>
          <a:spcPct val="20000"/>
        </a:spcBef>
        <a:buClr>
          <a:schemeClr val="accent4"/>
        </a:buClr>
        <a:buSzPct val="100000"/>
        <a:buFont typeface="Wingdings"/>
        <a:buChar char="§"/>
        <a:defRPr kumimoji="0" sz="14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p:txBody>
          <a:bodyPr/>
          <a:lstStyle/>
          <a:p>
            <a:r>
              <a:rPr lang="ru-RU" dirty="0" smtClean="0"/>
              <a:t>ГЕОЭКОЛОГИЯ</a:t>
            </a:r>
            <a:endParaRPr lang="ru-RU" dirty="0"/>
          </a:p>
        </p:txBody>
      </p:sp>
      <p:sp>
        <p:nvSpPr>
          <p:cNvPr id="2051" name="Rectangle 3"/>
          <p:cNvSpPr>
            <a:spLocks noGrp="1" noChangeArrowheads="1"/>
          </p:cNvSpPr>
          <p:nvPr>
            <p:ph type="subTitle" idx="1"/>
          </p:nvPr>
        </p:nvSpPr>
        <p:spPr/>
        <p:txBody>
          <a:bodyPr>
            <a:normAutofit fontScale="85000" lnSpcReduction="20000"/>
          </a:bodyPr>
          <a:lstStyle/>
          <a:p>
            <a:pPr algn="ctr"/>
            <a:r>
              <a:rPr lang="ru-RU" sz="2400" dirty="0"/>
              <a:t>Автор – Якименко Людмила Владимировна, </a:t>
            </a:r>
            <a:r>
              <a:rPr lang="ru-RU" sz="2400" dirty="0" smtClean="0"/>
              <a:t>профессор кафедры туризма и экологии ВГУЭС, </a:t>
            </a:r>
            <a:endParaRPr lang="ru-RU" sz="2400" dirty="0" smtClean="0"/>
          </a:p>
          <a:p>
            <a:pPr algn="ctr"/>
            <a:r>
              <a:rPr lang="ru-RU" sz="2400" dirty="0" smtClean="0"/>
              <a:t>д-р биол. наук</a:t>
            </a:r>
            <a:endParaRPr lang="ru-RU" sz="2400"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Геоэкология</a:t>
            </a:r>
            <a:endParaRPr lang="ru-RU" dirty="0"/>
          </a:p>
        </p:txBody>
      </p:sp>
      <p:sp>
        <p:nvSpPr>
          <p:cNvPr id="3" name="Объект 2"/>
          <p:cNvSpPr>
            <a:spLocks noGrp="1"/>
          </p:cNvSpPr>
          <p:nvPr>
            <p:ph idx="1"/>
          </p:nvPr>
        </p:nvSpPr>
        <p:spPr/>
        <p:txBody>
          <a:bodyPr/>
          <a:lstStyle/>
          <a:p>
            <a:r>
              <a:rPr lang="ru-RU" dirty="0" smtClean="0"/>
              <a:t>Тема 1. Введение в геоэкологию</a:t>
            </a:r>
            <a:endParaRPr lang="ru-RU" dirty="0"/>
          </a:p>
        </p:txBody>
      </p:sp>
    </p:spTree>
    <p:extLst>
      <p:ext uri="{BB962C8B-B14F-4D97-AF65-F5344CB8AC3E}">
        <p14:creationId xmlns:p14="http://schemas.microsoft.com/office/powerpoint/2010/main" val="325703373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4294967295"/>
          </p:nvPr>
        </p:nvSpPr>
        <p:spPr>
          <a:xfrm>
            <a:off x="0" y="1600200"/>
            <a:ext cx="8229600" cy="4525963"/>
          </a:xfrm>
        </p:spPr>
        <p:txBody>
          <a:bodyPr/>
          <a:lstStyle/>
          <a:p>
            <a:pPr algn="just"/>
            <a:r>
              <a:rPr lang="ru-RU" sz="2800" dirty="0" smtClean="0"/>
              <a:t>ГЕО/ЭКО/ЛОГ/</a:t>
            </a:r>
            <a:r>
              <a:rPr lang="ru-RU" sz="2800" dirty="0" err="1" smtClean="0"/>
              <a:t>ия</a:t>
            </a:r>
            <a:r>
              <a:rPr lang="ru-RU" sz="2800" dirty="0" smtClean="0"/>
              <a:t> – три корня греческого происхождения. Корень «</a:t>
            </a:r>
            <a:r>
              <a:rPr lang="ru-RU" sz="2800" dirty="0" err="1" smtClean="0"/>
              <a:t>гео</a:t>
            </a:r>
            <a:r>
              <a:rPr lang="ru-RU" sz="2800" dirty="0" smtClean="0"/>
              <a:t>» в слове геоэкология восходит к греческой богине Земли Гее. Он традиционно охватывает науки о Земле, подчеркивая их единство и взаимосвязь. Геология, география, геохимия, геофизика, геоморфология, геоэкология….</a:t>
            </a:r>
          </a:p>
          <a:p>
            <a:endParaRPr lang="ru-RU"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4294967295"/>
          </p:nvPr>
        </p:nvSpPr>
        <p:spPr>
          <a:xfrm>
            <a:off x="0" y="1609725"/>
            <a:ext cx="7239000" cy="4846638"/>
          </a:xfrm>
        </p:spPr>
        <p:txBody>
          <a:bodyPr/>
          <a:lstStyle/>
          <a:p>
            <a:pPr lvl="0" algn="just"/>
            <a:r>
              <a:rPr lang="ru-RU" sz="2800" dirty="0" smtClean="0"/>
              <a:t>Сегодня существует множество экологических наук и экологических направлений во многих областях научного познания.  Примеры последних: экологическая геология, экологическая геофизика, экологическое почвоведение и др. Только в пределах мега-экологии можно насчитать более 40 наук! </a:t>
            </a:r>
          </a:p>
          <a:p>
            <a:endParaRPr lang="ru-RU"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4294967295"/>
          </p:nvPr>
        </p:nvSpPr>
        <p:spPr>
          <a:xfrm>
            <a:off x="0" y="1609725"/>
            <a:ext cx="7239000" cy="4846638"/>
          </a:xfrm>
        </p:spPr>
        <p:txBody>
          <a:bodyPr/>
          <a:lstStyle/>
          <a:p>
            <a:pPr lvl="0" algn="just"/>
            <a:r>
              <a:rPr lang="ru-RU" dirty="0" smtClean="0"/>
              <a:t>Известна такая классификация экологии – в структуру экологической науки входят 4 основных крупных раздела – </a:t>
            </a:r>
            <a:r>
              <a:rPr lang="ru-RU" dirty="0" err="1" smtClean="0"/>
              <a:t>Биоэкология</a:t>
            </a:r>
            <a:r>
              <a:rPr lang="ru-RU" dirty="0" smtClean="0"/>
              <a:t>, Экология человека, Геоэкология и Прикладная экология. </a:t>
            </a:r>
          </a:p>
          <a:p>
            <a:endParaRPr lang="ru-RU"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4294967295"/>
          </p:nvPr>
        </p:nvSpPr>
        <p:spPr>
          <a:xfrm>
            <a:off x="0" y="1609725"/>
            <a:ext cx="7239000" cy="4846638"/>
          </a:xfrm>
        </p:spPr>
        <p:txBody>
          <a:bodyPr>
            <a:normAutofit/>
          </a:bodyPr>
          <a:lstStyle/>
          <a:p>
            <a:pPr lvl="0" algn="just"/>
            <a:r>
              <a:rPr lang="ru-RU" sz="2800" dirty="0" smtClean="0"/>
              <a:t>В 1990-1994 гг. известный эколог Н.Ф. </a:t>
            </a:r>
            <a:r>
              <a:rPr lang="ru-RU" sz="2800" dirty="0" err="1" smtClean="0"/>
              <a:t>Реймерс</a:t>
            </a:r>
            <a:r>
              <a:rPr lang="ru-RU" sz="2800" dirty="0" smtClean="0"/>
              <a:t> сделал попытку представить структуру современной экологии. Основные разделы: аутэкология, популяционная экология, синэкология, учение о биосфере, экология систематических групп, экология человека, социальная экология, промышленная экология, прикладная экология, природопользование, геоэкология и др. </a:t>
            </a:r>
          </a:p>
          <a:p>
            <a:endParaRPr lang="ru-RU"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4294967295"/>
          </p:nvPr>
        </p:nvSpPr>
        <p:spPr>
          <a:xfrm>
            <a:off x="0" y="1609725"/>
            <a:ext cx="7239000" cy="4846638"/>
          </a:xfrm>
        </p:spPr>
        <p:txBody>
          <a:bodyPr/>
          <a:lstStyle/>
          <a:p>
            <a:pPr lvl="0" algn="just"/>
            <a:r>
              <a:rPr lang="ru-RU" sz="2800" dirty="0" smtClean="0"/>
              <a:t>Геоэкология имеет множество разделов. Это экология: тундры, леса, лесостепи, степи, пустыни и других ландшафтов. Это экология сред: воздушной, наземной, континентальных водоемов, моря и т.д. Это </a:t>
            </a:r>
            <a:r>
              <a:rPr lang="ru-RU" sz="2800" dirty="0" err="1" smtClean="0"/>
              <a:t>экогеология</a:t>
            </a:r>
            <a:r>
              <a:rPr lang="ru-RU" sz="2800" dirty="0" smtClean="0"/>
              <a:t> и </a:t>
            </a:r>
            <a:r>
              <a:rPr lang="ru-RU" sz="2800" dirty="0" err="1" smtClean="0"/>
              <a:t>экогеоморфология</a:t>
            </a:r>
            <a:r>
              <a:rPr lang="ru-RU" sz="2800" dirty="0" smtClean="0"/>
              <a:t>. Это и палеоэкология.  </a:t>
            </a:r>
          </a:p>
          <a:p>
            <a:endParaRPr lang="ru-RU"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Содержимое 2"/>
          <p:cNvSpPr>
            <a:spLocks noGrp="1"/>
          </p:cNvSpPr>
          <p:nvPr>
            <p:ph idx="1"/>
          </p:nvPr>
        </p:nvSpPr>
        <p:spPr/>
        <p:txBody>
          <a:bodyPr/>
          <a:lstStyle/>
          <a:p>
            <a:pPr lvl="0" algn="just"/>
            <a:r>
              <a:rPr lang="ru-RU" sz="2800" dirty="0" smtClean="0"/>
              <a:t>Термин </a:t>
            </a:r>
            <a:r>
              <a:rPr lang="ru-RU" sz="2800" i="1" dirty="0" smtClean="0"/>
              <a:t>«геоэкология» </a:t>
            </a:r>
            <a:r>
              <a:rPr lang="ru-RU" sz="2800" dirty="0" smtClean="0"/>
              <a:t>предложил в 1939 году немецкий географ  Карл </a:t>
            </a:r>
            <a:r>
              <a:rPr lang="ru-RU" sz="2800" dirty="0" err="1" smtClean="0"/>
              <a:t>Троль</a:t>
            </a:r>
            <a:r>
              <a:rPr lang="ru-RU" sz="2800" dirty="0" smtClean="0"/>
              <a:t> (1899-1975), который еще в 30-х годах понимал под ней одну из ветвей естествознания, объединяющую экологические и географические исследования в изучении экосистем. Он приравнивал термин «геоэкология» к термину «ландшафтная экология». </a:t>
            </a:r>
          </a:p>
          <a:p>
            <a:endParaRPr lang="ru-RU"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Содержимое 2"/>
          <p:cNvSpPr>
            <a:spLocks noGrp="1"/>
          </p:cNvSpPr>
          <p:nvPr>
            <p:ph idx="1"/>
          </p:nvPr>
        </p:nvSpPr>
        <p:spPr/>
        <p:txBody>
          <a:bodyPr/>
          <a:lstStyle/>
          <a:p>
            <a:pPr lvl="0" algn="just"/>
            <a:r>
              <a:rPr lang="ru-RU" dirty="0" smtClean="0"/>
              <a:t>В середине ХХ века возникли научные направления экологической направленности, тесно связанные с географическими и геологическими науками. Их цель не реакция организмов на воздействие среды, а прежде всего, изучение воздействий человека на среду обитания, на среды жизни, на геологические оболочки земли. </a:t>
            </a:r>
          </a:p>
          <a:p>
            <a:endParaRPr lang="ru-RU"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4294967295"/>
          </p:nvPr>
        </p:nvSpPr>
        <p:spPr>
          <a:xfrm>
            <a:off x="0" y="1609725"/>
            <a:ext cx="7239000" cy="4846638"/>
          </a:xfrm>
        </p:spPr>
        <p:txBody>
          <a:bodyPr/>
          <a:lstStyle/>
          <a:p>
            <a:pPr lvl="0" algn="just"/>
            <a:r>
              <a:rPr lang="ru-RU" dirty="0" smtClean="0"/>
              <a:t>Геоэкология появилась тогда, когда деятельность человека стала существенным фактором преобразования Земли. Геоэкология слабо дифференцирована от природопользования. </a:t>
            </a:r>
          </a:p>
          <a:p>
            <a:endParaRPr lang="ru-RU"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4294967295"/>
          </p:nvPr>
        </p:nvSpPr>
        <p:spPr>
          <a:xfrm>
            <a:off x="0" y="1609725"/>
            <a:ext cx="7239000" cy="4846638"/>
          </a:xfrm>
        </p:spPr>
        <p:txBody>
          <a:bodyPr>
            <a:normAutofit fontScale="92500" lnSpcReduction="20000"/>
          </a:bodyPr>
          <a:lstStyle/>
          <a:p>
            <a:pPr lvl="0" algn="just"/>
            <a:r>
              <a:rPr lang="ru-RU" sz="3000" dirty="0" smtClean="0"/>
              <a:t>Экологические проблемы в географии изучает биогеография, рассматривающая пространственное распределение систематических групп живых организмов и экосистем. Это направление близко к биоэкологи, или даже входит в </a:t>
            </a:r>
            <a:r>
              <a:rPr lang="ru-RU" sz="3000" dirty="0" err="1" smtClean="0"/>
              <a:t>биоэкологию</a:t>
            </a:r>
            <a:r>
              <a:rPr lang="ru-RU" sz="3000" dirty="0" smtClean="0"/>
              <a:t>. Наука география изучает не экосистемы, а </a:t>
            </a:r>
            <a:r>
              <a:rPr lang="ru-RU" sz="3000" dirty="0" err="1" smtClean="0"/>
              <a:t>геосистемы</a:t>
            </a:r>
            <a:r>
              <a:rPr lang="ru-RU" sz="3000" dirty="0" smtClean="0"/>
              <a:t>. Геоэкология занимается выявлением и исследованием связей, существующих между географическими объектами любого ранга и окружающей средой. </a:t>
            </a:r>
          </a:p>
          <a:p>
            <a:endParaRPr lang="ru-RU"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4294967295"/>
          </p:nvPr>
        </p:nvSpPr>
        <p:spPr>
          <a:xfrm>
            <a:off x="0" y="1609725"/>
            <a:ext cx="7239000" cy="4846638"/>
          </a:xfrm>
        </p:spPr>
        <p:txBody>
          <a:bodyPr>
            <a:normAutofit fontScale="85000" lnSpcReduction="20000"/>
          </a:bodyPr>
          <a:lstStyle/>
          <a:p>
            <a:pPr lvl="0" algn="just"/>
            <a:r>
              <a:rPr lang="ru-RU" dirty="0" smtClean="0"/>
              <a:t>В середине ХХ века геологи и географы стали использовать термин «геоэкология» (он стал термином свободного пользования), в СССР - после упоминания его известным географом В.Б. </a:t>
            </a:r>
            <a:r>
              <a:rPr lang="ru-RU" dirty="0" err="1" smtClean="0"/>
              <a:t>Сочавой</a:t>
            </a:r>
            <a:r>
              <a:rPr lang="ru-RU" dirty="0" smtClean="0"/>
              <a:t> (1905-1978).   . В 70-х года ХХ века в практике геологоразведочных работ в качестве самостоятельной разновидности введены геолого-экологические исследования с составлением специальных карт. Геология + экология = геоэкология – такой была трактовка термина. Действительно, геологи решают множество задач, связанных не только с изучением недр, но и с техногенными последствиями. Но географы вкладывали в термин «геоэкология» иное содержание, например сводя ее к географии природопользования.</a:t>
            </a:r>
          </a:p>
          <a:p>
            <a:endParaRPr lang="ru-RU"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4294967295"/>
          </p:nvPr>
        </p:nvSpPr>
        <p:spPr>
          <a:xfrm>
            <a:off x="0" y="1609725"/>
            <a:ext cx="7239000" cy="4846638"/>
          </a:xfrm>
        </p:spPr>
        <p:txBody>
          <a:bodyPr/>
          <a:lstStyle/>
          <a:p>
            <a:pPr lvl="0" algn="just"/>
            <a:r>
              <a:rPr lang="ru-RU" dirty="0" smtClean="0"/>
              <a:t>Окружающую среду составляют геосферы Земли. Под ними понимаются более или менее концентрические слои, охватывающие всю Землю и обладающие только им характерными физическими, структурными, физико-химическими, химическими и биологическими свойствами. </a:t>
            </a:r>
          </a:p>
          <a:p>
            <a:endParaRPr lang="ru-RU"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srcRect/>
          <a:stretch>
            <a:fillRect/>
          </a:stretch>
        </p:blipFill>
        <p:spPr bwMode="auto">
          <a:xfrm>
            <a:off x="3143250" y="1785926"/>
            <a:ext cx="3821576" cy="2624149"/>
          </a:xfrm>
          <a:prstGeom prst="rect">
            <a:avLst/>
          </a:prstGeom>
          <a:noFill/>
          <a:ln w="9525">
            <a:noFill/>
            <a:miter lim="800000"/>
            <a:headEnd/>
            <a:tailEnd/>
          </a:ln>
          <a:effectLst/>
        </p:spPr>
      </p:pic>
      <p:sp>
        <p:nvSpPr>
          <p:cNvPr id="3" name="Заголовок 2"/>
          <p:cNvSpPr>
            <a:spLocks noGrp="1"/>
          </p:cNvSpPr>
          <p:nvPr>
            <p:ph type="title"/>
          </p:nvPr>
        </p:nvSpPr>
        <p:spPr/>
        <p:txBody>
          <a:bodyPr>
            <a:normAutofit/>
          </a:bodyPr>
          <a:lstStyle/>
          <a:p>
            <a:pPr algn="ctr"/>
            <a:r>
              <a:rPr lang="ru-RU" sz="3200" dirty="0" smtClean="0"/>
              <a:t>Общая структура планеты Земля </a:t>
            </a:r>
            <a:endParaRPr lang="ru-RU" sz="3200" dirty="0"/>
          </a:p>
        </p:txBody>
      </p:sp>
      <p:sp>
        <p:nvSpPr>
          <p:cNvPr id="4" name="Содержимое 3"/>
          <p:cNvSpPr>
            <a:spLocks noGrp="1"/>
          </p:cNvSpPr>
          <p:nvPr>
            <p:ph idx="1"/>
          </p:nvPr>
        </p:nvSpPr>
        <p:spPr>
          <a:xfrm>
            <a:off x="457200" y="1714488"/>
            <a:ext cx="6972320" cy="4286280"/>
          </a:xfrm>
        </p:spPr>
        <p:txBody>
          <a:bodyPr/>
          <a:lstStyle/>
          <a:p>
            <a:endParaRPr lang="ru-RU"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4294967295"/>
          </p:nvPr>
        </p:nvSpPr>
        <p:spPr>
          <a:xfrm>
            <a:off x="0" y="1609725"/>
            <a:ext cx="7239000" cy="4846638"/>
          </a:xfrm>
        </p:spPr>
        <p:txBody>
          <a:bodyPr/>
          <a:lstStyle/>
          <a:p>
            <a:pPr lvl="0" algn="just"/>
            <a:r>
              <a:rPr lang="ru-RU" dirty="0" smtClean="0"/>
              <a:t>Геосферы подразделяются на внешние и внутренние. К внешним относятся атмосфера и гидросфера, которая в свою. Очередь подразделяется на гидросферу суши, Мирового океана и подземную часть гидросферы. К внутренним геосферам относятся мантия и ядро. </a:t>
            </a:r>
          </a:p>
          <a:p>
            <a:endParaRPr lang="ru-RU"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4294967295"/>
          </p:nvPr>
        </p:nvSpPr>
        <p:spPr>
          <a:xfrm>
            <a:off x="0" y="1609725"/>
            <a:ext cx="7239000" cy="4846638"/>
          </a:xfrm>
        </p:spPr>
        <p:txBody>
          <a:bodyPr>
            <a:normAutofit/>
          </a:bodyPr>
          <a:lstStyle/>
          <a:p>
            <a:pPr lvl="0" algn="just"/>
            <a:r>
              <a:rPr lang="ru-RU" dirty="0" smtClean="0"/>
              <a:t>Земная кора, атмосфера и гидросфера входят в состав биосферы – сложной живой оболочки Земли, среды обитания </a:t>
            </a:r>
            <a:r>
              <a:rPr lang="ru-RU" dirty="0" err="1" smtClean="0"/>
              <a:t>биоты</a:t>
            </a:r>
            <a:r>
              <a:rPr lang="ru-RU" dirty="0" smtClean="0"/>
              <a:t>. Термин «биосфера» предложил в 1975 г. австрийский геолог Э. Зюсс, рассматривая ее как пленку жизни, т.е. фактически </a:t>
            </a:r>
            <a:r>
              <a:rPr lang="ru-RU" dirty="0" err="1" smtClean="0"/>
              <a:t>биоту</a:t>
            </a:r>
            <a:r>
              <a:rPr lang="ru-RU" dirty="0" smtClean="0"/>
              <a:t>. В.И. Вернадский (1926) наполнил термин иным содержанием, как единое живое вещество планеты во взаимодействии с абиотической средой и </a:t>
            </a:r>
            <a:r>
              <a:rPr lang="ru-RU" dirty="0" err="1" smtClean="0"/>
              <a:t>биокосными</a:t>
            </a:r>
            <a:r>
              <a:rPr lang="ru-RU" dirty="0" smtClean="0"/>
              <a:t> системами. </a:t>
            </a:r>
          </a:p>
          <a:p>
            <a:endParaRPr lang="ru-RU"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Содержимое 2"/>
          <p:cNvSpPr>
            <a:spLocks noGrp="1"/>
          </p:cNvSpPr>
          <p:nvPr>
            <p:ph idx="1"/>
          </p:nvPr>
        </p:nvSpPr>
        <p:spPr/>
        <p:txBody>
          <a:bodyPr/>
          <a:lstStyle/>
          <a:p>
            <a:pPr lvl="0" algn="just"/>
            <a:r>
              <a:rPr lang="ru-RU" dirty="0" smtClean="0"/>
              <a:t>Ю. </a:t>
            </a:r>
            <a:r>
              <a:rPr lang="ru-RU" dirty="0" err="1" smtClean="0"/>
              <a:t>Одум</a:t>
            </a:r>
            <a:r>
              <a:rPr lang="ru-RU" dirty="0" smtClean="0"/>
              <a:t> (1971) ввел термин «</a:t>
            </a:r>
            <a:r>
              <a:rPr lang="ru-RU" dirty="0" err="1" smtClean="0"/>
              <a:t>экосфера</a:t>
            </a:r>
            <a:r>
              <a:rPr lang="ru-RU" dirty="0" smtClean="0"/>
              <a:t>» - сфера деятельности живых организмов и окружающей их среды. По сути, биосфера и есть </a:t>
            </a:r>
            <a:r>
              <a:rPr lang="ru-RU" dirty="0" err="1" smtClean="0"/>
              <a:t>экосфера</a:t>
            </a:r>
            <a:r>
              <a:rPr lang="ru-RU" dirty="0" smtClean="0"/>
              <a:t>. Это синонимы. Биосфера распадается на экосистемы. Термин ввел А. </a:t>
            </a:r>
            <a:r>
              <a:rPr lang="ru-RU" dirty="0" err="1" smtClean="0"/>
              <a:t>Тенсли</a:t>
            </a:r>
            <a:r>
              <a:rPr lang="ru-RU" dirty="0" smtClean="0"/>
              <a:t> в 1935 году.</a:t>
            </a:r>
          </a:p>
          <a:p>
            <a:endParaRPr lang="ru-RU"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Содержимое 2"/>
          <p:cNvSpPr>
            <a:spLocks noGrp="1"/>
          </p:cNvSpPr>
          <p:nvPr>
            <p:ph idx="1"/>
          </p:nvPr>
        </p:nvSpPr>
        <p:spPr/>
        <p:txBody>
          <a:bodyPr/>
          <a:lstStyle/>
          <a:p>
            <a:pPr lvl="0" algn="just"/>
            <a:r>
              <a:rPr lang="ru-RU" sz="2800" dirty="0" err="1" smtClean="0"/>
              <a:t>Техносфера</a:t>
            </a:r>
            <a:r>
              <a:rPr lang="ru-RU" sz="2800" dirty="0" smtClean="0"/>
              <a:t> – часть биосферы, созданная деятельностью человека. К </a:t>
            </a:r>
            <a:r>
              <a:rPr lang="ru-RU" sz="2800" dirty="0" err="1" smtClean="0"/>
              <a:t>техносфере</a:t>
            </a:r>
            <a:r>
              <a:rPr lang="ru-RU" sz="2800" dirty="0" smtClean="0"/>
              <a:t> относятся все хозяйственные объекты – природно-технические, геотехнические, инженерно-геологические, технические системы и функционирующие в них технологические процессы. </a:t>
            </a:r>
          </a:p>
          <a:p>
            <a:endParaRPr lang="ru-RU"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4294967295"/>
          </p:nvPr>
        </p:nvSpPr>
        <p:spPr>
          <a:xfrm>
            <a:off x="0" y="1600200"/>
            <a:ext cx="8229600" cy="4525963"/>
          </a:xfrm>
        </p:spPr>
        <p:txBody>
          <a:bodyPr/>
          <a:lstStyle/>
          <a:p>
            <a:pPr lvl="0" algn="just"/>
            <a:r>
              <a:rPr lang="ru-RU" dirty="0" smtClean="0"/>
              <a:t>В результате разумных действий человека биосфера перейдет в качественно новое состояние – ноосферу – сферу разума. Термин предложен французским математиком и философом Э. </a:t>
            </a:r>
            <a:r>
              <a:rPr lang="ru-RU" dirty="0" err="1" smtClean="0"/>
              <a:t>Леруа</a:t>
            </a:r>
            <a:r>
              <a:rPr lang="ru-RU" dirty="0" smtClean="0"/>
              <a:t> в 1927 году. </a:t>
            </a:r>
          </a:p>
          <a:p>
            <a:endParaRPr lang="ru-RU"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4294967295"/>
          </p:nvPr>
        </p:nvSpPr>
        <p:spPr>
          <a:xfrm>
            <a:off x="0" y="1609725"/>
            <a:ext cx="7239000" cy="4846638"/>
          </a:xfrm>
        </p:spPr>
        <p:txBody>
          <a:bodyPr>
            <a:normAutofit fontScale="85000" lnSpcReduction="20000"/>
          </a:bodyPr>
          <a:lstStyle/>
          <a:p>
            <a:pPr lvl="0" algn="just"/>
            <a:r>
              <a:rPr lang="ru-RU" dirty="0" smtClean="0"/>
              <a:t>Пространство, в котором взаимопроникают и взаимодействуют геосферы – литосфера, гидросфера, атмосфера, носит название </a:t>
            </a:r>
            <a:r>
              <a:rPr lang="ru-RU" i="1" dirty="0" smtClean="0"/>
              <a:t>географической оболочки</a:t>
            </a:r>
            <a:r>
              <a:rPr lang="ru-RU" dirty="0" smtClean="0"/>
              <a:t>. Ей присуща целостность, обусловленная непрерывным обменом веществом и энергией между ее составными частями. Происходит круговорот вещества, создающий многократные повторения одних и тех же процессов и явлений, обеспечивающих их высокую эффективность и непрерывность развития. Эта географическая оболочка – открытая система, получающая поток энергии в виде солнечного излучения и энергии земных недр. Не только взаимодействие геосфер и приток энергии, но и главным образом деятельность организмов формирует земную оболочку. </a:t>
            </a:r>
          </a:p>
          <a:p>
            <a:endParaRPr lang="ru-RU"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Содержимое 2"/>
          <p:cNvSpPr>
            <a:spLocks noGrp="1"/>
          </p:cNvSpPr>
          <p:nvPr>
            <p:ph idx="1"/>
          </p:nvPr>
        </p:nvSpPr>
        <p:spPr/>
        <p:txBody>
          <a:bodyPr>
            <a:normAutofit lnSpcReduction="10000"/>
          </a:bodyPr>
          <a:lstStyle/>
          <a:p>
            <a:pPr lvl="0" algn="just"/>
            <a:r>
              <a:rPr lang="ru-RU" dirty="0" smtClean="0"/>
              <a:t>Так что же такое </a:t>
            </a:r>
            <a:r>
              <a:rPr lang="ru-RU" dirty="0" err="1" smtClean="0"/>
              <a:t>геокология</a:t>
            </a:r>
            <a:r>
              <a:rPr lang="ru-RU" dirty="0" smtClean="0"/>
              <a:t>? Геоэкология должна рассматриваться как междисциплинарная наука, ассимилирующая всю информацию об экосистемах Земли высокого уровня организации, включая человеческую популяцию, </a:t>
            </a:r>
            <a:r>
              <a:rPr lang="ru-RU" dirty="0" err="1" smtClean="0"/>
              <a:t>техносферу</a:t>
            </a:r>
            <a:r>
              <a:rPr lang="ru-RU" dirty="0" smtClean="0"/>
              <a:t> и ноосферу (В.Т. Трофимов и др., 1995). Геоэкология состоит из научных направлений геологического, географического и почвоведческого циклов. Геоэкология – это экология геосфер. Есть и другое определение…</a:t>
            </a:r>
          </a:p>
          <a:p>
            <a:endParaRPr lang="ru-RU"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4294967295"/>
          </p:nvPr>
        </p:nvSpPr>
        <p:spPr>
          <a:xfrm>
            <a:off x="0" y="1609725"/>
            <a:ext cx="7239000" cy="4846638"/>
          </a:xfrm>
        </p:spPr>
        <p:txBody>
          <a:bodyPr>
            <a:normAutofit/>
          </a:bodyPr>
          <a:lstStyle/>
          <a:p>
            <a:pPr lvl="0" algn="just"/>
            <a:r>
              <a:rPr lang="ru-RU" dirty="0" smtClean="0"/>
              <a:t>Сегодня геоэкология – это междисциплинарное направление наук о Земле, объединяющее все знания об экологических проблемах геосфер. Согласно </a:t>
            </a:r>
            <a:r>
              <a:rPr lang="ru-RU" dirty="0" err="1" smtClean="0"/>
              <a:t>Голубеву</a:t>
            </a:r>
            <a:r>
              <a:rPr lang="ru-RU" dirty="0" smtClean="0"/>
              <a:t> Геннадию Николаевичу (см. учебник «Геоэкология», 2006), </a:t>
            </a:r>
            <a:r>
              <a:rPr lang="ru-RU" b="1" dirty="0" smtClean="0"/>
              <a:t>геоэкология – междисциплинарное научное направление, изучающее </a:t>
            </a:r>
            <a:r>
              <a:rPr lang="ru-RU" b="1" dirty="0" err="1" smtClean="0"/>
              <a:t>экосферу</a:t>
            </a:r>
            <a:r>
              <a:rPr lang="ru-RU" b="1" dirty="0" smtClean="0"/>
              <a:t> как взаимосвязанную систему геосфер в процессе ее интеграции с обществом.</a:t>
            </a:r>
            <a:endParaRPr lang="ru-RU" dirty="0" smtClean="0"/>
          </a:p>
          <a:p>
            <a:endParaRPr lang="ru-RU"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4294967295"/>
          </p:nvPr>
        </p:nvSpPr>
        <p:spPr>
          <a:xfrm>
            <a:off x="0" y="1609725"/>
            <a:ext cx="7239000" cy="4846638"/>
          </a:xfrm>
        </p:spPr>
        <p:txBody>
          <a:bodyPr/>
          <a:lstStyle/>
          <a:p>
            <a:pPr lvl="0" algn="just"/>
            <a:r>
              <a:rPr lang="ru-RU" sz="2800" dirty="0" err="1" smtClean="0"/>
              <a:t>Экосфера</a:t>
            </a:r>
            <a:r>
              <a:rPr lang="ru-RU" sz="2800" dirty="0" smtClean="0"/>
              <a:t> есть объект геоэкологии. Она представляет собой всемирную область интеграции геосфер и общества. </a:t>
            </a:r>
          </a:p>
          <a:p>
            <a:pPr lvl="0" algn="just"/>
            <a:r>
              <a:rPr lang="ru-RU" sz="2800" dirty="0" smtClean="0"/>
              <a:t>Названию </a:t>
            </a:r>
            <a:r>
              <a:rPr lang="ru-RU" sz="2800" i="1" dirty="0" smtClean="0"/>
              <a:t>«геоэкология» </a:t>
            </a:r>
            <a:r>
              <a:rPr lang="ru-RU" sz="2800" dirty="0" smtClean="0"/>
              <a:t>в англоязычной литературе более всего соответствует близкий эквивалент </a:t>
            </a:r>
            <a:r>
              <a:rPr lang="ru-RU" sz="2800" i="1" dirty="0" smtClean="0"/>
              <a:t>“</a:t>
            </a:r>
            <a:r>
              <a:rPr lang="en-US" sz="2800" i="1" dirty="0" smtClean="0"/>
              <a:t>global environmental change</a:t>
            </a:r>
            <a:r>
              <a:rPr lang="ru-RU" sz="2800" i="1" dirty="0" smtClean="0"/>
              <a:t>”</a:t>
            </a:r>
            <a:r>
              <a:rPr lang="ru-RU" sz="2800" dirty="0" smtClean="0"/>
              <a:t>.</a:t>
            </a:r>
          </a:p>
          <a:p>
            <a:endParaRPr lang="ru-RU"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Пределы роста</a:t>
            </a:r>
            <a:endParaRPr lang="ru-RU" dirty="0"/>
          </a:p>
        </p:txBody>
      </p:sp>
      <p:sp>
        <p:nvSpPr>
          <p:cNvPr id="3" name="Содержимое 2"/>
          <p:cNvSpPr>
            <a:spLocks noGrp="1"/>
          </p:cNvSpPr>
          <p:nvPr>
            <p:ph idx="1"/>
          </p:nvPr>
        </p:nvSpPr>
        <p:spPr/>
        <p:txBody>
          <a:bodyPr/>
          <a:lstStyle/>
          <a:p>
            <a:r>
              <a:rPr lang="ru-RU" dirty="0" smtClean="0"/>
              <a:t>Профессор </a:t>
            </a:r>
            <a:r>
              <a:rPr lang="ru-RU" dirty="0" err="1" smtClean="0"/>
              <a:t>Деннис</a:t>
            </a:r>
            <a:r>
              <a:rPr lang="ru-RU" dirty="0" smtClean="0"/>
              <a:t> </a:t>
            </a:r>
            <a:r>
              <a:rPr lang="ru-RU" dirty="0" err="1" smtClean="0"/>
              <a:t>Медоуз</a:t>
            </a:r>
            <a:r>
              <a:rPr lang="ru-RU" dirty="0" smtClean="0"/>
              <a:t> еще тридцать лет назад предрекал глобальную катастрофу, приближение которой человечество начнет ощущать уже в первых десятилетиях XXI века. Новое столетие вступило в права, а значит, нам осталось всего лишь двадцать-тридцать лет спокойной жизни…</a:t>
            </a:r>
            <a:endParaRPr lang="ru-RU"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err="1" smtClean="0"/>
              <a:t>Деннис</a:t>
            </a:r>
            <a:r>
              <a:rPr lang="ru-RU" dirty="0" smtClean="0"/>
              <a:t> </a:t>
            </a:r>
            <a:r>
              <a:rPr lang="ru-RU" dirty="0" err="1" smtClean="0"/>
              <a:t>Медоуз</a:t>
            </a:r>
            <a:endParaRPr lang="ru-RU" dirty="0"/>
          </a:p>
        </p:txBody>
      </p:sp>
      <p:pic>
        <p:nvPicPr>
          <p:cNvPr id="2050" name="Picture 2"/>
          <p:cNvPicPr>
            <a:picLocks noGrp="1" noChangeAspect="1" noChangeArrowheads="1"/>
          </p:cNvPicPr>
          <p:nvPr>
            <p:ph idx="1"/>
          </p:nvPr>
        </p:nvPicPr>
        <p:blipFill>
          <a:blip r:embed="rId2"/>
          <a:srcRect/>
          <a:stretch>
            <a:fillRect/>
          </a:stretch>
        </p:blipFill>
        <p:spPr bwMode="auto">
          <a:xfrm>
            <a:off x="3105150" y="2017167"/>
            <a:ext cx="2252668" cy="3544639"/>
          </a:xfrm>
          <a:prstGeom prst="rect">
            <a:avLst/>
          </a:prstGeom>
          <a:noFill/>
          <a:ln w="9525">
            <a:noFill/>
            <a:miter lim="800000"/>
            <a:headEnd/>
            <a:tailEnd/>
          </a:ln>
          <a:effectLst/>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Содержимое 2"/>
          <p:cNvSpPr>
            <a:spLocks noGrp="1"/>
          </p:cNvSpPr>
          <p:nvPr>
            <p:ph idx="1"/>
          </p:nvPr>
        </p:nvSpPr>
        <p:spPr/>
        <p:txBody>
          <a:bodyPr>
            <a:normAutofit fontScale="85000" lnSpcReduction="20000"/>
          </a:bodyPr>
          <a:lstStyle/>
          <a:p>
            <a:r>
              <a:rPr lang="ru-RU" dirty="0" smtClean="0"/>
              <a:t>Умы прошлого и настоящего не устают предупреждать человечество о неминуемой катастрофе, если оно будет теми же темпами расти, потреблять, загрязнять, вырубать. Еще в 1969 году </a:t>
            </a:r>
            <a:r>
              <a:rPr lang="ru-RU" dirty="0" err="1" smtClean="0"/>
              <a:t>Аурелило</a:t>
            </a:r>
            <a:r>
              <a:rPr lang="ru-RU" dirty="0" smtClean="0"/>
              <a:t> </a:t>
            </a:r>
            <a:r>
              <a:rPr lang="ru-RU" dirty="0" err="1" smtClean="0"/>
              <a:t>Печчеи</a:t>
            </a:r>
            <a:r>
              <a:rPr lang="ru-RU" dirty="0" smtClean="0"/>
              <a:t>, один из основателей Римского клуба, написал книгу «Перед бездной». Он объездил полмира, пытаясь убедить население Земли в том, что мы сами приближаем собственную гибель. Попытка оказалась тщетной. «Наши упорные скитания по свету не привели, по сути дела, ни к каким ощутимым результатам - как будто бы глобальные проблемы, к которым мы стремились привлечь всеобщее внимание, касались вовсе не нашей, а какой-то иной, далекой планеты», - признал в последствие </a:t>
            </a:r>
            <a:r>
              <a:rPr lang="ru-RU" dirty="0" err="1" smtClean="0"/>
              <a:t>Печчеи</a:t>
            </a:r>
            <a:r>
              <a:rPr lang="ru-RU" dirty="0" smtClean="0"/>
              <a:t>.</a:t>
            </a:r>
            <a:endParaRPr lang="ru-RU"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Содержимое 2"/>
          <p:cNvSpPr>
            <a:spLocks noGrp="1"/>
          </p:cNvSpPr>
          <p:nvPr>
            <p:ph idx="1"/>
          </p:nvPr>
        </p:nvSpPr>
        <p:spPr/>
        <p:txBody>
          <a:bodyPr>
            <a:normAutofit fontScale="92500" lnSpcReduction="20000"/>
          </a:bodyPr>
          <a:lstStyle/>
          <a:p>
            <a:r>
              <a:rPr lang="ru-RU" dirty="0" smtClean="0"/>
              <a:t>В 1972 году американский ученый </a:t>
            </a:r>
            <a:r>
              <a:rPr lang="ru-RU" dirty="0" err="1" smtClean="0"/>
              <a:t>Деннис</a:t>
            </a:r>
            <a:r>
              <a:rPr lang="ru-RU" dirty="0" smtClean="0"/>
              <a:t> </a:t>
            </a:r>
            <a:r>
              <a:rPr lang="ru-RU" dirty="0" err="1" smtClean="0"/>
              <a:t>Медоуз</a:t>
            </a:r>
            <a:r>
              <a:rPr lang="ru-RU" dirty="0" smtClean="0"/>
              <a:t> и группа его коллег в знаменитом докладе Римскому клубу «Пределы роста» нарисовали пугающую картину будущего земной цивилизации. Книга была переведена на 35 языков. (Но до России описанные в ней положения дошли лишь двадцать лет спустя – у нас «Пределы роста» были опубликованы только в 1991 году). В 1992 году </a:t>
            </a:r>
            <a:r>
              <a:rPr lang="ru-RU" dirty="0" err="1" smtClean="0"/>
              <a:t>Медоуз</a:t>
            </a:r>
            <a:r>
              <a:rPr lang="ru-RU" dirty="0" smtClean="0"/>
              <a:t> и его коллеги выпустили и перевели уже на 50 языков следующий труд, название которого должно было насторожить мировую общественность еще больше – «За пределами роста». Однако и это не особо взволновало человечество.</a:t>
            </a:r>
            <a:endParaRPr lang="ru-RU"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Содержимое 2"/>
          <p:cNvSpPr>
            <a:spLocks noGrp="1"/>
          </p:cNvSpPr>
          <p:nvPr>
            <p:ph idx="1"/>
          </p:nvPr>
        </p:nvSpPr>
        <p:spPr/>
        <p:txBody>
          <a:bodyPr/>
          <a:lstStyle/>
          <a:p>
            <a:r>
              <a:rPr lang="ru-RU" dirty="0" smtClean="0"/>
              <a:t>Но вот прошло чуть больше трех десятилетий, и стало очевидно: прогнозы </a:t>
            </a:r>
            <a:r>
              <a:rPr lang="ru-RU" dirty="0" err="1" smtClean="0"/>
              <a:t>Медоуза</a:t>
            </a:r>
            <a:r>
              <a:rPr lang="ru-RU" dirty="0" smtClean="0"/>
              <a:t> и Ко начинают сбываться. Население растет чудовищными темпами: 1,6 </a:t>
            </a:r>
            <a:r>
              <a:rPr lang="ru-RU" dirty="0" err="1" smtClean="0"/>
              <a:t>млрд</a:t>
            </a:r>
            <a:r>
              <a:rPr lang="ru-RU" dirty="0" smtClean="0"/>
              <a:t> человек в 1900 году к началу XXI века увеличилось до шести миллиардов. Нехватка ресурсов и энергии тоже уже достаточна ощутима. Климат меняется. И если так пойдет и дальше, то страшно даже представить, что нас ждет. </a:t>
            </a:r>
            <a:endParaRPr lang="ru-RU"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4294967295"/>
          </p:nvPr>
        </p:nvSpPr>
        <p:spPr>
          <a:xfrm>
            <a:off x="0" y="1609725"/>
            <a:ext cx="7239000" cy="4846638"/>
          </a:xfrm>
        </p:spPr>
        <p:txBody>
          <a:bodyPr/>
          <a:lstStyle/>
          <a:p>
            <a:r>
              <a:rPr lang="ru-RU" dirty="0" smtClean="0"/>
              <a:t>Экспоненциальный рост — в математике экспоненциальное возрастание величины (возрастание в геометрической прогрессии), которая растет со скоростью, пропорциональной её значению. Говорят что такой рост подчиняется экспоненциальному закону. Это означает, что для любой экспоненциально растущей величины, чем большее значение она принимает, тем быстрее растет. </a:t>
            </a:r>
            <a:endParaRPr lang="ru-RU"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71472" y="320040"/>
            <a:ext cx="7124728" cy="1823076"/>
          </a:xfrm>
        </p:spPr>
        <p:txBody>
          <a:bodyPr>
            <a:normAutofit/>
          </a:bodyPr>
          <a:lstStyle/>
          <a:p>
            <a:r>
              <a:rPr lang="ru-RU" sz="2200" dirty="0" smtClean="0"/>
              <a:t>Примером экспоненциального роста может быть рост числа бактерий в колонии до наступления ограничения ресурсов. Другим примером экспоненциального роста являются сложные проценты.</a:t>
            </a:r>
            <a:endParaRPr lang="ru-RU" sz="2200" dirty="0"/>
          </a:p>
        </p:txBody>
      </p:sp>
      <p:pic>
        <p:nvPicPr>
          <p:cNvPr id="1026" name="Picture 2"/>
          <p:cNvPicPr>
            <a:picLocks noGrp="1" noChangeAspect="1" noChangeArrowheads="1"/>
          </p:cNvPicPr>
          <p:nvPr>
            <p:ph idx="1"/>
          </p:nvPr>
        </p:nvPicPr>
        <p:blipFill>
          <a:blip r:embed="rId2"/>
          <a:srcRect/>
          <a:stretch>
            <a:fillRect/>
          </a:stretch>
        </p:blipFill>
        <p:spPr bwMode="auto">
          <a:xfrm>
            <a:off x="3143240" y="2643182"/>
            <a:ext cx="2900372" cy="2412582"/>
          </a:xfrm>
          <a:prstGeom prst="rect">
            <a:avLst/>
          </a:prstGeom>
          <a:noFill/>
          <a:ln w="9525">
            <a:noFill/>
            <a:miter lim="800000"/>
            <a:headEnd/>
            <a:tailEnd/>
          </a:ln>
          <a:effectLst/>
        </p:spPr>
      </p:pic>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Изящная">
  <a:themeElements>
    <a:clrScheme name="Изящная">
      <a:dk1>
        <a:sysClr val="windowText" lastClr="000000"/>
      </a:dk1>
      <a:lt1>
        <a:sysClr val="window" lastClr="FFFFFF"/>
      </a:lt1>
      <a:dk2>
        <a:srgbClr val="B13F9A"/>
      </a:dk2>
      <a:lt2>
        <a:srgbClr val="F4E7ED"/>
      </a:lt2>
      <a:accent1>
        <a:srgbClr val="B83D68"/>
      </a:accent1>
      <a:accent2>
        <a:srgbClr val="AC66BB"/>
      </a:accent2>
      <a:accent3>
        <a:srgbClr val="DE6C36"/>
      </a:accent3>
      <a:accent4>
        <a:srgbClr val="F9B639"/>
      </a:accent4>
      <a:accent5>
        <a:srgbClr val="CF6DA4"/>
      </a:accent5>
      <a:accent6>
        <a:srgbClr val="FA8D3D"/>
      </a:accent6>
      <a:hlink>
        <a:srgbClr val="FFDE66"/>
      </a:hlink>
      <a:folHlink>
        <a:srgbClr val="D490C5"/>
      </a:folHlink>
    </a:clrScheme>
    <a:fontScheme name="Изящная">
      <a:majorFont>
        <a:latin typeface="Trebuchet MS"/>
        <a:ea typeface=""/>
        <a:cs typeface=""/>
        <a:font script="Jpan" typeface="HG丸ｺﾞｼｯｸM-PRO"/>
        <a:font script="Hang" typeface="HY그래픽M"/>
        <a:font script="Hans" typeface="黑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Trebuchet MS"/>
        <a:ea typeface=""/>
        <a:cs typeface=""/>
        <a:font script="Jpan" typeface="HG丸ｺﾞｼｯｸM-PRO"/>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Изящная">
      <a:fillStyleLst>
        <a:solidFill>
          <a:schemeClr val="phClr"/>
        </a:solidFill>
        <a:gradFill rotWithShape="1">
          <a:gsLst>
            <a:gs pos="0">
              <a:schemeClr val="phClr">
                <a:tint val="15000"/>
                <a:satMod val="250000"/>
              </a:schemeClr>
            </a:gs>
            <a:gs pos="49000">
              <a:schemeClr val="phClr">
                <a:tint val="50000"/>
                <a:satMod val="200000"/>
              </a:schemeClr>
            </a:gs>
            <a:gs pos="49100">
              <a:schemeClr val="phClr">
                <a:tint val="64000"/>
                <a:satMod val="160000"/>
              </a:schemeClr>
            </a:gs>
            <a:gs pos="92000">
              <a:schemeClr val="phClr">
                <a:tint val="50000"/>
                <a:satMod val="200000"/>
              </a:schemeClr>
            </a:gs>
            <a:gs pos="100000">
              <a:schemeClr val="phClr">
                <a:tint val="43000"/>
                <a:satMod val="190000"/>
              </a:schemeClr>
            </a:gs>
          </a:gsLst>
          <a:lin ang="5400000" scaled="1"/>
        </a:gradFill>
        <a:gradFill rotWithShape="1">
          <a:gsLst>
            <a:gs pos="0">
              <a:schemeClr val="phClr">
                <a:tint val="74000"/>
              </a:schemeClr>
            </a:gs>
            <a:gs pos="49000">
              <a:schemeClr val="phClr">
                <a:tint val="96000"/>
                <a:shade val="84000"/>
                <a:satMod val="110000"/>
              </a:schemeClr>
            </a:gs>
            <a:gs pos="49100">
              <a:schemeClr val="phClr">
                <a:shade val="55000"/>
                <a:satMod val="150000"/>
              </a:schemeClr>
            </a:gs>
            <a:gs pos="92000">
              <a:schemeClr val="phClr">
                <a:tint val="98000"/>
                <a:shade val="90000"/>
                <a:satMod val="128000"/>
              </a:schemeClr>
            </a:gs>
            <a:gs pos="100000">
              <a:schemeClr val="phClr">
                <a:tint val="90000"/>
                <a:shade val="97000"/>
                <a:satMod val="128000"/>
              </a:schemeClr>
            </a:gs>
          </a:gsLst>
          <a:lin ang="5400000" scaled="1"/>
        </a:gradFill>
      </a:fillStyleLst>
      <a:lnStyleLst>
        <a:ln w="11430" cap="flat" cmpd="sng" algn="ctr">
          <a:solidFill>
            <a:schemeClr val="phClr"/>
          </a:solidFill>
          <a:prstDash val="solid"/>
        </a:ln>
        <a:ln w="40000" cap="flat" cmpd="sng" algn="ctr">
          <a:solidFill>
            <a:schemeClr val="phClr"/>
          </a:solidFill>
          <a:prstDash val="solid"/>
        </a:ln>
        <a:ln w="31800" cap="flat" cmpd="sng" algn="ctr">
          <a:solidFill>
            <a:schemeClr val="phClr"/>
          </a:solidFill>
          <a:prstDash val="solid"/>
        </a:ln>
      </a:lnStyleLst>
      <a:effectStyleLst>
        <a:effectStyle>
          <a:effectLst>
            <a:outerShdw blurRad="50800" dist="25000" dir="5400000" rotWithShape="0">
              <a:schemeClr val="phClr">
                <a:shade val="30000"/>
                <a:satMod val="150000"/>
                <a:alpha val="38000"/>
              </a:schemeClr>
            </a:outerShdw>
          </a:effectLst>
        </a:effectStyle>
        <a:effectStyle>
          <a:effectLst>
            <a:outerShdw blurRad="39000" dist="25400" dir="5400000" rotWithShape="0">
              <a:schemeClr val="phClr">
                <a:shade val="33000"/>
                <a:alpha val="83000"/>
              </a:schemeClr>
            </a:outerShdw>
          </a:effectLst>
        </a:effectStyle>
        <a:effectStyle>
          <a:effectLst>
            <a:outerShdw blurRad="39000" dist="25400" dir="5400000" rotWithShape="0">
              <a:schemeClr val="phClr">
                <a:shade val="33000"/>
                <a:alpha val="83000"/>
              </a:schemeClr>
            </a:outerShdw>
          </a:effectLst>
          <a:scene3d>
            <a:camera prst="orthographicFront" fov="0">
              <a:rot lat="0" lon="0" rev="0"/>
            </a:camera>
            <a:lightRig rig="contrasting" dir="t">
              <a:rot lat="0" lon="0" rev="1500000"/>
            </a:lightRig>
          </a:scene3d>
          <a:sp3d extrusionH="127000" prstMaterial="powder">
            <a:bevelT w="50800" h="63500"/>
          </a:sp3d>
        </a:effectStyle>
      </a:effectStyleLst>
      <a:bgFillStyleLst>
        <a:solidFill>
          <a:schemeClr val="phClr"/>
        </a:solidFill>
        <a:gradFill rotWithShape="1">
          <a:gsLst>
            <a:gs pos="0">
              <a:schemeClr val="phClr">
                <a:tint val="78000"/>
                <a:satMod val="220000"/>
              </a:schemeClr>
            </a:gs>
            <a:gs pos="100000">
              <a:schemeClr val="phClr">
                <a:shade val="35000"/>
                <a:satMod val="155000"/>
              </a:schemeClr>
            </a:gs>
          </a:gsLst>
          <a:path path="circle">
            <a:fillToRect l="50000" t="50000" r="50000" b="50000"/>
          </a:path>
        </a:gradFill>
        <a:blipFill>
          <a:blip xmlns:r="http://schemas.openxmlformats.org/officeDocument/2006/relationships" r:embed="rId1">
            <a:duotone>
              <a:schemeClr val="phClr">
                <a:shade val="60000"/>
                <a:satMod val="180000"/>
              </a:schemeClr>
              <a:schemeClr val="phClr">
                <a:tint val="500"/>
                <a:satMod val="150000"/>
              </a:schemeClr>
            </a:duotone>
          </a:blip>
          <a:tile tx="0" ty="0" sx="50000" sy="5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180</TotalTime>
  <Words>1405</Words>
  <Application>Microsoft Office PowerPoint</Application>
  <PresentationFormat>Экран (4:3)</PresentationFormat>
  <Paragraphs>35</Paragraphs>
  <Slides>30</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30</vt:i4>
      </vt:variant>
    </vt:vector>
  </HeadingPairs>
  <TitlesOfParts>
    <vt:vector size="31" baseType="lpstr">
      <vt:lpstr>Изящная</vt:lpstr>
      <vt:lpstr>ГЕОЭКОЛОГИЯ</vt:lpstr>
      <vt:lpstr>Геоэкология</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Общая структура планеты Земля </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Пределы роста</vt:lpstr>
      <vt:lpstr>Деннис Медоуз</vt:lpstr>
      <vt:lpstr>Презентация PowerPoint</vt:lpstr>
      <vt:lpstr>Презентация PowerPoint</vt:lpstr>
      <vt:lpstr>Презентация PowerPoint</vt:lpstr>
      <vt:lpstr>Презентация PowerPoint</vt:lpstr>
      <vt:lpstr>Примером экспоненциального роста может быть рост числа бактерий в колонии до наступления ограничения ресурсов. Другим примером экспоненциального роста являются сложные проценты.</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ГЕОЭКОЛОГИЯ</dc:title>
  <cp:lastModifiedBy>Якименко Людмила</cp:lastModifiedBy>
  <cp:revision>29</cp:revision>
  <dcterms:modified xsi:type="dcterms:W3CDTF">2018-05-10T04:34:58Z</dcterms:modified>
</cp:coreProperties>
</file>