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diagrams/data11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ppt/diagrams/data12.xml" ContentType="application/vnd.openxmlformats-officedocument.drawingml.diagramData+xml"/>
  <Override PartName="/ppt/diagrams/layout12.xml" ContentType="application/vnd.openxmlformats-officedocument.drawingml.diagramLayout+xml"/>
  <Override PartName="/ppt/diagrams/quickStyle12.xml" ContentType="application/vnd.openxmlformats-officedocument.drawingml.diagramStyle+xml"/>
  <Override PartName="/ppt/diagrams/colors12.xml" ContentType="application/vnd.openxmlformats-officedocument.drawingml.diagramColors+xml"/>
  <Override PartName="/ppt/diagrams/drawing12.xml" ContentType="application/vnd.ms-office.drawingml.diagramDrawing+xml"/>
  <Override PartName="/ppt/charts/chart1.xml" ContentType="application/vnd.openxmlformats-officedocument.drawingml.chart+xml"/>
  <Override PartName="/ppt/diagrams/data13.xml" ContentType="application/vnd.openxmlformats-officedocument.drawingml.diagramData+xml"/>
  <Override PartName="/ppt/diagrams/layout13.xml" ContentType="application/vnd.openxmlformats-officedocument.drawingml.diagramLayout+xml"/>
  <Override PartName="/ppt/diagrams/quickStyle13.xml" ContentType="application/vnd.openxmlformats-officedocument.drawingml.diagramStyle+xml"/>
  <Override PartName="/ppt/diagrams/colors13.xml" ContentType="application/vnd.openxmlformats-officedocument.drawingml.diagramColors+xml"/>
  <Override PartName="/ppt/diagrams/drawing13.xml" ContentType="application/vnd.ms-office.drawingml.diagramDrawing+xml"/>
  <Override PartName="/ppt/diagrams/data14.xml" ContentType="application/vnd.openxmlformats-officedocument.drawingml.diagramData+xml"/>
  <Override PartName="/ppt/diagrams/layout14.xml" ContentType="application/vnd.openxmlformats-officedocument.drawingml.diagramLayout+xml"/>
  <Override PartName="/ppt/diagrams/quickStyle14.xml" ContentType="application/vnd.openxmlformats-officedocument.drawingml.diagramStyle+xml"/>
  <Override PartName="/ppt/diagrams/colors14.xml" ContentType="application/vnd.openxmlformats-officedocument.drawingml.diagramColors+xml"/>
  <Override PartName="/ppt/diagrams/drawing14.xml" ContentType="application/vnd.ms-office.drawingml.diagramDrawing+xml"/>
  <Override PartName="/ppt/diagrams/data15.xml" ContentType="application/vnd.openxmlformats-officedocument.drawingml.diagramData+xml"/>
  <Override PartName="/ppt/diagrams/layout15.xml" ContentType="application/vnd.openxmlformats-officedocument.drawingml.diagramLayout+xml"/>
  <Override PartName="/ppt/diagrams/quickStyle15.xml" ContentType="application/vnd.openxmlformats-officedocument.drawingml.diagramStyle+xml"/>
  <Override PartName="/ppt/diagrams/colors15.xml" ContentType="application/vnd.openxmlformats-officedocument.drawingml.diagramColors+xml"/>
  <Override PartName="/ppt/diagrams/drawing15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36"/>
  </p:notesMasterIdLst>
  <p:handoutMasterIdLst>
    <p:handoutMasterId r:id="rId37"/>
  </p:handoutMasterIdLst>
  <p:sldIdLst>
    <p:sldId id="265" r:id="rId2"/>
    <p:sldId id="300" r:id="rId3"/>
    <p:sldId id="267" r:id="rId4"/>
    <p:sldId id="268" r:id="rId5"/>
    <p:sldId id="269" r:id="rId6"/>
    <p:sldId id="270" r:id="rId7"/>
    <p:sldId id="271" r:id="rId8"/>
    <p:sldId id="272" r:id="rId9"/>
    <p:sldId id="273" r:id="rId10"/>
    <p:sldId id="274" r:id="rId11"/>
    <p:sldId id="275" r:id="rId12"/>
    <p:sldId id="276" r:id="rId13"/>
    <p:sldId id="277" r:id="rId14"/>
    <p:sldId id="278" r:id="rId15"/>
    <p:sldId id="279" r:id="rId16"/>
    <p:sldId id="280" r:id="rId17"/>
    <p:sldId id="281" r:id="rId18"/>
    <p:sldId id="282" r:id="rId19"/>
    <p:sldId id="283" r:id="rId20"/>
    <p:sldId id="284" r:id="rId21"/>
    <p:sldId id="285" r:id="rId22"/>
    <p:sldId id="286" r:id="rId23"/>
    <p:sldId id="287" r:id="rId24"/>
    <p:sldId id="288" r:id="rId25"/>
    <p:sldId id="289" r:id="rId26"/>
    <p:sldId id="290" r:id="rId27"/>
    <p:sldId id="291" r:id="rId28"/>
    <p:sldId id="292" r:id="rId29"/>
    <p:sldId id="293" r:id="rId30"/>
    <p:sldId id="294" r:id="rId31"/>
    <p:sldId id="295" r:id="rId32"/>
    <p:sldId id="299" r:id="rId33"/>
    <p:sldId id="296" r:id="rId34"/>
    <p:sldId id="264" r:id="rId35"/>
  </p:sldIdLst>
  <p:sldSz cx="9144000" cy="6858000" type="screen4x3"/>
  <p:notesSz cx="6858000" cy="9144000"/>
  <p:custDataLst>
    <p:tags r:id="rId38"/>
  </p:custData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02079"/>
    <a:srgbClr val="323655"/>
    <a:srgbClr val="0033CC"/>
    <a:srgbClr val="F6F8B8"/>
    <a:srgbClr val="B7AFFF"/>
    <a:srgbClr val="543AF2"/>
    <a:srgbClr val="333366"/>
    <a:srgbClr val="005EB2"/>
    <a:srgbClr val="5990D6"/>
    <a:srgbClr val="EFF4F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Средний стиль 2 -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457" autoAdjust="0"/>
    <p:restoredTop sz="94660" autoAdjust="0"/>
  </p:normalViewPr>
  <p:slideViewPr>
    <p:cSldViewPr snapToGrid="0">
      <p:cViewPr>
        <p:scale>
          <a:sx n="60" d="100"/>
          <a:sy n="60" d="100"/>
        </p:scale>
        <p:origin x="-264" y="-26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 snapToGrid="0">
      <p:cViewPr varScale="1">
        <p:scale>
          <a:sx n="83" d="100"/>
          <a:sy n="83" d="100"/>
        </p:scale>
        <p:origin x="-2040" y="-90"/>
      </p:cViewPr>
      <p:guideLst>
        <p:guide orient="horz" pos="2880"/>
        <p:guide pos="2160"/>
      </p:guideLst>
    </p:cSldViewPr>
  </p:notesViewPr>
  <p:gridSpacing cx="36004" cy="36004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gs" Target="tags/tag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handoutMaster" Target="handoutMasters/handoutMaster1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/>
              <a:t>Доля Реклама на телевидение</a:t>
            </a:r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Реклама на телевидение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solidFill>
                <a:prstClr val="white"/>
              </a:solidFill>
              <a:ln>
                <a:solidFill>
                  <a:prstClr val="black">
                    <a:lumMod val="25000"/>
                    <a:lumOff val="75000"/>
                  </a:prstClr>
                </a:solidFill>
              </a:ln>
              <a:effectLst/>
            </c:spPr>
            <c:txPr>
              <a:bodyPr rot="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dk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1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wedgeRectCallout">
                    <a:avLst/>
                  </a:prstGeom>
                  <a:noFill/>
                  <a:ln>
                    <a:noFill/>
                  </a:ln>
                </c15:spPr>
                <c15:showLeaderLines val="0"/>
              </c:ext>
            </c:extLst>
          </c:dLbls>
          <c:errBars>
            <c:errBarType val="both"/>
            <c:errValType val="stdErr"/>
            <c:noEndCap val="0"/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cat>
            <c:strRef>
              <c:f>Лист1!$A$2:$A$8</c:f>
              <c:strCache>
                <c:ptCount val="7"/>
                <c:pt idx="0">
                  <c:v>Испания</c:v>
                </c:pt>
                <c:pt idx="1">
                  <c:v>Италия, Россия</c:v>
                </c:pt>
                <c:pt idx="2">
                  <c:v>Россия</c:v>
                </c:pt>
                <c:pt idx="3">
                  <c:v>Сша, Япония, Китай</c:v>
                </c:pt>
                <c:pt idx="4">
                  <c:v>Латинская Америка, Юго-восточная Азия, Центральная Европа</c:v>
                </c:pt>
                <c:pt idx="5">
                  <c:v>север Европы, Германия</c:v>
                </c:pt>
                <c:pt idx="6">
                  <c:v>Великобритания, Франция</c:v>
                </c:pt>
              </c:strCache>
            </c:strRef>
          </c:cat>
          <c:val>
            <c:numRef>
              <c:f>Лист1!$B$2:$B$8</c:f>
              <c:numCache>
                <c:formatCode>General</c:formatCode>
                <c:ptCount val="7"/>
                <c:pt idx="0">
                  <c:v>50</c:v>
                </c:pt>
                <c:pt idx="1">
                  <c:v>55</c:v>
                </c:pt>
                <c:pt idx="2">
                  <c:v>55</c:v>
                </c:pt>
                <c:pt idx="3">
                  <c:v>45</c:v>
                </c:pt>
                <c:pt idx="4">
                  <c:v>75</c:v>
                </c:pt>
                <c:pt idx="5">
                  <c:v>35</c:v>
                </c:pt>
                <c:pt idx="6">
                  <c:v>25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101876864"/>
        <c:axId val="101854592"/>
      </c:barChart>
      <c:valAx>
        <c:axId val="10185459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01876864"/>
        <c:crosses val="autoZero"/>
        <c:crossBetween val="between"/>
      </c:valAx>
      <c:catAx>
        <c:axId val="101876864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extTo"/>
        <c:crossAx val="101854592"/>
        <c:crosses val="autoZero"/>
        <c:auto val="1"/>
        <c:lblAlgn val="ctr"/>
        <c:lblOffset val="100"/>
        <c:noMultiLvlLbl val="0"/>
      </c:catAx>
      <c:spPr>
        <a:noFill/>
        <a:ln>
          <a:noFill/>
        </a:ln>
        <a:effectLst/>
      </c:spPr>
    </c:plotArea>
    <c:legend>
      <c:legendPos val="r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diagrams/_rels/data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image" Target="../media/image5.jpg"/></Relationships>
</file>

<file path=ppt/diagrams/_rels/drawing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image" Target="../media/image5.jp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7DB0C09-3AE2-4FA5-B0D1-0B0D8977FC8B}" type="doc">
      <dgm:prSet loTypeId="urn:microsoft.com/office/officeart/2005/8/layout/hierarchy2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9FCE6532-EFDD-4DE3-A3E5-06D26470450D}">
      <dgm:prSet phldrT="[Текст]"/>
      <dgm:spPr/>
      <dgm:t>
        <a:bodyPr/>
        <a:lstStyle/>
        <a:p>
          <a:r>
            <a:rPr lang="ru-RU" dirty="0" smtClean="0"/>
            <a:t>Публикация в периодических изданиях рекламных материалов</a:t>
          </a:r>
          <a:endParaRPr lang="ru-RU" dirty="0"/>
        </a:p>
      </dgm:t>
    </dgm:pt>
    <dgm:pt modelId="{D6A97FED-5F8D-4874-92A4-D699CBEBDAC2}" type="parTrans" cxnId="{D46C53EC-05FF-4F1D-90A1-EC39A23EC424}">
      <dgm:prSet/>
      <dgm:spPr/>
      <dgm:t>
        <a:bodyPr/>
        <a:lstStyle/>
        <a:p>
          <a:endParaRPr lang="ru-RU"/>
        </a:p>
      </dgm:t>
    </dgm:pt>
    <dgm:pt modelId="{14F9106E-EF46-4F74-9CF6-509726627F4D}" type="sibTrans" cxnId="{D46C53EC-05FF-4F1D-90A1-EC39A23EC424}">
      <dgm:prSet/>
      <dgm:spPr/>
      <dgm:t>
        <a:bodyPr/>
        <a:lstStyle/>
        <a:p>
          <a:endParaRPr lang="ru-RU"/>
        </a:p>
      </dgm:t>
    </dgm:pt>
    <dgm:pt modelId="{BDECFB58-4AE2-449C-BD52-DD0AE0D0A2A3}">
      <dgm:prSet phldrT="[Текст]"/>
      <dgm:spPr/>
      <dgm:t>
        <a:bodyPr/>
        <a:lstStyle/>
        <a:p>
          <a:r>
            <a:rPr lang="ru-RU" dirty="0" smtClean="0"/>
            <a:t>Рекламные объявления</a:t>
          </a:r>
          <a:endParaRPr lang="ru-RU" dirty="0"/>
        </a:p>
      </dgm:t>
    </dgm:pt>
    <dgm:pt modelId="{98AED4DF-431A-4889-9F2A-8ED820649B55}" type="parTrans" cxnId="{3A2A6435-F6AB-4CED-8CA7-1AB0AF354A8F}">
      <dgm:prSet/>
      <dgm:spPr/>
      <dgm:t>
        <a:bodyPr/>
        <a:lstStyle/>
        <a:p>
          <a:endParaRPr lang="ru-RU"/>
        </a:p>
      </dgm:t>
    </dgm:pt>
    <dgm:pt modelId="{45005DCF-5112-42CC-AF91-EA4299732C7F}" type="sibTrans" cxnId="{3A2A6435-F6AB-4CED-8CA7-1AB0AF354A8F}">
      <dgm:prSet/>
      <dgm:spPr/>
      <dgm:t>
        <a:bodyPr/>
        <a:lstStyle/>
        <a:p>
          <a:endParaRPr lang="ru-RU"/>
        </a:p>
      </dgm:t>
    </dgm:pt>
    <dgm:pt modelId="{708923E5-D70D-408C-87E2-37C8491F724B}">
      <dgm:prSet phldrT="[Текст]"/>
      <dgm:spPr/>
      <dgm:t>
        <a:bodyPr/>
        <a:lstStyle/>
        <a:p>
          <a:r>
            <a:rPr lang="ru-RU" dirty="0" smtClean="0"/>
            <a:t>Платные</a:t>
          </a:r>
          <a:endParaRPr lang="ru-RU" dirty="0"/>
        </a:p>
      </dgm:t>
    </dgm:pt>
    <dgm:pt modelId="{DF1C48EF-0AEC-46F9-8336-BE76EB71EAC0}" type="parTrans" cxnId="{887C86D8-398C-4F78-B5D4-BD8F7BE56337}">
      <dgm:prSet/>
      <dgm:spPr/>
      <dgm:t>
        <a:bodyPr/>
        <a:lstStyle/>
        <a:p>
          <a:endParaRPr lang="ru-RU"/>
        </a:p>
      </dgm:t>
    </dgm:pt>
    <dgm:pt modelId="{419749D9-B7DC-408D-882D-A95EBFDC7368}" type="sibTrans" cxnId="{887C86D8-398C-4F78-B5D4-BD8F7BE56337}">
      <dgm:prSet/>
      <dgm:spPr/>
      <dgm:t>
        <a:bodyPr/>
        <a:lstStyle/>
        <a:p>
          <a:endParaRPr lang="ru-RU"/>
        </a:p>
      </dgm:t>
    </dgm:pt>
    <dgm:pt modelId="{5731F95C-C737-4787-BB5C-7D591B2BFE39}">
      <dgm:prSet phldrT="[Текст]"/>
      <dgm:spPr/>
      <dgm:t>
        <a:bodyPr/>
        <a:lstStyle/>
        <a:p>
          <a:r>
            <a:rPr lang="ru-RU" dirty="0" smtClean="0"/>
            <a:t>Публикации обзорно-рекламного характера</a:t>
          </a:r>
          <a:endParaRPr lang="ru-RU" dirty="0"/>
        </a:p>
      </dgm:t>
    </dgm:pt>
    <dgm:pt modelId="{E120E62C-BBFB-482C-9902-0E765361A4A9}" type="parTrans" cxnId="{47CB0274-6B0F-4046-9EE5-A5B4E0F7A302}">
      <dgm:prSet/>
      <dgm:spPr/>
      <dgm:t>
        <a:bodyPr/>
        <a:lstStyle/>
        <a:p>
          <a:endParaRPr lang="ru-RU"/>
        </a:p>
      </dgm:t>
    </dgm:pt>
    <dgm:pt modelId="{CD74275B-4D2E-4DD2-9BA9-1318440E2495}" type="sibTrans" cxnId="{47CB0274-6B0F-4046-9EE5-A5B4E0F7A302}">
      <dgm:prSet/>
      <dgm:spPr/>
      <dgm:t>
        <a:bodyPr/>
        <a:lstStyle/>
        <a:p>
          <a:endParaRPr lang="ru-RU"/>
        </a:p>
      </dgm:t>
    </dgm:pt>
    <dgm:pt modelId="{E0CAA78D-7494-4B2B-959E-1637D55B65CA}">
      <dgm:prSet phldrT="[Текст]"/>
      <dgm:spPr/>
      <dgm:t>
        <a:bodyPr/>
        <a:lstStyle/>
        <a:p>
          <a:r>
            <a:rPr lang="ru-RU" dirty="0" smtClean="0"/>
            <a:t>Представляющие собой редакционный материал, написанный в форме репортажа и несущий за собой скрытую рекламу. </a:t>
          </a:r>
          <a:endParaRPr lang="ru-RU" dirty="0"/>
        </a:p>
      </dgm:t>
    </dgm:pt>
    <dgm:pt modelId="{C28EE308-DB52-47DD-B5C6-BD02A36463B7}" type="parTrans" cxnId="{0E7F3EAD-1109-46A5-A78F-48ADFE498C21}">
      <dgm:prSet/>
      <dgm:spPr/>
      <dgm:t>
        <a:bodyPr/>
        <a:lstStyle/>
        <a:p>
          <a:endParaRPr lang="ru-RU"/>
        </a:p>
      </dgm:t>
    </dgm:pt>
    <dgm:pt modelId="{1C41C81F-988F-4A24-9435-13138396E01F}" type="sibTrans" cxnId="{0E7F3EAD-1109-46A5-A78F-48ADFE498C21}">
      <dgm:prSet/>
      <dgm:spPr/>
      <dgm:t>
        <a:bodyPr/>
        <a:lstStyle/>
        <a:p>
          <a:endParaRPr lang="ru-RU"/>
        </a:p>
      </dgm:t>
    </dgm:pt>
    <dgm:pt modelId="{188CE2B3-EEC1-468A-AFE5-86B07BD2C522}" type="pres">
      <dgm:prSet presAssocID="{A7DB0C09-3AE2-4FA5-B0D1-0B0D8977FC8B}" presName="diagram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97872D9E-D2FB-43C0-A617-4FD789627E0A}" type="pres">
      <dgm:prSet presAssocID="{9FCE6532-EFDD-4DE3-A3E5-06D26470450D}" presName="root1" presStyleCnt="0"/>
      <dgm:spPr/>
    </dgm:pt>
    <dgm:pt modelId="{DB21D3F2-906F-4FF4-96C4-A3B8450A646E}" type="pres">
      <dgm:prSet presAssocID="{9FCE6532-EFDD-4DE3-A3E5-06D26470450D}" presName="LevelOneTextNode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6EB62B0C-FC18-4015-A795-345AEE00FC21}" type="pres">
      <dgm:prSet presAssocID="{9FCE6532-EFDD-4DE3-A3E5-06D26470450D}" presName="level2hierChild" presStyleCnt="0"/>
      <dgm:spPr/>
    </dgm:pt>
    <dgm:pt modelId="{D9801486-4189-4C18-AB7D-27FD994E93AC}" type="pres">
      <dgm:prSet presAssocID="{98AED4DF-431A-4889-9F2A-8ED820649B55}" presName="conn2-1" presStyleLbl="parChTrans1D2" presStyleIdx="0" presStyleCnt="2"/>
      <dgm:spPr/>
      <dgm:t>
        <a:bodyPr/>
        <a:lstStyle/>
        <a:p>
          <a:endParaRPr lang="ru-RU"/>
        </a:p>
      </dgm:t>
    </dgm:pt>
    <dgm:pt modelId="{4E15F215-F8D9-4BD7-9EA5-84EA7F9F6697}" type="pres">
      <dgm:prSet presAssocID="{98AED4DF-431A-4889-9F2A-8ED820649B55}" presName="connTx" presStyleLbl="parChTrans1D2" presStyleIdx="0" presStyleCnt="2"/>
      <dgm:spPr/>
      <dgm:t>
        <a:bodyPr/>
        <a:lstStyle/>
        <a:p>
          <a:endParaRPr lang="ru-RU"/>
        </a:p>
      </dgm:t>
    </dgm:pt>
    <dgm:pt modelId="{30286C27-756E-4072-8F26-83EA0B7F4965}" type="pres">
      <dgm:prSet presAssocID="{BDECFB58-4AE2-449C-BD52-DD0AE0D0A2A3}" presName="root2" presStyleCnt="0"/>
      <dgm:spPr/>
    </dgm:pt>
    <dgm:pt modelId="{239E0BAE-012C-457E-91DD-72E42556BB25}" type="pres">
      <dgm:prSet presAssocID="{BDECFB58-4AE2-449C-BD52-DD0AE0D0A2A3}" presName="LevelTwoTextNode" presStyleLbl="node2" presStyleIdx="0" presStyleCnt="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0620B6C6-AE07-4BC7-AE07-47E1E4575CFB}" type="pres">
      <dgm:prSet presAssocID="{BDECFB58-4AE2-449C-BD52-DD0AE0D0A2A3}" presName="level3hierChild" presStyleCnt="0"/>
      <dgm:spPr/>
    </dgm:pt>
    <dgm:pt modelId="{4A6A08CF-D576-4E37-A637-905B6B6F6B4C}" type="pres">
      <dgm:prSet presAssocID="{DF1C48EF-0AEC-46F9-8336-BE76EB71EAC0}" presName="conn2-1" presStyleLbl="parChTrans1D3" presStyleIdx="0" presStyleCnt="2"/>
      <dgm:spPr/>
      <dgm:t>
        <a:bodyPr/>
        <a:lstStyle/>
        <a:p>
          <a:endParaRPr lang="ru-RU"/>
        </a:p>
      </dgm:t>
    </dgm:pt>
    <dgm:pt modelId="{86AA7D77-7313-45C8-BB8C-39CF68C785D5}" type="pres">
      <dgm:prSet presAssocID="{DF1C48EF-0AEC-46F9-8336-BE76EB71EAC0}" presName="connTx" presStyleLbl="parChTrans1D3" presStyleIdx="0" presStyleCnt="2"/>
      <dgm:spPr/>
      <dgm:t>
        <a:bodyPr/>
        <a:lstStyle/>
        <a:p>
          <a:endParaRPr lang="ru-RU"/>
        </a:p>
      </dgm:t>
    </dgm:pt>
    <dgm:pt modelId="{316E7FC2-8550-498F-9534-1EF49C15BFBF}" type="pres">
      <dgm:prSet presAssocID="{708923E5-D70D-408C-87E2-37C8491F724B}" presName="root2" presStyleCnt="0"/>
      <dgm:spPr/>
    </dgm:pt>
    <dgm:pt modelId="{58E1ACA0-B355-45A5-A03E-FAEDC7A6E61E}" type="pres">
      <dgm:prSet presAssocID="{708923E5-D70D-408C-87E2-37C8491F724B}" presName="LevelTwoTextNode" presStyleLbl="node3" presStyleIdx="0" presStyleCnt="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D764858B-9B8D-4406-B381-AF4617DB2940}" type="pres">
      <dgm:prSet presAssocID="{708923E5-D70D-408C-87E2-37C8491F724B}" presName="level3hierChild" presStyleCnt="0"/>
      <dgm:spPr/>
    </dgm:pt>
    <dgm:pt modelId="{58F781C9-D060-4AC8-BA3A-E53D09EAEF77}" type="pres">
      <dgm:prSet presAssocID="{E120E62C-BBFB-482C-9902-0E765361A4A9}" presName="conn2-1" presStyleLbl="parChTrans1D2" presStyleIdx="1" presStyleCnt="2"/>
      <dgm:spPr/>
      <dgm:t>
        <a:bodyPr/>
        <a:lstStyle/>
        <a:p>
          <a:endParaRPr lang="ru-RU"/>
        </a:p>
      </dgm:t>
    </dgm:pt>
    <dgm:pt modelId="{18083F9F-07BF-4AF7-BBB7-FBACAE8589E7}" type="pres">
      <dgm:prSet presAssocID="{E120E62C-BBFB-482C-9902-0E765361A4A9}" presName="connTx" presStyleLbl="parChTrans1D2" presStyleIdx="1" presStyleCnt="2"/>
      <dgm:spPr/>
      <dgm:t>
        <a:bodyPr/>
        <a:lstStyle/>
        <a:p>
          <a:endParaRPr lang="ru-RU"/>
        </a:p>
      </dgm:t>
    </dgm:pt>
    <dgm:pt modelId="{469AAB2D-4E33-42CF-A19D-E3BD2D2CFDE4}" type="pres">
      <dgm:prSet presAssocID="{5731F95C-C737-4787-BB5C-7D591B2BFE39}" presName="root2" presStyleCnt="0"/>
      <dgm:spPr/>
    </dgm:pt>
    <dgm:pt modelId="{D33C8B90-E037-4599-A089-994649B1ED32}" type="pres">
      <dgm:prSet presAssocID="{5731F95C-C737-4787-BB5C-7D591B2BFE39}" presName="LevelTwoTextNode" presStyleLbl="node2" presStyleIdx="1" presStyleCnt="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79F19FE8-4B41-4683-B739-C9CBDB1B7444}" type="pres">
      <dgm:prSet presAssocID="{5731F95C-C737-4787-BB5C-7D591B2BFE39}" presName="level3hierChild" presStyleCnt="0"/>
      <dgm:spPr/>
    </dgm:pt>
    <dgm:pt modelId="{AEE2E86E-B4EF-49BF-B3EC-5374538DDC25}" type="pres">
      <dgm:prSet presAssocID="{C28EE308-DB52-47DD-B5C6-BD02A36463B7}" presName="conn2-1" presStyleLbl="parChTrans1D3" presStyleIdx="1" presStyleCnt="2"/>
      <dgm:spPr/>
      <dgm:t>
        <a:bodyPr/>
        <a:lstStyle/>
        <a:p>
          <a:endParaRPr lang="ru-RU"/>
        </a:p>
      </dgm:t>
    </dgm:pt>
    <dgm:pt modelId="{EB303F2C-A386-49AF-B052-90193908F189}" type="pres">
      <dgm:prSet presAssocID="{C28EE308-DB52-47DD-B5C6-BD02A36463B7}" presName="connTx" presStyleLbl="parChTrans1D3" presStyleIdx="1" presStyleCnt="2"/>
      <dgm:spPr/>
      <dgm:t>
        <a:bodyPr/>
        <a:lstStyle/>
        <a:p>
          <a:endParaRPr lang="ru-RU"/>
        </a:p>
      </dgm:t>
    </dgm:pt>
    <dgm:pt modelId="{FB7F5AF2-8E24-4533-B507-BBDAA896A3AF}" type="pres">
      <dgm:prSet presAssocID="{E0CAA78D-7494-4B2B-959E-1637D55B65CA}" presName="root2" presStyleCnt="0"/>
      <dgm:spPr/>
    </dgm:pt>
    <dgm:pt modelId="{4CE74A1D-6DA6-455B-BB04-704028CA3AE1}" type="pres">
      <dgm:prSet presAssocID="{E0CAA78D-7494-4B2B-959E-1637D55B65CA}" presName="LevelTwoTextNode" presStyleLbl="node3" presStyleIdx="1" presStyleCnt="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76A8E9E4-1DDC-44D1-AD0C-2D39A951F70B}" type="pres">
      <dgm:prSet presAssocID="{E0CAA78D-7494-4B2B-959E-1637D55B65CA}" presName="level3hierChild" presStyleCnt="0"/>
      <dgm:spPr/>
    </dgm:pt>
  </dgm:ptLst>
  <dgm:cxnLst>
    <dgm:cxn modelId="{BD4BC054-35B3-4942-8638-9F36FFF95681}" type="presOf" srcId="{98AED4DF-431A-4889-9F2A-8ED820649B55}" destId="{4E15F215-F8D9-4BD7-9EA5-84EA7F9F6697}" srcOrd="1" destOrd="0" presId="urn:microsoft.com/office/officeart/2005/8/layout/hierarchy2"/>
    <dgm:cxn modelId="{15E95720-5718-48C4-B7B9-2280A5338F84}" type="presOf" srcId="{E120E62C-BBFB-482C-9902-0E765361A4A9}" destId="{18083F9F-07BF-4AF7-BBB7-FBACAE8589E7}" srcOrd="1" destOrd="0" presId="urn:microsoft.com/office/officeart/2005/8/layout/hierarchy2"/>
    <dgm:cxn modelId="{5C120FE6-1261-482B-BD81-694D2E498B25}" type="presOf" srcId="{C28EE308-DB52-47DD-B5C6-BD02A36463B7}" destId="{EB303F2C-A386-49AF-B052-90193908F189}" srcOrd="1" destOrd="0" presId="urn:microsoft.com/office/officeart/2005/8/layout/hierarchy2"/>
    <dgm:cxn modelId="{0B081177-7C83-44E8-BC79-63D0E04CDCD5}" type="presOf" srcId="{A7DB0C09-3AE2-4FA5-B0D1-0B0D8977FC8B}" destId="{188CE2B3-EEC1-468A-AFE5-86B07BD2C522}" srcOrd="0" destOrd="0" presId="urn:microsoft.com/office/officeart/2005/8/layout/hierarchy2"/>
    <dgm:cxn modelId="{D46C53EC-05FF-4F1D-90A1-EC39A23EC424}" srcId="{A7DB0C09-3AE2-4FA5-B0D1-0B0D8977FC8B}" destId="{9FCE6532-EFDD-4DE3-A3E5-06D26470450D}" srcOrd="0" destOrd="0" parTransId="{D6A97FED-5F8D-4874-92A4-D699CBEBDAC2}" sibTransId="{14F9106E-EF46-4F74-9CF6-509726627F4D}"/>
    <dgm:cxn modelId="{DA4F532F-B812-4618-9508-CC0EA641CD8F}" type="presOf" srcId="{DF1C48EF-0AEC-46F9-8336-BE76EB71EAC0}" destId="{86AA7D77-7313-45C8-BB8C-39CF68C785D5}" srcOrd="1" destOrd="0" presId="urn:microsoft.com/office/officeart/2005/8/layout/hierarchy2"/>
    <dgm:cxn modelId="{D81B524F-E663-41C9-884D-905374DBE4CD}" type="presOf" srcId="{DF1C48EF-0AEC-46F9-8336-BE76EB71EAC0}" destId="{4A6A08CF-D576-4E37-A637-905B6B6F6B4C}" srcOrd="0" destOrd="0" presId="urn:microsoft.com/office/officeart/2005/8/layout/hierarchy2"/>
    <dgm:cxn modelId="{8DB1FAED-6FBC-453D-AFBE-6D487FA6AD4F}" type="presOf" srcId="{C28EE308-DB52-47DD-B5C6-BD02A36463B7}" destId="{AEE2E86E-B4EF-49BF-B3EC-5374538DDC25}" srcOrd="0" destOrd="0" presId="urn:microsoft.com/office/officeart/2005/8/layout/hierarchy2"/>
    <dgm:cxn modelId="{47CB0274-6B0F-4046-9EE5-A5B4E0F7A302}" srcId="{9FCE6532-EFDD-4DE3-A3E5-06D26470450D}" destId="{5731F95C-C737-4787-BB5C-7D591B2BFE39}" srcOrd="1" destOrd="0" parTransId="{E120E62C-BBFB-482C-9902-0E765361A4A9}" sibTransId="{CD74275B-4D2E-4DD2-9BA9-1318440E2495}"/>
    <dgm:cxn modelId="{42A2C636-BFFB-42E6-97A0-F8687822E5AF}" type="presOf" srcId="{9FCE6532-EFDD-4DE3-A3E5-06D26470450D}" destId="{DB21D3F2-906F-4FF4-96C4-A3B8450A646E}" srcOrd="0" destOrd="0" presId="urn:microsoft.com/office/officeart/2005/8/layout/hierarchy2"/>
    <dgm:cxn modelId="{3A2A6435-F6AB-4CED-8CA7-1AB0AF354A8F}" srcId="{9FCE6532-EFDD-4DE3-A3E5-06D26470450D}" destId="{BDECFB58-4AE2-449C-BD52-DD0AE0D0A2A3}" srcOrd="0" destOrd="0" parTransId="{98AED4DF-431A-4889-9F2A-8ED820649B55}" sibTransId="{45005DCF-5112-42CC-AF91-EA4299732C7F}"/>
    <dgm:cxn modelId="{240FB03C-BCC6-4201-B17A-B7E891437DDA}" type="presOf" srcId="{708923E5-D70D-408C-87E2-37C8491F724B}" destId="{58E1ACA0-B355-45A5-A03E-FAEDC7A6E61E}" srcOrd="0" destOrd="0" presId="urn:microsoft.com/office/officeart/2005/8/layout/hierarchy2"/>
    <dgm:cxn modelId="{63C107E5-FBAB-4703-95D1-ED557ADD3652}" type="presOf" srcId="{98AED4DF-431A-4889-9F2A-8ED820649B55}" destId="{D9801486-4189-4C18-AB7D-27FD994E93AC}" srcOrd="0" destOrd="0" presId="urn:microsoft.com/office/officeart/2005/8/layout/hierarchy2"/>
    <dgm:cxn modelId="{887C86D8-398C-4F78-B5D4-BD8F7BE56337}" srcId="{BDECFB58-4AE2-449C-BD52-DD0AE0D0A2A3}" destId="{708923E5-D70D-408C-87E2-37C8491F724B}" srcOrd="0" destOrd="0" parTransId="{DF1C48EF-0AEC-46F9-8336-BE76EB71EAC0}" sibTransId="{419749D9-B7DC-408D-882D-A95EBFDC7368}"/>
    <dgm:cxn modelId="{28CAED40-3095-4811-9BDB-AB19A32077FB}" type="presOf" srcId="{E120E62C-BBFB-482C-9902-0E765361A4A9}" destId="{58F781C9-D060-4AC8-BA3A-E53D09EAEF77}" srcOrd="0" destOrd="0" presId="urn:microsoft.com/office/officeart/2005/8/layout/hierarchy2"/>
    <dgm:cxn modelId="{001FD8B6-F8EC-461B-B58B-CC49B98BB6E6}" type="presOf" srcId="{BDECFB58-4AE2-449C-BD52-DD0AE0D0A2A3}" destId="{239E0BAE-012C-457E-91DD-72E42556BB25}" srcOrd="0" destOrd="0" presId="urn:microsoft.com/office/officeart/2005/8/layout/hierarchy2"/>
    <dgm:cxn modelId="{0E7F3EAD-1109-46A5-A78F-48ADFE498C21}" srcId="{5731F95C-C737-4787-BB5C-7D591B2BFE39}" destId="{E0CAA78D-7494-4B2B-959E-1637D55B65CA}" srcOrd="0" destOrd="0" parTransId="{C28EE308-DB52-47DD-B5C6-BD02A36463B7}" sibTransId="{1C41C81F-988F-4A24-9435-13138396E01F}"/>
    <dgm:cxn modelId="{B6223BD4-1E8F-42AE-B63A-939EDDEC4CB1}" type="presOf" srcId="{E0CAA78D-7494-4B2B-959E-1637D55B65CA}" destId="{4CE74A1D-6DA6-455B-BB04-704028CA3AE1}" srcOrd="0" destOrd="0" presId="urn:microsoft.com/office/officeart/2005/8/layout/hierarchy2"/>
    <dgm:cxn modelId="{0E6A058C-773A-4F57-88E4-F59DBEBC6B83}" type="presOf" srcId="{5731F95C-C737-4787-BB5C-7D591B2BFE39}" destId="{D33C8B90-E037-4599-A089-994649B1ED32}" srcOrd="0" destOrd="0" presId="urn:microsoft.com/office/officeart/2005/8/layout/hierarchy2"/>
    <dgm:cxn modelId="{1CE9DAC5-9723-458B-836F-CFF15A893383}" type="presParOf" srcId="{188CE2B3-EEC1-468A-AFE5-86B07BD2C522}" destId="{97872D9E-D2FB-43C0-A617-4FD789627E0A}" srcOrd="0" destOrd="0" presId="urn:microsoft.com/office/officeart/2005/8/layout/hierarchy2"/>
    <dgm:cxn modelId="{68F01E0F-CAB6-4850-839D-40582F2E99EF}" type="presParOf" srcId="{97872D9E-D2FB-43C0-A617-4FD789627E0A}" destId="{DB21D3F2-906F-4FF4-96C4-A3B8450A646E}" srcOrd="0" destOrd="0" presId="urn:microsoft.com/office/officeart/2005/8/layout/hierarchy2"/>
    <dgm:cxn modelId="{7139286C-9D62-4F19-BE38-9DC7F3666807}" type="presParOf" srcId="{97872D9E-D2FB-43C0-A617-4FD789627E0A}" destId="{6EB62B0C-FC18-4015-A795-345AEE00FC21}" srcOrd="1" destOrd="0" presId="urn:microsoft.com/office/officeart/2005/8/layout/hierarchy2"/>
    <dgm:cxn modelId="{E5823E79-3CD7-41FD-B840-615BA7E762D7}" type="presParOf" srcId="{6EB62B0C-FC18-4015-A795-345AEE00FC21}" destId="{D9801486-4189-4C18-AB7D-27FD994E93AC}" srcOrd="0" destOrd="0" presId="urn:microsoft.com/office/officeart/2005/8/layout/hierarchy2"/>
    <dgm:cxn modelId="{55809D6A-907A-423D-86E1-ABECCF629F14}" type="presParOf" srcId="{D9801486-4189-4C18-AB7D-27FD994E93AC}" destId="{4E15F215-F8D9-4BD7-9EA5-84EA7F9F6697}" srcOrd="0" destOrd="0" presId="urn:microsoft.com/office/officeart/2005/8/layout/hierarchy2"/>
    <dgm:cxn modelId="{F5DEBC84-8315-4828-8A06-9C7A82FA5243}" type="presParOf" srcId="{6EB62B0C-FC18-4015-A795-345AEE00FC21}" destId="{30286C27-756E-4072-8F26-83EA0B7F4965}" srcOrd="1" destOrd="0" presId="urn:microsoft.com/office/officeart/2005/8/layout/hierarchy2"/>
    <dgm:cxn modelId="{D0022389-5AD7-40C9-B83A-6D7DD09B03DD}" type="presParOf" srcId="{30286C27-756E-4072-8F26-83EA0B7F4965}" destId="{239E0BAE-012C-457E-91DD-72E42556BB25}" srcOrd="0" destOrd="0" presId="urn:microsoft.com/office/officeart/2005/8/layout/hierarchy2"/>
    <dgm:cxn modelId="{0153A507-33A5-42A0-8556-CCB4E144547A}" type="presParOf" srcId="{30286C27-756E-4072-8F26-83EA0B7F4965}" destId="{0620B6C6-AE07-4BC7-AE07-47E1E4575CFB}" srcOrd="1" destOrd="0" presId="urn:microsoft.com/office/officeart/2005/8/layout/hierarchy2"/>
    <dgm:cxn modelId="{491CA187-6AA9-4D5A-A4DF-FEF571686E2C}" type="presParOf" srcId="{0620B6C6-AE07-4BC7-AE07-47E1E4575CFB}" destId="{4A6A08CF-D576-4E37-A637-905B6B6F6B4C}" srcOrd="0" destOrd="0" presId="urn:microsoft.com/office/officeart/2005/8/layout/hierarchy2"/>
    <dgm:cxn modelId="{CEB447B3-4155-4F3F-90F1-C0E8EB5A81B1}" type="presParOf" srcId="{4A6A08CF-D576-4E37-A637-905B6B6F6B4C}" destId="{86AA7D77-7313-45C8-BB8C-39CF68C785D5}" srcOrd="0" destOrd="0" presId="urn:microsoft.com/office/officeart/2005/8/layout/hierarchy2"/>
    <dgm:cxn modelId="{D09162DC-AD4F-4888-A99A-33B8F0109B52}" type="presParOf" srcId="{0620B6C6-AE07-4BC7-AE07-47E1E4575CFB}" destId="{316E7FC2-8550-498F-9534-1EF49C15BFBF}" srcOrd="1" destOrd="0" presId="urn:microsoft.com/office/officeart/2005/8/layout/hierarchy2"/>
    <dgm:cxn modelId="{47A6AAB1-2D1B-462D-97AB-81606DAD77B6}" type="presParOf" srcId="{316E7FC2-8550-498F-9534-1EF49C15BFBF}" destId="{58E1ACA0-B355-45A5-A03E-FAEDC7A6E61E}" srcOrd="0" destOrd="0" presId="urn:microsoft.com/office/officeart/2005/8/layout/hierarchy2"/>
    <dgm:cxn modelId="{B8760735-362A-4B03-84CA-A575E9E826DE}" type="presParOf" srcId="{316E7FC2-8550-498F-9534-1EF49C15BFBF}" destId="{D764858B-9B8D-4406-B381-AF4617DB2940}" srcOrd="1" destOrd="0" presId="urn:microsoft.com/office/officeart/2005/8/layout/hierarchy2"/>
    <dgm:cxn modelId="{E85F9508-079D-4EC7-8985-BAB15DAA4418}" type="presParOf" srcId="{6EB62B0C-FC18-4015-A795-345AEE00FC21}" destId="{58F781C9-D060-4AC8-BA3A-E53D09EAEF77}" srcOrd="2" destOrd="0" presId="urn:microsoft.com/office/officeart/2005/8/layout/hierarchy2"/>
    <dgm:cxn modelId="{7AF04AF3-ED1D-4448-8266-8D1A76A94D80}" type="presParOf" srcId="{58F781C9-D060-4AC8-BA3A-E53D09EAEF77}" destId="{18083F9F-07BF-4AF7-BBB7-FBACAE8589E7}" srcOrd="0" destOrd="0" presId="urn:microsoft.com/office/officeart/2005/8/layout/hierarchy2"/>
    <dgm:cxn modelId="{4A5535F1-D012-422C-ADD7-2DFF244617C0}" type="presParOf" srcId="{6EB62B0C-FC18-4015-A795-345AEE00FC21}" destId="{469AAB2D-4E33-42CF-A19D-E3BD2D2CFDE4}" srcOrd="3" destOrd="0" presId="urn:microsoft.com/office/officeart/2005/8/layout/hierarchy2"/>
    <dgm:cxn modelId="{0C3C63EC-8850-4A2D-B857-778E9AA81E3D}" type="presParOf" srcId="{469AAB2D-4E33-42CF-A19D-E3BD2D2CFDE4}" destId="{D33C8B90-E037-4599-A089-994649B1ED32}" srcOrd="0" destOrd="0" presId="urn:microsoft.com/office/officeart/2005/8/layout/hierarchy2"/>
    <dgm:cxn modelId="{775B83F7-8313-45E9-9364-6136722B5C42}" type="presParOf" srcId="{469AAB2D-4E33-42CF-A19D-E3BD2D2CFDE4}" destId="{79F19FE8-4B41-4683-B739-C9CBDB1B7444}" srcOrd="1" destOrd="0" presId="urn:microsoft.com/office/officeart/2005/8/layout/hierarchy2"/>
    <dgm:cxn modelId="{EB5A245A-8FCC-41BC-AFB8-D8D4D825719F}" type="presParOf" srcId="{79F19FE8-4B41-4683-B739-C9CBDB1B7444}" destId="{AEE2E86E-B4EF-49BF-B3EC-5374538DDC25}" srcOrd="0" destOrd="0" presId="urn:microsoft.com/office/officeart/2005/8/layout/hierarchy2"/>
    <dgm:cxn modelId="{0E0B345D-FF7B-4C90-98E9-D6262A02AF3D}" type="presParOf" srcId="{AEE2E86E-B4EF-49BF-B3EC-5374538DDC25}" destId="{EB303F2C-A386-49AF-B052-90193908F189}" srcOrd="0" destOrd="0" presId="urn:microsoft.com/office/officeart/2005/8/layout/hierarchy2"/>
    <dgm:cxn modelId="{98674685-ED5A-4962-8F71-44FEE0B84ACF}" type="presParOf" srcId="{79F19FE8-4B41-4683-B739-C9CBDB1B7444}" destId="{FB7F5AF2-8E24-4533-B507-BBDAA896A3AF}" srcOrd="1" destOrd="0" presId="urn:microsoft.com/office/officeart/2005/8/layout/hierarchy2"/>
    <dgm:cxn modelId="{AEDC20D6-D408-4A7D-A680-4B5023EB37A3}" type="presParOf" srcId="{FB7F5AF2-8E24-4533-B507-BBDAA896A3AF}" destId="{4CE74A1D-6DA6-455B-BB04-704028CA3AE1}" srcOrd="0" destOrd="0" presId="urn:microsoft.com/office/officeart/2005/8/layout/hierarchy2"/>
    <dgm:cxn modelId="{AEE78720-FF59-48BF-99FA-F69F56784303}" type="presParOf" srcId="{FB7F5AF2-8E24-4533-B507-BBDAA896A3AF}" destId="{76A8E9E4-1DDC-44D1-AD0C-2D39A951F70B}" srcOrd="1" destOrd="0" presId="urn:microsoft.com/office/officeart/2005/8/layout/hierarchy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526C0A64-9E4E-434D-8E52-DDA187732C32}" type="doc">
      <dgm:prSet loTypeId="urn:microsoft.com/office/officeart/2005/8/layout/hierarchy3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7DAA6A5D-40CF-453A-9988-EECC905B26DF}">
      <dgm:prSet phldrT="[Текст]"/>
      <dgm:spPr/>
      <dgm:t>
        <a:bodyPr/>
        <a:lstStyle/>
        <a:p>
          <a:r>
            <a:rPr lang="ru-RU" dirty="0" smtClean="0"/>
            <a:t>Кинофильмы</a:t>
          </a:r>
          <a:endParaRPr lang="ru-RU" dirty="0"/>
        </a:p>
      </dgm:t>
    </dgm:pt>
    <dgm:pt modelId="{3126EA13-0F86-4213-9B28-8CAF1432D23D}" type="parTrans" cxnId="{E02646BB-6F06-40BB-BB7B-FC57FACB8C96}">
      <dgm:prSet/>
      <dgm:spPr/>
      <dgm:t>
        <a:bodyPr/>
        <a:lstStyle/>
        <a:p>
          <a:endParaRPr lang="ru-RU"/>
        </a:p>
      </dgm:t>
    </dgm:pt>
    <dgm:pt modelId="{BB413A93-0650-4196-84F4-F2CB0405526A}" type="sibTrans" cxnId="{E02646BB-6F06-40BB-BB7B-FC57FACB8C96}">
      <dgm:prSet/>
      <dgm:spPr/>
      <dgm:t>
        <a:bodyPr/>
        <a:lstStyle/>
        <a:p>
          <a:endParaRPr lang="ru-RU"/>
        </a:p>
      </dgm:t>
    </dgm:pt>
    <dgm:pt modelId="{22389EC2-8535-4BA5-9916-A9D537A30335}">
      <dgm:prSet phldrT="[Текст]"/>
      <dgm:spPr/>
      <dgm:t>
        <a:bodyPr/>
        <a:lstStyle/>
        <a:p>
          <a:r>
            <a:rPr lang="ru-RU" dirty="0" smtClean="0"/>
            <a:t>Коммерческий и некоммерческий прокат</a:t>
          </a:r>
          <a:endParaRPr lang="ru-RU" dirty="0"/>
        </a:p>
      </dgm:t>
    </dgm:pt>
    <dgm:pt modelId="{E600CFBD-4282-4C8B-89A1-D82343E75ECD}" type="parTrans" cxnId="{DADFC606-23DF-4E2A-BEAC-05501F6EACD6}">
      <dgm:prSet/>
      <dgm:spPr/>
      <dgm:t>
        <a:bodyPr/>
        <a:lstStyle/>
        <a:p>
          <a:endParaRPr lang="ru-RU"/>
        </a:p>
      </dgm:t>
    </dgm:pt>
    <dgm:pt modelId="{175A6F74-3A30-4627-B8D6-467E876738BD}" type="sibTrans" cxnId="{DADFC606-23DF-4E2A-BEAC-05501F6EACD6}">
      <dgm:prSet/>
      <dgm:spPr/>
      <dgm:t>
        <a:bodyPr/>
        <a:lstStyle/>
        <a:p>
          <a:endParaRPr lang="ru-RU"/>
        </a:p>
      </dgm:t>
    </dgm:pt>
    <dgm:pt modelId="{6D6F2931-D74A-4E1D-A9FA-8340AF58294A}">
      <dgm:prSet phldrT="[Текст]"/>
      <dgm:spPr/>
      <dgm:t>
        <a:bodyPr/>
        <a:lstStyle/>
        <a:p>
          <a:r>
            <a:rPr lang="ru-RU" dirty="0" smtClean="0"/>
            <a:t>Видеофильмы</a:t>
          </a:r>
          <a:endParaRPr lang="ru-RU" dirty="0"/>
        </a:p>
      </dgm:t>
    </dgm:pt>
    <dgm:pt modelId="{B706BEE5-E135-49A6-9A97-68D504BD9B9D}" type="parTrans" cxnId="{DF22C3F6-56FB-4E96-965C-7D7799CAD706}">
      <dgm:prSet/>
      <dgm:spPr/>
      <dgm:t>
        <a:bodyPr/>
        <a:lstStyle/>
        <a:p>
          <a:endParaRPr lang="ru-RU"/>
        </a:p>
      </dgm:t>
    </dgm:pt>
    <dgm:pt modelId="{9100873E-E771-4801-ACDB-D3417101E467}" type="sibTrans" cxnId="{DF22C3F6-56FB-4E96-965C-7D7799CAD706}">
      <dgm:prSet/>
      <dgm:spPr/>
      <dgm:t>
        <a:bodyPr/>
        <a:lstStyle/>
        <a:p>
          <a:endParaRPr lang="ru-RU"/>
        </a:p>
      </dgm:t>
    </dgm:pt>
    <dgm:pt modelId="{8CCC4BF5-E856-499C-8E28-26058B237B6A}">
      <dgm:prSet phldrT="[Текст]"/>
      <dgm:spPr/>
      <dgm:t>
        <a:bodyPr/>
        <a:lstStyle/>
        <a:p>
          <a:r>
            <a:rPr lang="ru-RU" dirty="0" smtClean="0"/>
            <a:t>Коммерческий и некоммерческий прокат</a:t>
          </a:r>
          <a:endParaRPr lang="ru-RU" dirty="0"/>
        </a:p>
      </dgm:t>
    </dgm:pt>
    <dgm:pt modelId="{11C12EFB-09F0-4E53-A28B-4E9C733E39D2}" type="parTrans" cxnId="{F2423A4B-9B50-437F-B5B0-6B96F2D408F8}">
      <dgm:prSet/>
      <dgm:spPr/>
      <dgm:t>
        <a:bodyPr/>
        <a:lstStyle/>
        <a:p>
          <a:endParaRPr lang="ru-RU"/>
        </a:p>
      </dgm:t>
    </dgm:pt>
    <dgm:pt modelId="{70101492-1E9C-471E-B100-5A0EC62A0B5B}" type="sibTrans" cxnId="{F2423A4B-9B50-437F-B5B0-6B96F2D408F8}">
      <dgm:prSet/>
      <dgm:spPr/>
      <dgm:t>
        <a:bodyPr/>
        <a:lstStyle/>
        <a:p>
          <a:endParaRPr lang="ru-RU"/>
        </a:p>
      </dgm:t>
    </dgm:pt>
    <dgm:pt modelId="{3BB6B420-DC6E-4B74-A37B-7E2993A9338A}">
      <dgm:prSet phldrT="[Текст]"/>
      <dgm:spPr/>
      <dgm:t>
        <a:bodyPr/>
        <a:lstStyle/>
        <a:p>
          <a:r>
            <a:rPr lang="ru-RU" dirty="0" smtClean="0"/>
            <a:t>подразумевает демонстрацию на презентациях, семинарах, выставках</a:t>
          </a:r>
          <a:endParaRPr lang="ru-RU" dirty="0"/>
        </a:p>
      </dgm:t>
    </dgm:pt>
    <dgm:pt modelId="{8299F946-03B6-48CA-9EE6-D6D8951AEC26}" type="parTrans" cxnId="{B68E149E-F5BA-41FB-B4BF-1E61603233AA}">
      <dgm:prSet/>
      <dgm:spPr/>
      <dgm:t>
        <a:bodyPr/>
        <a:lstStyle/>
        <a:p>
          <a:endParaRPr lang="ru-RU"/>
        </a:p>
      </dgm:t>
    </dgm:pt>
    <dgm:pt modelId="{EF4CE79B-2AF9-45FD-956E-FBFC03CE98E1}" type="sibTrans" cxnId="{B68E149E-F5BA-41FB-B4BF-1E61603233AA}">
      <dgm:prSet/>
      <dgm:spPr/>
      <dgm:t>
        <a:bodyPr/>
        <a:lstStyle/>
        <a:p>
          <a:endParaRPr lang="ru-RU"/>
        </a:p>
      </dgm:t>
    </dgm:pt>
    <dgm:pt modelId="{798D4777-1242-4948-A8D2-2B19984F3E31}">
      <dgm:prSet phldrT="[Текст]"/>
      <dgm:spPr/>
      <dgm:t>
        <a:bodyPr/>
        <a:lstStyle/>
        <a:p>
          <a:r>
            <a:rPr lang="ru-RU" dirty="0" smtClean="0"/>
            <a:t>Слайд-фильмы</a:t>
          </a:r>
          <a:endParaRPr lang="ru-RU" dirty="0"/>
        </a:p>
      </dgm:t>
    </dgm:pt>
    <dgm:pt modelId="{89A75135-403D-4B7C-92D1-627B588DF7C9}" type="parTrans" cxnId="{B359FAA2-92A0-41FA-B787-D8DD77AFB18D}">
      <dgm:prSet/>
      <dgm:spPr/>
      <dgm:t>
        <a:bodyPr/>
        <a:lstStyle/>
        <a:p>
          <a:endParaRPr lang="ru-RU"/>
        </a:p>
      </dgm:t>
    </dgm:pt>
    <dgm:pt modelId="{8D931C1E-097C-4604-B910-BA9795BA58D1}" type="sibTrans" cxnId="{B359FAA2-92A0-41FA-B787-D8DD77AFB18D}">
      <dgm:prSet/>
      <dgm:spPr/>
      <dgm:t>
        <a:bodyPr/>
        <a:lstStyle/>
        <a:p>
          <a:endParaRPr lang="ru-RU"/>
        </a:p>
      </dgm:t>
    </dgm:pt>
    <dgm:pt modelId="{934BC051-1967-4D5E-A0F7-9549A984A92C}">
      <dgm:prSet/>
      <dgm:spPr/>
      <dgm:t>
        <a:bodyPr/>
        <a:lstStyle/>
        <a:p>
          <a:r>
            <a:rPr lang="ru-RU" dirty="0" smtClean="0"/>
            <a:t>подразумевает демонстрацию в кинотеатре перед сеансом</a:t>
          </a:r>
          <a:endParaRPr lang="ru-RU" dirty="0"/>
        </a:p>
      </dgm:t>
    </dgm:pt>
    <dgm:pt modelId="{DC8451F8-4414-4F9C-805A-E15E6425AFEA}" type="parTrans" cxnId="{FBBEA82C-1B54-48C9-BE93-7E3B3122BB9C}">
      <dgm:prSet/>
      <dgm:spPr/>
      <dgm:t>
        <a:bodyPr/>
        <a:lstStyle/>
        <a:p>
          <a:endParaRPr lang="ru-RU"/>
        </a:p>
      </dgm:t>
    </dgm:pt>
    <dgm:pt modelId="{28746BC0-8DA2-4B9C-88B7-5F3D7D239C2A}" type="sibTrans" cxnId="{FBBEA82C-1B54-48C9-BE93-7E3B3122BB9C}">
      <dgm:prSet/>
      <dgm:spPr/>
      <dgm:t>
        <a:bodyPr/>
        <a:lstStyle/>
        <a:p>
          <a:endParaRPr lang="ru-RU"/>
        </a:p>
      </dgm:t>
    </dgm:pt>
    <dgm:pt modelId="{9C83192A-8438-4130-973F-27A47C52A861}">
      <dgm:prSet phldrT="[Текст]"/>
      <dgm:spPr/>
      <dgm:t>
        <a:bodyPr/>
        <a:lstStyle/>
        <a:p>
          <a:r>
            <a:rPr lang="ru-RU" dirty="0" smtClean="0"/>
            <a:t>используют на конференциях, семинарах</a:t>
          </a:r>
          <a:endParaRPr lang="ru-RU" dirty="0"/>
        </a:p>
      </dgm:t>
    </dgm:pt>
    <dgm:pt modelId="{FC9CDA57-A06D-4D0B-91AD-FBB84C8307BB}" type="parTrans" cxnId="{445655E3-1E54-4D5E-84B6-265863C8BA76}">
      <dgm:prSet/>
      <dgm:spPr/>
      <dgm:t>
        <a:bodyPr/>
        <a:lstStyle/>
        <a:p>
          <a:endParaRPr lang="ru-RU"/>
        </a:p>
      </dgm:t>
    </dgm:pt>
    <dgm:pt modelId="{3E0BB505-2238-48D4-8C99-27C428F2B2B2}" type="sibTrans" cxnId="{445655E3-1E54-4D5E-84B6-265863C8BA76}">
      <dgm:prSet/>
      <dgm:spPr/>
      <dgm:t>
        <a:bodyPr/>
        <a:lstStyle/>
        <a:p>
          <a:endParaRPr lang="ru-RU"/>
        </a:p>
      </dgm:t>
    </dgm:pt>
    <dgm:pt modelId="{A027106F-ECEA-4E4A-BBF7-B4FB6073D415}" type="pres">
      <dgm:prSet presAssocID="{526C0A64-9E4E-434D-8E52-DDA187732C32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8EA77193-7CB9-412F-AAD6-74B7DDD4A3D9}" type="pres">
      <dgm:prSet presAssocID="{7DAA6A5D-40CF-453A-9988-EECC905B26DF}" presName="root" presStyleCnt="0"/>
      <dgm:spPr/>
    </dgm:pt>
    <dgm:pt modelId="{B423F48B-931D-4993-AD0B-27C575F19D64}" type="pres">
      <dgm:prSet presAssocID="{7DAA6A5D-40CF-453A-9988-EECC905B26DF}" presName="rootComposite" presStyleCnt="0"/>
      <dgm:spPr/>
    </dgm:pt>
    <dgm:pt modelId="{88FF0D0B-58B4-41BF-BA74-6C6695B471D8}" type="pres">
      <dgm:prSet presAssocID="{7DAA6A5D-40CF-453A-9988-EECC905B26DF}" presName="rootText" presStyleLbl="node1" presStyleIdx="0" presStyleCnt="3"/>
      <dgm:spPr/>
      <dgm:t>
        <a:bodyPr/>
        <a:lstStyle/>
        <a:p>
          <a:endParaRPr lang="ru-RU"/>
        </a:p>
      </dgm:t>
    </dgm:pt>
    <dgm:pt modelId="{99A2DF3F-35EF-419A-8700-BC96515471F3}" type="pres">
      <dgm:prSet presAssocID="{7DAA6A5D-40CF-453A-9988-EECC905B26DF}" presName="rootConnector" presStyleLbl="node1" presStyleIdx="0" presStyleCnt="3"/>
      <dgm:spPr/>
      <dgm:t>
        <a:bodyPr/>
        <a:lstStyle/>
        <a:p>
          <a:endParaRPr lang="ru-RU"/>
        </a:p>
      </dgm:t>
    </dgm:pt>
    <dgm:pt modelId="{F1BC83E8-356A-433C-8E58-06369C83B574}" type="pres">
      <dgm:prSet presAssocID="{7DAA6A5D-40CF-453A-9988-EECC905B26DF}" presName="childShape" presStyleCnt="0"/>
      <dgm:spPr/>
    </dgm:pt>
    <dgm:pt modelId="{F3AB25BE-EB4D-485C-835E-E4FE303BAF7F}" type="pres">
      <dgm:prSet presAssocID="{E600CFBD-4282-4C8B-89A1-D82343E75ECD}" presName="Name13" presStyleLbl="parChTrans1D2" presStyleIdx="0" presStyleCnt="5"/>
      <dgm:spPr/>
      <dgm:t>
        <a:bodyPr/>
        <a:lstStyle/>
        <a:p>
          <a:endParaRPr lang="ru-RU"/>
        </a:p>
      </dgm:t>
    </dgm:pt>
    <dgm:pt modelId="{ADE6762E-B9F1-426E-8E15-900435DCE001}" type="pres">
      <dgm:prSet presAssocID="{22389EC2-8535-4BA5-9916-A9D537A30335}" presName="childText" presStyleLbl="bgAcc1" presStyleIdx="0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E14B5A2-FEAA-4B36-A583-88FC7538892A}" type="pres">
      <dgm:prSet presAssocID="{DC8451F8-4414-4F9C-805A-E15E6425AFEA}" presName="Name13" presStyleLbl="parChTrans1D2" presStyleIdx="1" presStyleCnt="5"/>
      <dgm:spPr/>
      <dgm:t>
        <a:bodyPr/>
        <a:lstStyle/>
        <a:p>
          <a:endParaRPr lang="ru-RU"/>
        </a:p>
      </dgm:t>
    </dgm:pt>
    <dgm:pt modelId="{793D5C71-854D-473C-8186-0D6369711B14}" type="pres">
      <dgm:prSet presAssocID="{934BC051-1967-4D5E-A0F7-9549A984A92C}" presName="childText" presStyleLbl="bgAcc1" presStyleIdx="1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23D5548-D453-49E7-8429-C24C1DBA1135}" type="pres">
      <dgm:prSet presAssocID="{6D6F2931-D74A-4E1D-A9FA-8340AF58294A}" presName="root" presStyleCnt="0"/>
      <dgm:spPr/>
    </dgm:pt>
    <dgm:pt modelId="{E65C3BE9-631C-42A3-AFE7-315B6D2EF9AA}" type="pres">
      <dgm:prSet presAssocID="{6D6F2931-D74A-4E1D-A9FA-8340AF58294A}" presName="rootComposite" presStyleCnt="0"/>
      <dgm:spPr/>
    </dgm:pt>
    <dgm:pt modelId="{E9E69E0A-ED3D-4460-BC4B-4B440A7BBA45}" type="pres">
      <dgm:prSet presAssocID="{6D6F2931-D74A-4E1D-A9FA-8340AF58294A}" presName="rootText" presStyleLbl="node1" presStyleIdx="1" presStyleCnt="3"/>
      <dgm:spPr/>
      <dgm:t>
        <a:bodyPr/>
        <a:lstStyle/>
        <a:p>
          <a:endParaRPr lang="ru-RU"/>
        </a:p>
      </dgm:t>
    </dgm:pt>
    <dgm:pt modelId="{1AB213EB-DF10-40F9-9510-A2DB6E41F90D}" type="pres">
      <dgm:prSet presAssocID="{6D6F2931-D74A-4E1D-A9FA-8340AF58294A}" presName="rootConnector" presStyleLbl="node1" presStyleIdx="1" presStyleCnt="3"/>
      <dgm:spPr/>
      <dgm:t>
        <a:bodyPr/>
        <a:lstStyle/>
        <a:p>
          <a:endParaRPr lang="ru-RU"/>
        </a:p>
      </dgm:t>
    </dgm:pt>
    <dgm:pt modelId="{7293220F-A9AC-42D7-8B3F-3871AD147B16}" type="pres">
      <dgm:prSet presAssocID="{6D6F2931-D74A-4E1D-A9FA-8340AF58294A}" presName="childShape" presStyleCnt="0"/>
      <dgm:spPr/>
    </dgm:pt>
    <dgm:pt modelId="{C256E667-FE2A-486C-A603-8775C572A590}" type="pres">
      <dgm:prSet presAssocID="{11C12EFB-09F0-4E53-A28B-4E9C733E39D2}" presName="Name13" presStyleLbl="parChTrans1D2" presStyleIdx="2" presStyleCnt="5"/>
      <dgm:spPr/>
      <dgm:t>
        <a:bodyPr/>
        <a:lstStyle/>
        <a:p>
          <a:endParaRPr lang="ru-RU"/>
        </a:p>
      </dgm:t>
    </dgm:pt>
    <dgm:pt modelId="{1B2CD75C-33B8-472D-A9AA-1E848CF4C91C}" type="pres">
      <dgm:prSet presAssocID="{8CCC4BF5-E856-499C-8E28-26058B237B6A}" presName="childText" presStyleLbl="bgAcc1" presStyleIdx="2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705341F-9273-4F0E-9A01-A92F38727A1B}" type="pres">
      <dgm:prSet presAssocID="{8299F946-03B6-48CA-9EE6-D6D8951AEC26}" presName="Name13" presStyleLbl="parChTrans1D2" presStyleIdx="3" presStyleCnt="5"/>
      <dgm:spPr/>
      <dgm:t>
        <a:bodyPr/>
        <a:lstStyle/>
        <a:p>
          <a:endParaRPr lang="ru-RU"/>
        </a:p>
      </dgm:t>
    </dgm:pt>
    <dgm:pt modelId="{A728938F-4755-42F9-A4D2-FF9A6D9F2A44}" type="pres">
      <dgm:prSet presAssocID="{3BB6B420-DC6E-4B74-A37B-7E2993A9338A}" presName="childText" presStyleLbl="bgAcc1" presStyleIdx="3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3427B1F-7E8F-43A8-BA47-A03957CF9120}" type="pres">
      <dgm:prSet presAssocID="{798D4777-1242-4948-A8D2-2B19984F3E31}" presName="root" presStyleCnt="0"/>
      <dgm:spPr/>
    </dgm:pt>
    <dgm:pt modelId="{56DB0C00-18FD-4A35-BCC4-8CE13310E8C0}" type="pres">
      <dgm:prSet presAssocID="{798D4777-1242-4948-A8D2-2B19984F3E31}" presName="rootComposite" presStyleCnt="0"/>
      <dgm:spPr/>
    </dgm:pt>
    <dgm:pt modelId="{B2320825-72EC-4A71-B2B0-4646AF6B4D3A}" type="pres">
      <dgm:prSet presAssocID="{798D4777-1242-4948-A8D2-2B19984F3E31}" presName="rootText" presStyleLbl="node1" presStyleIdx="2" presStyleCnt="3"/>
      <dgm:spPr/>
      <dgm:t>
        <a:bodyPr/>
        <a:lstStyle/>
        <a:p>
          <a:endParaRPr lang="ru-RU"/>
        </a:p>
      </dgm:t>
    </dgm:pt>
    <dgm:pt modelId="{3D270488-9FD0-47AF-8FF4-EC9941B24283}" type="pres">
      <dgm:prSet presAssocID="{798D4777-1242-4948-A8D2-2B19984F3E31}" presName="rootConnector" presStyleLbl="node1" presStyleIdx="2" presStyleCnt="3"/>
      <dgm:spPr/>
      <dgm:t>
        <a:bodyPr/>
        <a:lstStyle/>
        <a:p>
          <a:endParaRPr lang="ru-RU"/>
        </a:p>
      </dgm:t>
    </dgm:pt>
    <dgm:pt modelId="{95878BF2-B8A8-4227-B3A0-F0FFD975ED6C}" type="pres">
      <dgm:prSet presAssocID="{798D4777-1242-4948-A8D2-2B19984F3E31}" presName="childShape" presStyleCnt="0"/>
      <dgm:spPr/>
    </dgm:pt>
    <dgm:pt modelId="{BE7D9482-8DEF-447F-BF9D-068595BEB9B8}" type="pres">
      <dgm:prSet presAssocID="{FC9CDA57-A06D-4D0B-91AD-FBB84C8307BB}" presName="Name13" presStyleLbl="parChTrans1D2" presStyleIdx="4" presStyleCnt="5"/>
      <dgm:spPr/>
      <dgm:t>
        <a:bodyPr/>
        <a:lstStyle/>
        <a:p>
          <a:endParaRPr lang="ru-RU"/>
        </a:p>
      </dgm:t>
    </dgm:pt>
    <dgm:pt modelId="{4281C8CE-D430-4576-91A4-CCCC4D0A09DA}" type="pres">
      <dgm:prSet presAssocID="{9C83192A-8438-4130-973F-27A47C52A861}" presName="childText" presStyleLbl="bgAcc1" presStyleIdx="4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95634C8F-8607-4CC3-A9A7-DA37DFB85101}" type="presOf" srcId="{934BC051-1967-4D5E-A0F7-9549A984A92C}" destId="{793D5C71-854D-473C-8186-0D6369711B14}" srcOrd="0" destOrd="0" presId="urn:microsoft.com/office/officeart/2005/8/layout/hierarchy3"/>
    <dgm:cxn modelId="{3B5073B7-9F1A-47D7-B399-3595A0A9C494}" type="presOf" srcId="{E600CFBD-4282-4C8B-89A1-D82343E75ECD}" destId="{F3AB25BE-EB4D-485C-835E-E4FE303BAF7F}" srcOrd="0" destOrd="0" presId="urn:microsoft.com/office/officeart/2005/8/layout/hierarchy3"/>
    <dgm:cxn modelId="{DADFC606-23DF-4E2A-BEAC-05501F6EACD6}" srcId="{7DAA6A5D-40CF-453A-9988-EECC905B26DF}" destId="{22389EC2-8535-4BA5-9916-A9D537A30335}" srcOrd="0" destOrd="0" parTransId="{E600CFBD-4282-4C8B-89A1-D82343E75ECD}" sibTransId="{175A6F74-3A30-4627-B8D6-467E876738BD}"/>
    <dgm:cxn modelId="{EEE41B49-B7B5-479C-BD68-76C8BF885F83}" type="presOf" srcId="{526C0A64-9E4E-434D-8E52-DDA187732C32}" destId="{A027106F-ECEA-4E4A-BBF7-B4FB6073D415}" srcOrd="0" destOrd="0" presId="urn:microsoft.com/office/officeart/2005/8/layout/hierarchy3"/>
    <dgm:cxn modelId="{B359FAA2-92A0-41FA-B787-D8DD77AFB18D}" srcId="{526C0A64-9E4E-434D-8E52-DDA187732C32}" destId="{798D4777-1242-4948-A8D2-2B19984F3E31}" srcOrd="2" destOrd="0" parTransId="{89A75135-403D-4B7C-92D1-627B588DF7C9}" sibTransId="{8D931C1E-097C-4604-B910-BA9795BA58D1}"/>
    <dgm:cxn modelId="{E02646BB-6F06-40BB-BB7B-FC57FACB8C96}" srcId="{526C0A64-9E4E-434D-8E52-DDA187732C32}" destId="{7DAA6A5D-40CF-453A-9988-EECC905B26DF}" srcOrd="0" destOrd="0" parTransId="{3126EA13-0F86-4213-9B28-8CAF1432D23D}" sibTransId="{BB413A93-0650-4196-84F4-F2CB0405526A}"/>
    <dgm:cxn modelId="{ECCB55E7-9D2F-4B03-A8D0-7BF51CC52DA9}" type="presOf" srcId="{7DAA6A5D-40CF-453A-9988-EECC905B26DF}" destId="{88FF0D0B-58B4-41BF-BA74-6C6695B471D8}" srcOrd="0" destOrd="0" presId="urn:microsoft.com/office/officeart/2005/8/layout/hierarchy3"/>
    <dgm:cxn modelId="{048B56F3-B4D1-497F-935E-A258ED5244E7}" type="presOf" srcId="{6D6F2931-D74A-4E1D-A9FA-8340AF58294A}" destId="{E9E69E0A-ED3D-4460-BC4B-4B440A7BBA45}" srcOrd="0" destOrd="0" presId="urn:microsoft.com/office/officeart/2005/8/layout/hierarchy3"/>
    <dgm:cxn modelId="{445655E3-1E54-4D5E-84B6-265863C8BA76}" srcId="{798D4777-1242-4948-A8D2-2B19984F3E31}" destId="{9C83192A-8438-4130-973F-27A47C52A861}" srcOrd="0" destOrd="0" parTransId="{FC9CDA57-A06D-4D0B-91AD-FBB84C8307BB}" sibTransId="{3E0BB505-2238-48D4-8C99-27C428F2B2B2}"/>
    <dgm:cxn modelId="{9C15BEB5-9CBA-4543-A506-0283AD8E7ED2}" type="presOf" srcId="{798D4777-1242-4948-A8D2-2B19984F3E31}" destId="{B2320825-72EC-4A71-B2B0-4646AF6B4D3A}" srcOrd="0" destOrd="0" presId="urn:microsoft.com/office/officeart/2005/8/layout/hierarchy3"/>
    <dgm:cxn modelId="{45BA7704-B565-4237-B4B1-5D37C8239B41}" type="presOf" srcId="{FC9CDA57-A06D-4D0B-91AD-FBB84C8307BB}" destId="{BE7D9482-8DEF-447F-BF9D-068595BEB9B8}" srcOrd="0" destOrd="0" presId="urn:microsoft.com/office/officeart/2005/8/layout/hierarchy3"/>
    <dgm:cxn modelId="{B68E149E-F5BA-41FB-B4BF-1E61603233AA}" srcId="{6D6F2931-D74A-4E1D-A9FA-8340AF58294A}" destId="{3BB6B420-DC6E-4B74-A37B-7E2993A9338A}" srcOrd="1" destOrd="0" parTransId="{8299F946-03B6-48CA-9EE6-D6D8951AEC26}" sibTransId="{EF4CE79B-2AF9-45FD-956E-FBFC03CE98E1}"/>
    <dgm:cxn modelId="{32FB05AC-B63C-4C1C-B5C2-A5863C6CD6CE}" type="presOf" srcId="{798D4777-1242-4948-A8D2-2B19984F3E31}" destId="{3D270488-9FD0-47AF-8FF4-EC9941B24283}" srcOrd="1" destOrd="0" presId="urn:microsoft.com/office/officeart/2005/8/layout/hierarchy3"/>
    <dgm:cxn modelId="{96ED9340-8DC9-4197-B44F-17B45EA249ED}" type="presOf" srcId="{DC8451F8-4414-4F9C-805A-E15E6425AFEA}" destId="{3E14B5A2-FEAA-4B36-A583-88FC7538892A}" srcOrd="0" destOrd="0" presId="urn:microsoft.com/office/officeart/2005/8/layout/hierarchy3"/>
    <dgm:cxn modelId="{32226315-DF64-4435-9267-3678DF2A8F64}" type="presOf" srcId="{22389EC2-8535-4BA5-9916-A9D537A30335}" destId="{ADE6762E-B9F1-426E-8E15-900435DCE001}" srcOrd="0" destOrd="0" presId="urn:microsoft.com/office/officeart/2005/8/layout/hierarchy3"/>
    <dgm:cxn modelId="{7D405456-CCF1-47EF-9FD6-3958A23C42D3}" type="presOf" srcId="{8CCC4BF5-E856-499C-8E28-26058B237B6A}" destId="{1B2CD75C-33B8-472D-A9AA-1E848CF4C91C}" srcOrd="0" destOrd="0" presId="urn:microsoft.com/office/officeart/2005/8/layout/hierarchy3"/>
    <dgm:cxn modelId="{F2423A4B-9B50-437F-B5B0-6B96F2D408F8}" srcId="{6D6F2931-D74A-4E1D-A9FA-8340AF58294A}" destId="{8CCC4BF5-E856-499C-8E28-26058B237B6A}" srcOrd="0" destOrd="0" parTransId="{11C12EFB-09F0-4E53-A28B-4E9C733E39D2}" sibTransId="{70101492-1E9C-471E-B100-5A0EC62A0B5B}"/>
    <dgm:cxn modelId="{7EDD42FC-F503-4C93-A691-DEDF2CA52F68}" type="presOf" srcId="{3BB6B420-DC6E-4B74-A37B-7E2993A9338A}" destId="{A728938F-4755-42F9-A4D2-FF9A6D9F2A44}" srcOrd="0" destOrd="0" presId="urn:microsoft.com/office/officeart/2005/8/layout/hierarchy3"/>
    <dgm:cxn modelId="{5E296BFF-5CF3-4D1A-A4DC-3267D6253163}" type="presOf" srcId="{9C83192A-8438-4130-973F-27A47C52A861}" destId="{4281C8CE-D430-4576-91A4-CCCC4D0A09DA}" srcOrd="0" destOrd="0" presId="urn:microsoft.com/office/officeart/2005/8/layout/hierarchy3"/>
    <dgm:cxn modelId="{E3ACDCF0-AB4E-4076-8CF5-204D5A13AC74}" type="presOf" srcId="{6D6F2931-D74A-4E1D-A9FA-8340AF58294A}" destId="{1AB213EB-DF10-40F9-9510-A2DB6E41F90D}" srcOrd="1" destOrd="0" presId="urn:microsoft.com/office/officeart/2005/8/layout/hierarchy3"/>
    <dgm:cxn modelId="{FBBEA82C-1B54-48C9-BE93-7E3B3122BB9C}" srcId="{7DAA6A5D-40CF-453A-9988-EECC905B26DF}" destId="{934BC051-1967-4D5E-A0F7-9549A984A92C}" srcOrd="1" destOrd="0" parTransId="{DC8451F8-4414-4F9C-805A-E15E6425AFEA}" sibTransId="{28746BC0-8DA2-4B9C-88B7-5F3D7D239C2A}"/>
    <dgm:cxn modelId="{BD5975C3-9E7C-4E91-BB5A-E08987D0A40E}" type="presOf" srcId="{8299F946-03B6-48CA-9EE6-D6D8951AEC26}" destId="{6705341F-9273-4F0E-9A01-A92F38727A1B}" srcOrd="0" destOrd="0" presId="urn:microsoft.com/office/officeart/2005/8/layout/hierarchy3"/>
    <dgm:cxn modelId="{DF22C3F6-56FB-4E96-965C-7D7799CAD706}" srcId="{526C0A64-9E4E-434D-8E52-DDA187732C32}" destId="{6D6F2931-D74A-4E1D-A9FA-8340AF58294A}" srcOrd="1" destOrd="0" parTransId="{B706BEE5-E135-49A6-9A97-68D504BD9B9D}" sibTransId="{9100873E-E771-4801-ACDB-D3417101E467}"/>
    <dgm:cxn modelId="{E36F7675-8A6B-4DD0-AB41-DB84999A5622}" type="presOf" srcId="{11C12EFB-09F0-4E53-A28B-4E9C733E39D2}" destId="{C256E667-FE2A-486C-A603-8775C572A590}" srcOrd="0" destOrd="0" presId="urn:microsoft.com/office/officeart/2005/8/layout/hierarchy3"/>
    <dgm:cxn modelId="{28E09EBB-73B5-4B75-89F8-72BF2B621C79}" type="presOf" srcId="{7DAA6A5D-40CF-453A-9988-EECC905B26DF}" destId="{99A2DF3F-35EF-419A-8700-BC96515471F3}" srcOrd="1" destOrd="0" presId="urn:microsoft.com/office/officeart/2005/8/layout/hierarchy3"/>
    <dgm:cxn modelId="{0F4AF3BC-9CD5-45F4-A0C3-3572A62CB3EC}" type="presParOf" srcId="{A027106F-ECEA-4E4A-BBF7-B4FB6073D415}" destId="{8EA77193-7CB9-412F-AAD6-74B7DDD4A3D9}" srcOrd="0" destOrd="0" presId="urn:microsoft.com/office/officeart/2005/8/layout/hierarchy3"/>
    <dgm:cxn modelId="{201951B1-8C3E-4CD7-A88B-15E3145C9A44}" type="presParOf" srcId="{8EA77193-7CB9-412F-AAD6-74B7DDD4A3D9}" destId="{B423F48B-931D-4993-AD0B-27C575F19D64}" srcOrd="0" destOrd="0" presId="urn:microsoft.com/office/officeart/2005/8/layout/hierarchy3"/>
    <dgm:cxn modelId="{85CDBCB2-8022-43BB-AE5D-E3CB885BA72C}" type="presParOf" srcId="{B423F48B-931D-4993-AD0B-27C575F19D64}" destId="{88FF0D0B-58B4-41BF-BA74-6C6695B471D8}" srcOrd="0" destOrd="0" presId="urn:microsoft.com/office/officeart/2005/8/layout/hierarchy3"/>
    <dgm:cxn modelId="{9AE96030-3D1F-4938-9302-C544E64822EB}" type="presParOf" srcId="{B423F48B-931D-4993-AD0B-27C575F19D64}" destId="{99A2DF3F-35EF-419A-8700-BC96515471F3}" srcOrd="1" destOrd="0" presId="urn:microsoft.com/office/officeart/2005/8/layout/hierarchy3"/>
    <dgm:cxn modelId="{BC1FD5BC-B1BC-4939-B0A4-8AA106AFF170}" type="presParOf" srcId="{8EA77193-7CB9-412F-AAD6-74B7DDD4A3D9}" destId="{F1BC83E8-356A-433C-8E58-06369C83B574}" srcOrd="1" destOrd="0" presId="urn:microsoft.com/office/officeart/2005/8/layout/hierarchy3"/>
    <dgm:cxn modelId="{32AF1C10-484D-437A-8FE4-9BBBBE714CDE}" type="presParOf" srcId="{F1BC83E8-356A-433C-8E58-06369C83B574}" destId="{F3AB25BE-EB4D-485C-835E-E4FE303BAF7F}" srcOrd="0" destOrd="0" presId="urn:microsoft.com/office/officeart/2005/8/layout/hierarchy3"/>
    <dgm:cxn modelId="{8D51797A-C6EF-4E3B-AE84-7D5B4F9A0B45}" type="presParOf" srcId="{F1BC83E8-356A-433C-8E58-06369C83B574}" destId="{ADE6762E-B9F1-426E-8E15-900435DCE001}" srcOrd="1" destOrd="0" presId="urn:microsoft.com/office/officeart/2005/8/layout/hierarchy3"/>
    <dgm:cxn modelId="{9D9643D7-9636-4524-8C03-4C0B54A3A42D}" type="presParOf" srcId="{F1BC83E8-356A-433C-8E58-06369C83B574}" destId="{3E14B5A2-FEAA-4B36-A583-88FC7538892A}" srcOrd="2" destOrd="0" presId="urn:microsoft.com/office/officeart/2005/8/layout/hierarchy3"/>
    <dgm:cxn modelId="{BA1967E6-492E-4E96-9802-1FF10D1E2651}" type="presParOf" srcId="{F1BC83E8-356A-433C-8E58-06369C83B574}" destId="{793D5C71-854D-473C-8186-0D6369711B14}" srcOrd="3" destOrd="0" presId="urn:microsoft.com/office/officeart/2005/8/layout/hierarchy3"/>
    <dgm:cxn modelId="{444C72D6-1323-471E-A618-74C63FEB1062}" type="presParOf" srcId="{A027106F-ECEA-4E4A-BBF7-B4FB6073D415}" destId="{423D5548-D453-49E7-8429-C24C1DBA1135}" srcOrd="1" destOrd="0" presId="urn:microsoft.com/office/officeart/2005/8/layout/hierarchy3"/>
    <dgm:cxn modelId="{B349E4C8-1D77-4AB0-BF62-E7CA821A2541}" type="presParOf" srcId="{423D5548-D453-49E7-8429-C24C1DBA1135}" destId="{E65C3BE9-631C-42A3-AFE7-315B6D2EF9AA}" srcOrd="0" destOrd="0" presId="urn:microsoft.com/office/officeart/2005/8/layout/hierarchy3"/>
    <dgm:cxn modelId="{3810B1CD-20E6-45AE-809D-9508A8AAA594}" type="presParOf" srcId="{E65C3BE9-631C-42A3-AFE7-315B6D2EF9AA}" destId="{E9E69E0A-ED3D-4460-BC4B-4B440A7BBA45}" srcOrd="0" destOrd="0" presId="urn:microsoft.com/office/officeart/2005/8/layout/hierarchy3"/>
    <dgm:cxn modelId="{411ADE5D-A157-4771-9579-216BBEFF5716}" type="presParOf" srcId="{E65C3BE9-631C-42A3-AFE7-315B6D2EF9AA}" destId="{1AB213EB-DF10-40F9-9510-A2DB6E41F90D}" srcOrd="1" destOrd="0" presId="urn:microsoft.com/office/officeart/2005/8/layout/hierarchy3"/>
    <dgm:cxn modelId="{1D43DFA0-C005-45D3-8603-B2FB29088E99}" type="presParOf" srcId="{423D5548-D453-49E7-8429-C24C1DBA1135}" destId="{7293220F-A9AC-42D7-8B3F-3871AD147B16}" srcOrd="1" destOrd="0" presId="urn:microsoft.com/office/officeart/2005/8/layout/hierarchy3"/>
    <dgm:cxn modelId="{E23D2337-8E0D-4CB3-92EB-3F85524D6F49}" type="presParOf" srcId="{7293220F-A9AC-42D7-8B3F-3871AD147B16}" destId="{C256E667-FE2A-486C-A603-8775C572A590}" srcOrd="0" destOrd="0" presId="urn:microsoft.com/office/officeart/2005/8/layout/hierarchy3"/>
    <dgm:cxn modelId="{568C0292-58B8-4E8D-9A07-CE964E7B1917}" type="presParOf" srcId="{7293220F-A9AC-42D7-8B3F-3871AD147B16}" destId="{1B2CD75C-33B8-472D-A9AA-1E848CF4C91C}" srcOrd="1" destOrd="0" presId="urn:microsoft.com/office/officeart/2005/8/layout/hierarchy3"/>
    <dgm:cxn modelId="{C815E619-0283-4AFA-ADAB-BBBF5BA5590D}" type="presParOf" srcId="{7293220F-A9AC-42D7-8B3F-3871AD147B16}" destId="{6705341F-9273-4F0E-9A01-A92F38727A1B}" srcOrd="2" destOrd="0" presId="urn:microsoft.com/office/officeart/2005/8/layout/hierarchy3"/>
    <dgm:cxn modelId="{3F7C4106-F3B4-4CF6-9F09-2CC6A367B380}" type="presParOf" srcId="{7293220F-A9AC-42D7-8B3F-3871AD147B16}" destId="{A728938F-4755-42F9-A4D2-FF9A6D9F2A44}" srcOrd="3" destOrd="0" presId="urn:microsoft.com/office/officeart/2005/8/layout/hierarchy3"/>
    <dgm:cxn modelId="{15F177E8-08D1-4C98-8C33-18C11F695EE9}" type="presParOf" srcId="{A027106F-ECEA-4E4A-BBF7-B4FB6073D415}" destId="{13427B1F-7E8F-43A8-BA47-A03957CF9120}" srcOrd="2" destOrd="0" presId="urn:microsoft.com/office/officeart/2005/8/layout/hierarchy3"/>
    <dgm:cxn modelId="{4AD808B5-0B76-46BD-B01C-D1CABF673A8E}" type="presParOf" srcId="{13427B1F-7E8F-43A8-BA47-A03957CF9120}" destId="{56DB0C00-18FD-4A35-BCC4-8CE13310E8C0}" srcOrd="0" destOrd="0" presId="urn:microsoft.com/office/officeart/2005/8/layout/hierarchy3"/>
    <dgm:cxn modelId="{3188470B-2F46-4644-B294-36857B02BD15}" type="presParOf" srcId="{56DB0C00-18FD-4A35-BCC4-8CE13310E8C0}" destId="{B2320825-72EC-4A71-B2B0-4646AF6B4D3A}" srcOrd="0" destOrd="0" presId="urn:microsoft.com/office/officeart/2005/8/layout/hierarchy3"/>
    <dgm:cxn modelId="{B2DC9A4D-5698-42BB-81E8-DEF53845152C}" type="presParOf" srcId="{56DB0C00-18FD-4A35-BCC4-8CE13310E8C0}" destId="{3D270488-9FD0-47AF-8FF4-EC9941B24283}" srcOrd="1" destOrd="0" presId="urn:microsoft.com/office/officeart/2005/8/layout/hierarchy3"/>
    <dgm:cxn modelId="{C6F4AECB-0ED8-4732-835A-EC889CCC1A44}" type="presParOf" srcId="{13427B1F-7E8F-43A8-BA47-A03957CF9120}" destId="{95878BF2-B8A8-4227-B3A0-F0FFD975ED6C}" srcOrd="1" destOrd="0" presId="urn:microsoft.com/office/officeart/2005/8/layout/hierarchy3"/>
    <dgm:cxn modelId="{19C125D7-D3B5-4EB3-9F9F-EA0E7C7E8F06}" type="presParOf" srcId="{95878BF2-B8A8-4227-B3A0-F0FFD975ED6C}" destId="{BE7D9482-8DEF-447F-BF9D-068595BEB9B8}" srcOrd="0" destOrd="0" presId="urn:microsoft.com/office/officeart/2005/8/layout/hierarchy3"/>
    <dgm:cxn modelId="{84E62D60-806B-490C-B12B-1034C715CF6A}" type="presParOf" srcId="{95878BF2-B8A8-4227-B3A0-F0FFD975ED6C}" destId="{4281C8CE-D430-4576-91A4-CCCC4D0A09DA}" srcOrd="1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90BC99E5-F5E0-4B94-9F2A-8568F05C4542}" type="doc">
      <dgm:prSet loTypeId="urn:microsoft.com/office/officeart/2005/8/layout/hList2" loCatId="list" qsTypeId="urn:microsoft.com/office/officeart/2005/8/quickstyle/simple1" qsCatId="simple" csTypeId="urn:microsoft.com/office/officeart/2005/8/colors/accent1_2" csCatId="accent1" phldr="1"/>
      <dgm:spPr/>
    </dgm:pt>
    <dgm:pt modelId="{AFE15CAC-696B-42FD-8EE9-B8D4E60F8629}">
      <dgm:prSet phldrT="[Текст]"/>
      <dgm:spPr/>
      <dgm:t>
        <a:bodyPr/>
        <a:lstStyle/>
        <a:p>
          <a:r>
            <a:rPr lang="ru-RU" dirty="0" smtClean="0"/>
            <a:t>Радиореклама</a:t>
          </a:r>
          <a:endParaRPr lang="ru-RU" dirty="0"/>
        </a:p>
      </dgm:t>
    </dgm:pt>
    <dgm:pt modelId="{1FE6C27F-83B5-4029-BD2D-E9F3A335FDD2}" type="parTrans" cxnId="{A16A1AE2-160F-4715-ABB3-0A4417273EA5}">
      <dgm:prSet/>
      <dgm:spPr/>
      <dgm:t>
        <a:bodyPr/>
        <a:lstStyle/>
        <a:p>
          <a:endParaRPr lang="ru-RU"/>
        </a:p>
      </dgm:t>
    </dgm:pt>
    <dgm:pt modelId="{EC8CB8DE-91A4-4C09-9061-5A9F74832AFD}" type="sibTrans" cxnId="{A16A1AE2-160F-4715-ABB3-0A4417273EA5}">
      <dgm:prSet/>
      <dgm:spPr/>
      <dgm:t>
        <a:bodyPr/>
        <a:lstStyle/>
        <a:p>
          <a:endParaRPr lang="ru-RU"/>
        </a:p>
      </dgm:t>
    </dgm:pt>
    <dgm:pt modelId="{D5F96504-CB82-4BD7-A98C-B0C8B83A8E81}">
      <dgm:prSet phldrT="[Текст]"/>
      <dgm:spPr/>
      <dgm:t>
        <a:bodyPr/>
        <a:lstStyle/>
        <a:p>
          <a:r>
            <a:rPr lang="ru-RU" dirty="0" smtClean="0"/>
            <a:t>Телереклама</a:t>
          </a:r>
          <a:endParaRPr lang="ru-RU" dirty="0"/>
        </a:p>
      </dgm:t>
    </dgm:pt>
    <dgm:pt modelId="{1F67D702-8245-493D-BCE8-978FD8300619}" type="parTrans" cxnId="{B5E17C65-0632-4ECA-BB80-6DF4226B8BBE}">
      <dgm:prSet/>
      <dgm:spPr/>
      <dgm:t>
        <a:bodyPr/>
        <a:lstStyle/>
        <a:p>
          <a:endParaRPr lang="ru-RU"/>
        </a:p>
      </dgm:t>
    </dgm:pt>
    <dgm:pt modelId="{912AF824-098E-474F-A321-A710AF37C6E8}" type="sibTrans" cxnId="{B5E17C65-0632-4ECA-BB80-6DF4226B8BBE}">
      <dgm:prSet/>
      <dgm:spPr/>
      <dgm:t>
        <a:bodyPr/>
        <a:lstStyle/>
        <a:p>
          <a:endParaRPr lang="ru-RU"/>
        </a:p>
      </dgm:t>
    </dgm:pt>
    <dgm:pt modelId="{9F5AD79E-DD2D-4683-B9AA-8C972E54F86B}">
      <dgm:prSet/>
      <dgm:spPr/>
      <dgm:t>
        <a:bodyPr/>
        <a:lstStyle/>
        <a:p>
          <a:r>
            <a:rPr lang="ru-RU" sz="1400" dirty="0" smtClean="0"/>
            <a:t>Одна из самых массовых по охвату потенциальных потребителей средств распространения рекламной информации</a:t>
          </a:r>
          <a:endParaRPr lang="ru-RU" sz="1400" dirty="0"/>
        </a:p>
      </dgm:t>
    </dgm:pt>
    <dgm:pt modelId="{28EFC19B-4728-4DC5-BEDB-DF4B479E9002}" type="parTrans" cxnId="{D729FE6B-1777-42B4-9D90-E1F03F3CCA60}">
      <dgm:prSet/>
      <dgm:spPr/>
      <dgm:t>
        <a:bodyPr/>
        <a:lstStyle/>
        <a:p>
          <a:endParaRPr lang="ru-RU"/>
        </a:p>
      </dgm:t>
    </dgm:pt>
    <dgm:pt modelId="{0F3DA35B-8064-4B8C-8209-415DB8CA973D}" type="sibTrans" cxnId="{D729FE6B-1777-42B4-9D90-E1F03F3CCA60}">
      <dgm:prSet/>
      <dgm:spPr/>
      <dgm:t>
        <a:bodyPr/>
        <a:lstStyle/>
        <a:p>
          <a:endParaRPr lang="ru-RU"/>
        </a:p>
      </dgm:t>
    </dgm:pt>
    <dgm:pt modelId="{7633A08B-1ECD-4DCD-830B-2C8D9BFE945A}">
      <dgm:prSet/>
      <dgm:spPr/>
      <dgm:t>
        <a:bodyPr/>
        <a:lstStyle/>
        <a:p>
          <a:r>
            <a:rPr lang="ru-RU" sz="1400" dirty="0" smtClean="0"/>
            <a:t>Но, обычно применяется в качестве вторичного рекламного средства, выступает больше как напоминание. </a:t>
          </a:r>
          <a:endParaRPr lang="ru-RU" sz="1400" dirty="0"/>
        </a:p>
      </dgm:t>
    </dgm:pt>
    <dgm:pt modelId="{CE69A607-1292-483D-8D01-963BEFCF7D2D}" type="parTrans" cxnId="{D5B965C7-BAAA-4AC8-A39F-0E483FEBA2CA}">
      <dgm:prSet/>
      <dgm:spPr/>
      <dgm:t>
        <a:bodyPr/>
        <a:lstStyle/>
        <a:p>
          <a:endParaRPr lang="ru-RU"/>
        </a:p>
      </dgm:t>
    </dgm:pt>
    <dgm:pt modelId="{0F91BC5C-4F1D-4639-B8D1-F4DB3AD7D5B6}" type="sibTrans" cxnId="{D5B965C7-BAAA-4AC8-A39F-0E483FEBA2CA}">
      <dgm:prSet/>
      <dgm:spPr/>
      <dgm:t>
        <a:bodyPr/>
        <a:lstStyle/>
        <a:p>
          <a:endParaRPr lang="ru-RU"/>
        </a:p>
      </dgm:t>
    </dgm:pt>
    <dgm:pt modelId="{DB0A759B-5A53-4559-AE26-7B4728785644}">
      <dgm:prSet custT="1"/>
      <dgm:spPr/>
      <dgm:t>
        <a:bodyPr/>
        <a:lstStyle/>
        <a:p>
          <a:r>
            <a:rPr lang="ru-RU" sz="1200" i="1" dirty="0" smtClean="0"/>
            <a:t>слушатель нуждается в фиксировании заинтересованной информации.</a:t>
          </a:r>
          <a:endParaRPr lang="ru-RU" sz="1200" i="1" dirty="0"/>
        </a:p>
      </dgm:t>
    </dgm:pt>
    <dgm:pt modelId="{110595A4-165D-4E1D-AB62-44C0E48D74DD}" type="parTrans" cxnId="{E48CED1B-1EF8-45F3-AA0C-1048038FF89E}">
      <dgm:prSet/>
      <dgm:spPr/>
      <dgm:t>
        <a:bodyPr/>
        <a:lstStyle/>
        <a:p>
          <a:endParaRPr lang="ru-RU"/>
        </a:p>
      </dgm:t>
    </dgm:pt>
    <dgm:pt modelId="{31F62A0B-3073-4BC5-87E9-99A948EF3C98}" type="sibTrans" cxnId="{E48CED1B-1EF8-45F3-AA0C-1048038FF89E}">
      <dgm:prSet/>
      <dgm:spPr/>
      <dgm:t>
        <a:bodyPr/>
        <a:lstStyle/>
        <a:p>
          <a:endParaRPr lang="ru-RU"/>
        </a:p>
      </dgm:t>
    </dgm:pt>
    <dgm:pt modelId="{F3F3C952-2CD2-43F5-B043-5658D9E9476D}">
      <dgm:prSet/>
      <dgm:spPr/>
      <dgm:t>
        <a:bodyPr/>
        <a:lstStyle/>
        <a:p>
          <a:r>
            <a:rPr lang="ru-RU" sz="1400" dirty="0" smtClean="0"/>
            <a:t>Ей свойственны </a:t>
          </a:r>
          <a:r>
            <a:rPr lang="ru-RU" sz="1400" u="sng" dirty="0" smtClean="0"/>
            <a:t>недостатки</a:t>
          </a:r>
          <a:r>
            <a:rPr lang="ru-RU" sz="1400" dirty="0" smtClean="0"/>
            <a:t>:</a:t>
          </a:r>
          <a:endParaRPr lang="ru-RU" sz="1400" dirty="0"/>
        </a:p>
      </dgm:t>
    </dgm:pt>
    <dgm:pt modelId="{2EAC4C20-3395-47BB-BAE8-2022E5FF52A3}" type="parTrans" cxnId="{2EB2DBE2-1A91-45BC-AFCB-0C969A6D2B77}">
      <dgm:prSet/>
      <dgm:spPr/>
      <dgm:t>
        <a:bodyPr/>
        <a:lstStyle/>
        <a:p>
          <a:endParaRPr lang="ru-RU"/>
        </a:p>
      </dgm:t>
    </dgm:pt>
    <dgm:pt modelId="{CFCD8363-B394-452D-BB9B-E4B79172ACCF}" type="sibTrans" cxnId="{2EB2DBE2-1A91-45BC-AFCB-0C969A6D2B77}">
      <dgm:prSet/>
      <dgm:spPr/>
      <dgm:t>
        <a:bodyPr/>
        <a:lstStyle/>
        <a:p>
          <a:endParaRPr lang="ru-RU"/>
        </a:p>
      </dgm:t>
    </dgm:pt>
    <dgm:pt modelId="{C8BAAC20-CC03-4FF4-B394-D41EEC3D8AFE}">
      <dgm:prSet custT="1"/>
      <dgm:spPr/>
      <dgm:t>
        <a:bodyPr/>
        <a:lstStyle/>
        <a:p>
          <a:r>
            <a:rPr lang="ru-RU" sz="1200" i="1" dirty="0" smtClean="0"/>
            <a:t>не подкрепляется наглядными образами, что влияет на восприятие и запоминаемость</a:t>
          </a:r>
          <a:endParaRPr lang="ru-RU" sz="1200" i="1" dirty="0"/>
        </a:p>
      </dgm:t>
    </dgm:pt>
    <dgm:pt modelId="{923F8FFB-BCB0-40AD-97A5-F592569DD9C6}" type="parTrans" cxnId="{ACB8763F-C728-40FA-BE97-90795833C0EE}">
      <dgm:prSet/>
      <dgm:spPr/>
      <dgm:t>
        <a:bodyPr/>
        <a:lstStyle/>
        <a:p>
          <a:endParaRPr lang="ru-RU"/>
        </a:p>
      </dgm:t>
    </dgm:pt>
    <dgm:pt modelId="{D2772592-A38C-48B8-8ED5-5926BA766F45}" type="sibTrans" cxnId="{ACB8763F-C728-40FA-BE97-90795833C0EE}">
      <dgm:prSet/>
      <dgm:spPr/>
      <dgm:t>
        <a:bodyPr/>
        <a:lstStyle/>
        <a:p>
          <a:endParaRPr lang="ru-RU"/>
        </a:p>
      </dgm:t>
    </dgm:pt>
    <dgm:pt modelId="{681A976E-A67B-48BB-A378-0E6ED641C91A}">
      <dgm:prSet phldrT="[Текст]" custT="1"/>
      <dgm:spPr/>
      <dgm:t>
        <a:bodyPr/>
        <a:lstStyle/>
        <a:p>
          <a:pPr algn="l"/>
          <a:r>
            <a:rPr lang="ru-RU" sz="1400" dirty="0" smtClean="0"/>
            <a:t>позволяет обеспечить широкую имидж-рекламу туристской организации, центра или региона, сделать зрителя участников туристской поездки и «примерить» услугу.  </a:t>
          </a:r>
          <a:endParaRPr lang="ru-RU" sz="1400" dirty="0"/>
        </a:p>
      </dgm:t>
    </dgm:pt>
    <dgm:pt modelId="{13364686-0447-4E1D-AF18-25C79E6D13D6}" type="parTrans" cxnId="{5C062350-AD94-447E-8E19-4932A4BA3275}">
      <dgm:prSet/>
      <dgm:spPr/>
      <dgm:t>
        <a:bodyPr/>
        <a:lstStyle/>
        <a:p>
          <a:endParaRPr lang="ru-RU"/>
        </a:p>
      </dgm:t>
    </dgm:pt>
    <dgm:pt modelId="{1C4650F3-E550-4D4B-A8A0-44229A8D3618}" type="sibTrans" cxnId="{5C062350-AD94-447E-8E19-4932A4BA3275}">
      <dgm:prSet/>
      <dgm:spPr/>
      <dgm:t>
        <a:bodyPr/>
        <a:lstStyle/>
        <a:p>
          <a:endParaRPr lang="ru-RU"/>
        </a:p>
      </dgm:t>
    </dgm:pt>
    <dgm:pt modelId="{F6E3819D-D57A-42B9-8695-AD15D95F021E}">
      <dgm:prSet phldrT="[Текст]" custT="1"/>
      <dgm:spPr/>
      <dgm:t>
        <a:bodyPr/>
        <a:lstStyle/>
        <a:p>
          <a:pPr algn="l"/>
          <a:r>
            <a:rPr lang="ru-RU" sz="1400" dirty="0" smtClean="0"/>
            <a:t>Обладает специфическими характеристиками, широкой возможностью оказывать целенаправленное воздействие и вызывать желаемую ответную реакцию зрительной аудитории.</a:t>
          </a:r>
          <a:endParaRPr lang="ru-RU" sz="1400" dirty="0"/>
        </a:p>
      </dgm:t>
    </dgm:pt>
    <dgm:pt modelId="{D8369F69-8F84-48CF-BEA8-E10EDF1938B9}" type="parTrans" cxnId="{859685EC-E338-49CD-AB62-EF112F703755}">
      <dgm:prSet/>
      <dgm:spPr/>
      <dgm:t>
        <a:bodyPr/>
        <a:lstStyle/>
        <a:p>
          <a:endParaRPr lang="ru-RU"/>
        </a:p>
      </dgm:t>
    </dgm:pt>
    <dgm:pt modelId="{608CE71F-2CDE-45F8-B114-2EBD50A0A6B0}" type="sibTrans" cxnId="{859685EC-E338-49CD-AB62-EF112F703755}">
      <dgm:prSet/>
      <dgm:spPr/>
      <dgm:t>
        <a:bodyPr/>
        <a:lstStyle/>
        <a:p>
          <a:endParaRPr lang="ru-RU"/>
        </a:p>
      </dgm:t>
    </dgm:pt>
    <dgm:pt modelId="{DA9A6178-BE9D-4218-B952-79F8E4B9CA71}">
      <dgm:prSet phldrT="[Текст]" custT="1"/>
      <dgm:spPr/>
      <dgm:t>
        <a:bodyPr/>
        <a:lstStyle/>
        <a:p>
          <a:pPr algn="just"/>
          <a:r>
            <a:rPr lang="ru-RU" sz="1400" dirty="0" smtClean="0"/>
            <a:t> Обеспечивает широкий охват, демографическую и географическую избирательность.</a:t>
          </a:r>
          <a:endParaRPr lang="ru-RU" sz="1400" dirty="0"/>
        </a:p>
      </dgm:t>
    </dgm:pt>
    <dgm:pt modelId="{6B59CF26-C486-4DAC-97C5-B537754B2ADD}" type="parTrans" cxnId="{63E6E4F1-A67A-44D8-BD70-7CF85E7C2A3E}">
      <dgm:prSet/>
      <dgm:spPr/>
      <dgm:t>
        <a:bodyPr/>
        <a:lstStyle/>
        <a:p>
          <a:endParaRPr lang="ru-RU"/>
        </a:p>
      </dgm:t>
    </dgm:pt>
    <dgm:pt modelId="{752CF5DA-E3AF-48F8-B038-1F3496084103}" type="sibTrans" cxnId="{63E6E4F1-A67A-44D8-BD70-7CF85E7C2A3E}">
      <dgm:prSet/>
      <dgm:spPr/>
      <dgm:t>
        <a:bodyPr/>
        <a:lstStyle/>
        <a:p>
          <a:endParaRPr lang="ru-RU"/>
        </a:p>
      </dgm:t>
    </dgm:pt>
    <dgm:pt modelId="{9FFAA13D-C05F-4CD2-AD96-BB2D42113B03}">
      <dgm:prSet phldrT="[Текст]" custT="1"/>
      <dgm:spPr/>
      <dgm:t>
        <a:bodyPr/>
        <a:lstStyle/>
        <a:p>
          <a:pPr algn="just"/>
          <a:r>
            <a:rPr lang="ru-RU" sz="1400" dirty="0" smtClean="0"/>
            <a:t> Ей свойственны </a:t>
          </a:r>
          <a:r>
            <a:rPr lang="ru-RU" sz="1400" u="sng" dirty="0" smtClean="0"/>
            <a:t>недостатки</a:t>
          </a:r>
          <a:endParaRPr lang="ru-RU" sz="1400" u="sng" dirty="0"/>
        </a:p>
      </dgm:t>
    </dgm:pt>
    <dgm:pt modelId="{4A1090CF-502E-4C46-B046-76460815795B}" type="parTrans" cxnId="{28D5F518-B9D6-48EA-8813-7B19A3934190}">
      <dgm:prSet/>
      <dgm:spPr/>
      <dgm:t>
        <a:bodyPr/>
        <a:lstStyle/>
        <a:p>
          <a:endParaRPr lang="ru-RU"/>
        </a:p>
      </dgm:t>
    </dgm:pt>
    <dgm:pt modelId="{2865D1CD-D5C1-4E3A-869C-885A010CA250}" type="sibTrans" cxnId="{28D5F518-B9D6-48EA-8813-7B19A3934190}">
      <dgm:prSet/>
      <dgm:spPr/>
      <dgm:t>
        <a:bodyPr/>
        <a:lstStyle/>
        <a:p>
          <a:endParaRPr lang="ru-RU"/>
        </a:p>
      </dgm:t>
    </dgm:pt>
    <dgm:pt modelId="{342538FC-BB9E-488D-A92C-BEC4BDE6C3F0}" type="pres">
      <dgm:prSet presAssocID="{90BC99E5-F5E0-4B94-9F2A-8568F05C4542}" presName="linearFlow" presStyleCnt="0">
        <dgm:presLayoutVars>
          <dgm:dir/>
          <dgm:animLvl val="lvl"/>
          <dgm:resizeHandles/>
        </dgm:presLayoutVars>
      </dgm:prSet>
      <dgm:spPr/>
    </dgm:pt>
    <dgm:pt modelId="{21F8C987-F868-4DC4-A4B9-2425DF70FFF8}" type="pres">
      <dgm:prSet presAssocID="{AFE15CAC-696B-42FD-8EE9-B8D4E60F8629}" presName="compositeNode" presStyleCnt="0">
        <dgm:presLayoutVars>
          <dgm:bulletEnabled val="1"/>
        </dgm:presLayoutVars>
      </dgm:prSet>
      <dgm:spPr/>
    </dgm:pt>
    <dgm:pt modelId="{4CC4B3B6-F7F9-4FF8-A6A9-37369E113D43}" type="pres">
      <dgm:prSet presAssocID="{AFE15CAC-696B-42FD-8EE9-B8D4E60F8629}" presName="image" presStyleLbl="fgImgPlace1" presStyleIdx="0" presStyleCnt="2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39000" r="-39000"/>
          </a:stretch>
        </a:blipFill>
      </dgm:spPr>
    </dgm:pt>
    <dgm:pt modelId="{0DC70835-4FE6-47A3-8E88-36FF06AE404F}" type="pres">
      <dgm:prSet presAssocID="{AFE15CAC-696B-42FD-8EE9-B8D4E60F8629}" presName="childNode" presStyleLbl="node1" presStyleIdx="0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E4FE412-955F-47AE-B7A8-EB0542AF8DD2}" type="pres">
      <dgm:prSet presAssocID="{AFE15CAC-696B-42FD-8EE9-B8D4E60F8629}" presName="parentNode" presStyleLbl="revTx" presStyleIdx="0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8BAF238-E6FB-423A-BE3D-47FDA660BF64}" type="pres">
      <dgm:prSet presAssocID="{EC8CB8DE-91A4-4C09-9061-5A9F74832AFD}" presName="sibTrans" presStyleCnt="0"/>
      <dgm:spPr/>
    </dgm:pt>
    <dgm:pt modelId="{3B71DB42-929A-42A9-958B-5CC81BD8C5FB}" type="pres">
      <dgm:prSet presAssocID="{D5F96504-CB82-4BD7-A98C-B0C8B83A8E81}" presName="compositeNode" presStyleCnt="0">
        <dgm:presLayoutVars>
          <dgm:bulletEnabled val="1"/>
        </dgm:presLayoutVars>
      </dgm:prSet>
      <dgm:spPr/>
    </dgm:pt>
    <dgm:pt modelId="{3808CF6F-B554-461A-BD00-E130AC3C12B6}" type="pres">
      <dgm:prSet presAssocID="{D5F96504-CB82-4BD7-A98C-B0C8B83A8E81}" presName="image" presStyleLbl="fgImgPlace1" presStyleIdx="1" presStyleCnt="2"/>
      <dgm:spPr>
        <a:blipFill>
          <a:blip xmlns:r="http://schemas.openxmlformats.org/officeDocument/2006/relationships"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000" r="-2000"/>
          </a:stretch>
        </a:blipFill>
      </dgm:spPr>
    </dgm:pt>
    <dgm:pt modelId="{75783569-40D3-4766-9CCB-236209876868}" type="pres">
      <dgm:prSet presAssocID="{D5F96504-CB82-4BD7-A98C-B0C8B83A8E81}" presName="childNode" presStyleLbl="node1" presStyleIdx="1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C49C66C-C0FF-4329-802D-7C08627AD4D2}" type="pres">
      <dgm:prSet presAssocID="{D5F96504-CB82-4BD7-A98C-B0C8B83A8E81}" presName="parentNode" presStyleLbl="revTx" presStyleIdx="1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E97B705D-B532-403A-976D-AF3C1849ECBF}" type="presOf" srcId="{DB0A759B-5A53-4559-AE26-7B4728785644}" destId="{0DC70835-4FE6-47A3-8E88-36FF06AE404F}" srcOrd="0" destOrd="4" presId="urn:microsoft.com/office/officeart/2005/8/layout/hList2"/>
    <dgm:cxn modelId="{8824297E-45BB-4F01-BB24-2EB83C7A0991}" type="presOf" srcId="{9FFAA13D-C05F-4CD2-AD96-BB2D42113B03}" destId="{75783569-40D3-4766-9CCB-236209876868}" srcOrd="0" destOrd="3" presId="urn:microsoft.com/office/officeart/2005/8/layout/hList2"/>
    <dgm:cxn modelId="{2EB2DBE2-1A91-45BC-AFCB-0C969A6D2B77}" srcId="{AFE15CAC-696B-42FD-8EE9-B8D4E60F8629}" destId="{F3F3C952-2CD2-43F5-B043-5658D9E9476D}" srcOrd="2" destOrd="0" parTransId="{2EAC4C20-3395-47BB-BAE8-2022E5FF52A3}" sibTransId="{CFCD8363-B394-452D-BB9B-E4B79172ACCF}"/>
    <dgm:cxn modelId="{ACB8763F-C728-40FA-BE97-90795833C0EE}" srcId="{AFE15CAC-696B-42FD-8EE9-B8D4E60F8629}" destId="{C8BAAC20-CC03-4FF4-B394-D41EEC3D8AFE}" srcOrd="3" destOrd="0" parTransId="{923F8FFB-BCB0-40AD-97A5-F592569DD9C6}" sibTransId="{D2772592-A38C-48B8-8ED5-5926BA766F45}"/>
    <dgm:cxn modelId="{039FDE61-4419-4A71-B140-0CE8CC7749CC}" type="presOf" srcId="{F3F3C952-2CD2-43F5-B043-5658D9E9476D}" destId="{0DC70835-4FE6-47A3-8E88-36FF06AE404F}" srcOrd="0" destOrd="2" presId="urn:microsoft.com/office/officeart/2005/8/layout/hList2"/>
    <dgm:cxn modelId="{E48CED1B-1EF8-45F3-AA0C-1048038FF89E}" srcId="{AFE15CAC-696B-42FD-8EE9-B8D4E60F8629}" destId="{DB0A759B-5A53-4559-AE26-7B4728785644}" srcOrd="4" destOrd="0" parTransId="{110595A4-165D-4E1D-AB62-44C0E48D74DD}" sibTransId="{31F62A0B-3073-4BC5-87E9-99A948EF3C98}"/>
    <dgm:cxn modelId="{1D582507-13DE-404C-BDD7-F1E756412AF8}" type="presOf" srcId="{90BC99E5-F5E0-4B94-9F2A-8568F05C4542}" destId="{342538FC-BB9E-488D-A92C-BEC4BDE6C3F0}" srcOrd="0" destOrd="0" presId="urn:microsoft.com/office/officeart/2005/8/layout/hList2"/>
    <dgm:cxn modelId="{C9F994E7-D130-4C8C-A69D-F7AE0C68F6EA}" type="presOf" srcId="{F6E3819D-D57A-42B9-8695-AD15D95F021E}" destId="{75783569-40D3-4766-9CCB-236209876868}" srcOrd="0" destOrd="1" presId="urn:microsoft.com/office/officeart/2005/8/layout/hList2"/>
    <dgm:cxn modelId="{3D19993F-A52D-4D6B-8C5C-D51BE6A14DC3}" type="presOf" srcId="{681A976E-A67B-48BB-A378-0E6ED641C91A}" destId="{75783569-40D3-4766-9CCB-236209876868}" srcOrd="0" destOrd="0" presId="urn:microsoft.com/office/officeart/2005/8/layout/hList2"/>
    <dgm:cxn modelId="{E112F37B-FADD-4CCE-B99D-2D5B259A607F}" type="presOf" srcId="{DA9A6178-BE9D-4218-B952-79F8E4B9CA71}" destId="{75783569-40D3-4766-9CCB-236209876868}" srcOrd="0" destOrd="2" presId="urn:microsoft.com/office/officeart/2005/8/layout/hList2"/>
    <dgm:cxn modelId="{3C73804E-395E-4457-B6B1-DA2796B54E00}" type="presOf" srcId="{AFE15CAC-696B-42FD-8EE9-B8D4E60F8629}" destId="{FE4FE412-955F-47AE-B7A8-EB0542AF8DD2}" srcOrd="0" destOrd="0" presId="urn:microsoft.com/office/officeart/2005/8/layout/hList2"/>
    <dgm:cxn modelId="{696B3BF8-E52C-41E0-9A59-A0D79F52887F}" type="presOf" srcId="{D5F96504-CB82-4BD7-A98C-B0C8B83A8E81}" destId="{2C49C66C-C0FF-4329-802D-7C08627AD4D2}" srcOrd="0" destOrd="0" presId="urn:microsoft.com/office/officeart/2005/8/layout/hList2"/>
    <dgm:cxn modelId="{D729FE6B-1777-42B4-9D90-E1F03F3CCA60}" srcId="{AFE15CAC-696B-42FD-8EE9-B8D4E60F8629}" destId="{9F5AD79E-DD2D-4683-B9AA-8C972E54F86B}" srcOrd="0" destOrd="0" parTransId="{28EFC19B-4728-4DC5-BEDB-DF4B479E9002}" sibTransId="{0F3DA35B-8064-4B8C-8209-415DB8CA973D}"/>
    <dgm:cxn modelId="{859685EC-E338-49CD-AB62-EF112F703755}" srcId="{D5F96504-CB82-4BD7-A98C-B0C8B83A8E81}" destId="{F6E3819D-D57A-42B9-8695-AD15D95F021E}" srcOrd="1" destOrd="0" parTransId="{D8369F69-8F84-48CF-BEA8-E10EDF1938B9}" sibTransId="{608CE71F-2CDE-45F8-B114-2EBD50A0A6B0}"/>
    <dgm:cxn modelId="{D5B965C7-BAAA-4AC8-A39F-0E483FEBA2CA}" srcId="{AFE15CAC-696B-42FD-8EE9-B8D4E60F8629}" destId="{7633A08B-1ECD-4DCD-830B-2C8D9BFE945A}" srcOrd="1" destOrd="0" parTransId="{CE69A607-1292-483D-8D01-963BEFCF7D2D}" sibTransId="{0F91BC5C-4F1D-4639-B8D1-F4DB3AD7D5B6}"/>
    <dgm:cxn modelId="{28D5F518-B9D6-48EA-8813-7B19A3934190}" srcId="{D5F96504-CB82-4BD7-A98C-B0C8B83A8E81}" destId="{9FFAA13D-C05F-4CD2-AD96-BB2D42113B03}" srcOrd="3" destOrd="0" parTransId="{4A1090CF-502E-4C46-B046-76460815795B}" sibTransId="{2865D1CD-D5C1-4E3A-869C-885A010CA250}"/>
    <dgm:cxn modelId="{BEA397F9-06C7-4775-8F30-26185FA17540}" type="presOf" srcId="{7633A08B-1ECD-4DCD-830B-2C8D9BFE945A}" destId="{0DC70835-4FE6-47A3-8E88-36FF06AE404F}" srcOrd="0" destOrd="1" presId="urn:microsoft.com/office/officeart/2005/8/layout/hList2"/>
    <dgm:cxn modelId="{5C062350-AD94-447E-8E19-4932A4BA3275}" srcId="{D5F96504-CB82-4BD7-A98C-B0C8B83A8E81}" destId="{681A976E-A67B-48BB-A378-0E6ED641C91A}" srcOrd="0" destOrd="0" parTransId="{13364686-0447-4E1D-AF18-25C79E6D13D6}" sibTransId="{1C4650F3-E550-4D4B-A8A0-44229A8D3618}"/>
    <dgm:cxn modelId="{ED1D4C1D-5612-4C30-84C7-B7F7DA0E7711}" type="presOf" srcId="{C8BAAC20-CC03-4FF4-B394-D41EEC3D8AFE}" destId="{0DC70835-4FE6-47A3-8E88-36FF06AE404F}" srcOrd="0" destOrd="3" presId="urn:microsoft.com/office/officeart/2005/8/layout/hList2"/>
    <dgm:cxn modelId="{39C6B337-4B99-46CE-89BD-7050DF980278}" type="presOf" srcId="{9F5AD79E-DD2D-4683-B9AA-8C972E54F86B}" destId="{0DC70835-4FE6-47A3-8E88-36FF06AE404F}" srcOrd="0" destOrd="0" presId="urn:microsoft.com/office/officeart/2005/8/layout/hList2"/>
    <dgm:cxn modelId="{B5E17C65-0632-4ECA-BB80-6DF4226B8BBE}" srcId="{90BC99E5-F5E0-4B94-9F2A-8568F05C4542}" destId="{D5F96504-CB82-4BD7-A98C-B0C8B83A8E81}" srcOrd="1" destOrd="0" parTransId="{1F67D702-8245-493D-BCE8-978FD8300619}" sibTransId="{912AF824-098E-474F-A321-A710AF37C6E8}"/>
    <dgm:cxn modelId="{A16A1AE2-160F-4715-ABB3-0A4417273EA5}" srcId="{90BC99E5-F5E0-4B94-9F2A-8568F05C4542}" destId="{AFE15CAC-696B-42FD-8EE9-B8D4E60F8629}" srcOrd="0" destOrd="0" parTransId="{1FE6C27F-83B5-4029-BD2D-E9F3A335FDD2}" sibTransId="{EC8CB8DE-91A4-4C09-9061-5A9F74832AFD}"/>
    <dgm:cxn modelId="{63E6E4F1-A67A-44D8-BD70-7CF85E7C2A3E}" srcId="{D5F96504-CB82-4BD7-A98C-B0C8B83A8E81}" destId="{DA9A6178-BE9D-4218-B952-79F8E4B9CA71}" srcOrd="2" destOrd="0" parTransId="{6B59CF26-C486-4DAC-97C5-B537754B2ADD}" sibTransId="{752CF5DA-E3AF-48F8-B038-1F3496084103}"/>
    <dgm:cxn modelId="{4A1F51AF-0DE8-48C4-9D6A-823F80DF4132}" type="presParOf" srcId="{342538FC-BB9E-488D-A92C-BEC4BDE6C3F0}" destId="{21F8C987-F868-4DC4-A4B9-2425DF70FFF8}" srcOrd="0" destOrd="0" presId="urn:microsoft.com/office/officeart/2005/8/layout/hList2"/>
    <dgm:cxn modelId="{5203CDE5-F6CC-4EC1-BCAB-67CCD9B6D0E0}" type="presParOf" srcId="{21F8C987-F868-4DC4-A4B9-2425DF70FFF8}" destId="{4CC4B3B6-F7F9-4FF8-A6A9-37369E113D43}" srcOrd="0" destOrd="0" presId="urn:microsoft.com/office/officeart/2005/8/layout/hList2"/>
    <dgm:cxn modelId="{A09369BC-A5C1-41C0-ABE4-B2FC08C0695C}" type="presParOf" srcId="{21F8C987-F868-4DC4-A4B9-2425DF70FFF8}" destId="{0DC70835-4FE6-47A3-8E88-36FF06AE404F}" srcOrd="1" destOrd="0" presId="urn:microsoft.com/office/officeart/2005/8/layout/hList2"/>
    <dgm:cxn modelId="{C92B8A6D-B288-47EC-A1B1-949B73E4A50E}" type="presParOf" srcId="{21F8C987-F868-4DC4-A4B9-2425DF70FFF8}" destId="{FE4FE412-955F-47AE-B7A8-EB0542AF8DD2}" srcOrd="2" destOrd="0" presId="urn:microsoft.com/office/officeart/2005/8/layout/hList2"/>
    <dgm:cxn modelId="{12AFAD88-840B-4ABD-8550-E18B497B7E1C}" type="presParOf" srcId="{342538FC-BB9E-488D-A92C-BEC4BDE6C3F0}" destId="{38BAF238-E6FB-423A-BE3D-47FDA660BF64}" srcOrd="1" destOrd="0" presId="urn:microsoft.com/office/officeart/2005/8/layout/hList2"/>
    <dgm:cxn modelId="{9ADFB8A6-6B5E-4BB8-AB47-B6EEEF7AA710}" type="presParOf" srcId="{342538FC-BB9E-488D-A92C-BEC4BDE6C3F0}" destId="{3B71DB42-929A-42A9-958B-5CC81BD8C5FB}" srcOrd="2" destOrd="0" presId="urn:microsoft.com/office/officeart/2005/8/layout/hList2"/>
    <dgm:cxn modelId="{E6F88A8A-B118-4C1D-947F-6867BA689037}" type="presParOf" srcId="{3B71DB42-929A-42A9-958B-5CC81BD8C5FB}" destId="{3808CF6F-B554-461A-BD00-E130AC3C12B6}" srcOrd="0" destOrd="0" presId="urn:microsoft.com/office/officeart/2005/8/layout/hList2"/>
    <dgm:cxn modelId="{A8070BC8-00FF-4732-8B77-FE9E7DBCA23D}" type="presParOf" srcId="{3B71DB42-929A-42A9-958B-5CC81BD8C5FB}" destId="{75783569-40D3-4766-9CCB-236209876868}" srcOrd="1" destOrd="0" presId="urn:microsoft.com/office/officeart/2005/8/layout/hList2"/>
    <dgm:cxn modelId="{2EAC0442-63B6-4221-90A2-9D87C51F2BBC}" type="presParOf" srcId="{3B71DB42-929A-42A9-958B-5CC81BD8C5FB}" destId="{2C49C66C-C0FF-4329-802D-7C08627AD4D2}" srcOrd="2" destOrd="0" presId="urn:microsoft.com/office/officeart/2005/8/layout/h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359102F1-B495-44AD-9626-D567E0B4E5B9}" type="doc">
      <dgm:prSet loTypeId="urn:microsoft.com/office/officeart/2005/8/layout/hierarchy5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CF9978CF-F95B-4C77-813F-1C749BEC287F}">
      <dgm:prSet phldrT="[Текст]"/>
      <dgm:spPr/>
      <dgm:t>
        <a:bodyPr/>
        <a:lstStyle/>
        <a:p>
          <a:r>
            <a:rPr lang="ru-RU" dirty="0" smtClean="0"/>
            <a:t>Цель</a:t>
          </a:r>
          <a:endParaRPr lang="ru-RU" dirty="0"/>
        </a:p>
      </dgm:t>
    </dgm:pt>
    <dgm:pt modelId="{58EEA9C0-B5EE-47BE-A2FA-AB6CFBE60531}" type="parTrans" cxnId="{3A6319F5-DEF4-43B9-AD41-97D8AB8BE7E9}">
      <dgm:prSet/>
      <dgm:spPr/>
      <dgm:t>
        <a:bodyPr/>
        <a:lstStyle/>
        <a:p>
          <a:endParaRPr lang="ru-RU"/>
        </a:p>
      </dgm:t>
    </dgm:pt>
    <dgm:pt modelId="{ADB0EF98-B7B5-47F6-9AED-75452764F6A0}" type="sibTrans" cxnId="{3A6319F5-DEF4-43B9-AD41-97D8AB8BE7E9}">
      <dgm:prSet/>
      <dgm:spPr/>
      <dgm:t>
        <a:bodyPr/>
        <a:lstStyle/>
        <a:p>
          <a:endParaRPr lang="ru-RU"/>
        </a:p>
      </dgm:t>
    </dgm:pt>
    <dgm:pt modelId="{5F5069A6-8079-47B6-B040-E8B214573AD0}">
      <dgm:prSet phldrT="[Текст]"/>
      <dgm:spPr/>
      <dgm:t>
        <a:bodyPr/>
        <a:lstStyle/>
        <a:p>
          <a:r>
            <a:rPr lang="ru-RU" dirty="0" smtClean="0"/>
            <a:t>Узнаваемость бренда</a:t>
          </a:r>
          <a:endParaRPr lang="ru-RU" dirty="0"/>
        </a:p>
      </dgm:t>
    </dgm:pt>
    <dgm:pt modelId="{C5412BC9-F46C-45E1-B39D-5D88F563421C}" type="parTrans" cxnId="{CD89393E-2AF5-4C4E-AA65-8774575D7804}">
      <dgm:prSet/>
      <dgm:spPr/>
      <dgm:t>
        <a:bodyPr/>
        <a:lstStyle/>
        <a:p>
          <a:endParaRPr lang="ru-RU"/>
        </a:p>
      </dgm:t>
    </dgm:pt>
    <dgm:pt modelId="{6B712F8B-7F4A-4E26-BAB6-EA103398CE4A}" type="sibTrans" cxnId="{CD89393E-2AF5-4C4E-AA65-8774575D7804}">
      <dgm:prSet/>
      <dgm:spPr/>
      <dgm:t>
        <a:bodyPr/>
        <a:lstStyle/>
        <a:p>
          <a:endParaRPr lang="ru-RU"/>
        </a:p>
      </dgm:t>
    </dgm:pt>
    <dgm:pt modelId="{56D82CD5-52E4-48AD-8BD7-C4C7AB9C5091}">
      <dgm:prSet phldrT="[Текст]"/>
      <dgm:spPr/>
      <dgm:t>
        <a:bodyPr/>
        <a:lstStyle/>
        <a:p>
          <a:r>
            <a:rPr lang="ru-RU" dirty="0" smtClean="0"/>
            <a:t>проведение корпоративных мероприятий</a:t>
          </a:r>
          <a:endParaRPr lang="ru-RU" dirty="0"/>
        </a:p>
      </dgm:t>
    </dgm:pt>
    <dgm:pt modelId="{225B9834-786F-4287-B4E8-1B444349264E}" type="parTrans" cxnId="{BE20E3A4-629C-4062-AF26-B6AADD7A6EB2}">
      <dgm:prSet/>
      <dgm:spPr/>
      <dgm:t>
        <a:bodyPr/>
        <a:lstStyle/>
        <a:p>
          <a:endParaRPr lang="ru-RU"/>
        </a:p>
      </dgm:t>
    </dgm:pt>
    <dgm:pt modelId="{F60A4F75-A583-4411-B462-179B01900D6B}" type="sibTrans" cxnId="{BE20E3A4-629C-4062-AF26-B6AADD7A6EB2}">
      <dgm:prSet/>
      <dgm:spPr/>
      <dgm:t>
        <a:bodyPr/>
        <a:lstStyle/>
        <a:p>
          <a:endParaRPr lang="ru-RU"/>
        </a:p>
      </dgm:t>
    </dgm:pt>
    <dgm:pt modelId="{FB409A1D-9A4E-4B1C-9EF7-FA286A1E85CE}">
      <dgm:prSet phldrT="[Текст]"/>
      <dgm:spPr/>
      <dgm:t>
        <a:bodyPr/>
        <a:lstStyle/>
        <a:p>
          <a:r>
            <a:rPr lang="ru-RU" dirty="0" smtClean="0"/>
            <a:t>увеличение покупательского потока на выставках</a:t>
          </a:r>
          <a:endParaRPr lang="ru-RU" dirty="0"/>
        </a:p>
      </dgm:t>
    </dgm:pt>
    <dgm:pt modelId="{7CFECD03-9AA9-474F-A168-4AFD0E1F266B}" type="parTrans" cxnId="{459DB8F8-7C9C-4151-A6DA-B4CECA9C1FF4}">
      <dgm:prSet/>
      <dgm:spPr/>
      <dgm:t>
        <a:bodyPr/>
        <a:lstStyle/>
        <a:p>
          <a:endParaRPr lang="ru-RU"/>
        </a:p>
      </dgm:t>
    </dgm:pt>
    <dgm:pt modelId="{3D358A2C-FD0C-4C49-A392-2EDB4D29B3A0}" type="sibTrans" cxnId="{459DB8F8-7C9C-4151-A6DA-B4CECA9C1FF4}">
      <dgm:prSet/>
      <dgm:spPr/>
      <dgm:t>
        <a:bodyPr/>
        <a:lstStyle/>
        <a:p>
          <a:endParaRPr lang="ru-RU"/>
        </a:p>
      </dgm:t>
    </dgm:pt>
    <dgm:pt modelId="{7E5232A3-1050-4F9F-A402-48FA4C28E1DA}">
      <dgm:prSet phldrT="[Текст]"/>
      <dgm:spPr/>
      <dgm:t>
        <a:bodyPr/>
        <a:lstStyle/>
        <a:p>
          <a:r>
            <a:rPr lang="ru-RU" dirty="0" smtClean="0"/>
            <a:t>выстраивание отношений между сотрудниками</a:t>
          </a:r>
          <a:endParaRPr lang="ru-RU" dirty="0"/>
        </a:p>
      </dgm:t>
    </dgm:pt>
    <dgm:pt modelId="{98B3589C-E884-4F5B-96CA-52602D352E35}" type="parTrans" cxnId="{8F77B86C-9C10-4A2D-A2B2-6827B7434AA1}">
      <dgm:prSet/>
      <dgm:spPr/>
      <dgm:t>
        <a:bodyPr/>
        <a:lstStyle/>
        <a:p>
          <a:endParaRPr lang="ru-RU"/>
        </a:p>
      </dgm:t>
    </dgm:pt>
    <dgm:pt modelId="{E33DC2D7-1404-4321-ABAE-2AFC18B61E84}" type="sibTrans" cxnId="{8F77B86C-9C10-4A2D-A2B2-6827B7434AA1}">
      <dgm:prSet/>
      <dgm:spPr/>
      <dgm:t>
        <a:bodyPr/>
        <a:lstStyle/>
        <a:p>
          <a:endParaRPr lang="ru-RU"/>
        </a:p>
      </dgm:t>
    </dgm:pt>
    <dgm:pt modelId="{C01E36D4-A38B-402E-9E44-637A6ECC96C7}">
      <dgm:prSet phldrT="[Текст]"/>
      <dgm:spPr/>
      <dgm:t>
        <a:bodyPr/>
        <a:lstStyle/>
        <a:p>
          <a:r>
            <a:rPr lang="ru-RU" dirty="0" smtClean="0"/>
            <a:t>Пиар</a:t>
          </a:r>
          <a:endParaRPr lang="ru-RU" dirty="0"/>
        </a:p>
      </dgm:t>
    </dgm:pt>
    <dgm:pt modelId="{60B0A0CB-1096-461A-95D5-451BECCBDF72}" type="parTrans" cxnId="{A6351BFE-F58E-4CE8-88B0-61A607716699}">
      <dgm:prSet/>
      <dgm:spPr/>
      <dgm:t>
        <a:bodyPr/>
        <a:lstStyle/>
        <a:p>
          <a:endParaRPr lang="ru-RU"/>
        </a:p>
      </dgm:t>
    </dgm:pt>
    <dgm:pt modelId="{B12C6FD4-ECF2-4B2F-B24F-F861D36AED85}" type="sibTrans" cxnId="{A6351BFE-F58E-4CE8-88B0-61A607716699}">
      <dgm:prSet/>
      <dgm:spPr/>
      <dgm:t>
        <a:bodyPr/>
        <a:lstStyle/>
        <a:p>
          <a:endParaRPr lang="ru-RU"/>
        </a:p>
      </dgm:t>
    </dgm:pt>
    <dgm:pt modelId="{AC5F8577-7A18-4120-84EF-E820EC3A2A9B}">
      <dgm:prSet phldrT="[Текст]"/>
      <dgm:spPr/>
      <dgm:t>
        <a:bodyPr/>
        <a:lstStyle/>
        <a:p>
          <a:r>
            <a:rPr lang="ru-RU" dirty="0" smtClean="0"/>
            <a:t>привлечение новых клиентов</a:t>
          </a:r>
          <a:endParaRPr lang="ru-RU" dirty="0"/>
        </a:p>
      </dgm:t>
    </dgm:pt>
    <dgm:pt modelId="{39292C18-52DE-404A-A523-5D581AAD4D25}" type="parTrans" cxnId="{F5D903AC-FFA4-4580-A0EE-39FF78800B96}">
      <dgm:prSet/>
      <dgm:spPr/>
      <dgm:t>
        <a:bodyPr/>
        <a:lstStyle/>
        <a:p>
          <a:endParaRPr lang="ru-RU"/>
        </a:p>
      </dgm:t>
    </dgm:pt>
    <dgm:pt modelId="{FAABA925-BDD8-40E3-A1BF-828EF1630892}" type="sibTrans" cxnId="{F5D903AC-FFA4-4580-A0EE-39FF78800B96}">
      <dgm:prSet/>
      <dgm:spPr/>
      <dgm:t>
        <a:bodyPr/>
        <a:lstStyle/>
        <a:p>
          <a:endParaRPr lang="ru-RU"/>
        </a:p>
      </dgm:t>
    </dgm:pt>
    <dgm:pt modelId="{9DE5E147-E049-4358-84D0-707B6E46435F}">
      <dgm:prSet phldrT="[Текст]"/>
      <dgm:spPr/>
      <dgm:t>
        <a:bodyPr/>
        <a:lstStyle/>
        <a:p>
          <a:r>
            <a:rPr lang="ru-RU" dirty="0" smtClean="0"/>
            <a:t>дилерские и дистрибьюторские программы</a:t>
          </a:r>
          <a:endParaRPr lang="ru-RU" dirty="0"/>
        </a:p>
      </dgm:t>
    </dgm:pt>
    <dgm:pt modelId="{D477359A-C000-4FB9-AC85-2D9B72AA1EB1}" type="parTrans" cxnId="{BAC1FD6B-DF1C-4E8A-87F9-B6D24D9EEE89}">
      <dgm:prSet/>
      <dgm:spPr/>
      <dgm:t>
        <a:bodyPr/>
        <a:lstStyle/>
        <a:p>
          <a:endParaRPr lang="ru-RU"/>
        </a:p>
      </dgm:t>
    </dgm:pt>
    <dgm:pt modelId="{90331AD1-0CFD-4180-BD17-4EBD0B20A06B}" type="sibTrans" cxnId="{BAC1FD6B-DF1C-4E8A-87F9-B6D24D9EEE89}">
      <dgm:prSet/>
      <dgm:spPr/>
      <dgm:t>
        <a:bodyPr/>
        <a:lstStyle/>
        <a:p>
          <a:endParaRPr lang="ru-RU"/>
        </a:p>
      </dgm:t>
    </dgm:pt>
    <dgm:pt modelId="{C2568638-25EC-4E1F-B3E3-2F7D20E3ADA9}" type="pres">
      <dgm:prSet presAssocID="{359102F1-B495-44AD-9626-D567E0B4E5B9}" presName="mainComposite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BA14B700-2754-45DB-9A3A-A1A3AFB354D3}" type="pres">
      <dgm:prSet presAssocID="{359102F1-B495-44AD-9626-D567E0B4E5B9}" presName="hierFlow" presStyleCnt="0"/>
      <dgm:spPr/>
    </dgm:pt>
    <dgm:pt modelId="{DEF8FAA9-00E8-437B-8240-3C3F9BEEC654}" type="pres">
      <dgm:prSet presAssocID="{359102F1-B495-44AD-9626-D567E0B4E5B9}" presName="hierChild1" presStyleCnt="0">
        <dgm:presLayoutVars>
          <dgm:chPref val="1"/>
          <dgm:animOne val="branch"/>
          <dgm:animLvl val="lvl"/>
        </dgm:presLayoutVars>
      </dgm:prSet>
      <dgm:spPr/>
    </dgm:pt>
    <dgm:pt modelId="{9FBF2B52-74A6-460F-AFDF-DFDD8388A0CD}" type="pres">
      <dgm:prSet presAssocID="{CF9978CF-F95B-4C77-813F-1C749BEC287F}" presName="Name17" presStyleCnt="0"/>
      <dgm:spPr/>
    </dgm:pt>
    <dgm:pt modelId="{5B9CD628-6993-4451-817F-70F3E3D49C43}" type="pres">
      <dgm:prSet presAssocID="{CF9978CF-F95B-4C77-813F-1C749BEC287F}" presName="level1Shape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8886DBA1-DFB5-4C05-8FDB-9648624B13F2}" type="pres">
      <dgm:prSet presAssocID="{CF9978CF-F95B-4C77-813F-1C749BEC287F}" presName="hierChild2" presStyleCnt="0"/>
      <dgm:spPr/>
    </dgm:pt>
    <dgm:pt modelId="{6565EA5F-9661-49D1-A613-96DA41155646}" type="pres">
      <dgm:prSet presAssocID="{C5412BC9-F46C-45E1-B39D-5D88F563421C}" presName="Name25" presStyleLbl="parChTrans1D2" presStyleIdx="0" presStyleCnt="7"/>
      <dgm:spPr/>
      <dgm:t>
        <a:bodyPr/>
        <a:lstStyle/>
        <a:p>
          <a:endParaRPr lang="ru-RU"/>
        </a:p>
      </dgm:t>
    </dgm:pt>
    <dgm:pt modelId="{6E82E097-0B6F-40D2-A29B-10408BE53666}" type="pres">
      <dgm:prSet presAssocID="{C5412BC9-F46C-45E1-B39D-5D88F563421C}" presName="connTx" presStyleLbl="parChTrans1D2" presStyleIdx="0" presStyleCnt="7"/>
      <dgm:spPr/>
      <dgm:t>
        <a:bodyPr/>
        <a:lstStyle/>
        <a:p>
          <a:endParaRPr lang="ru-RU"/>
        </a:p>
      </dgm:t>
    </dgm:pt>
    <dgm:pt modelId="{BD9A70FD-52D3-4A7D-B385-ADC8EE121696}" type="pres">
      <dgm:prSet presAssocID="{5F5069A6-8079-47B6-B040-E8B214573AD0}" presName="Name30" presStyleCnt="0"/>
      <dgm:spPr/>
    </dgm:pt>
    <dgm:pt modelId="{2CFAAAEF-53FE-4CF6-9D5B-9239C2C21DF0}" type="pres">
      <dgm:prSet presAssocID="{5F5069A6-8079-47B6-B040-E8B214573AD0}" presName="level2Shape" presStyleLbl="node2" presStyleIdx="0" presStyleCnt="7"/>
      <dgm:spPr/>
      <dgm:t>
        <a:bodyPr/>
        <a:lstStyle/>
        <a:p>
          <a:endParaRPr lang="ru-RU"/>
        </a:p>
      </dgm:t>
    </dgm:pt>
    <dgm:pt modelId="{281B66E3-486F-4498-B315-B1E35EA63970}" type="pres">
      <dgm:prSet presAssocID="{5F5069A6-8079-47B6-B040-E8B214573AD0}" presName="hierChild3" presStyleCnt="0"/>
      <dgm:spPr/>
    </dgm:pt>
    <dgm:pt modelId="{BB99805F-5CBD-4DD1-8E90-B25D241C87F7}" type="pres">
      <dgm:prSet presAssocID="{225B9834-786F-4287-B4E8-1B444349264E}" presName="Name25" presStyleLbl="parChTrans1D2" presStyleIdx="1" presStyleCnt="7"/>
      <dgm:spPr/>
      <dgm:t>
        <a:bodyPr/>
        <a:lstStyle/>
        <a:p>
          <a:endParaRPr lang="ru-RU"/>
        </a:p>
      </dgm:t>
    </dgm:pt>
    <dgm:pt modelId="{939FD42D-193A-4FE0-8BB0-CE48A51F8DEE}" type="pres">
      <dgm:prSet presAssocID="{225B9834-786F-4287-B4E8-1B444349264E}" presName="connTx" presStyleLbl="parChTrans1D2" presStyleIdx="1" presStyleCnt="7"/>
      <dgm:spPr/>
      <dgm:t>
        <a:bodyPr/>
        <a:lstStyle/>
        <a:p>
          <a:endParaRPr lang="ru-RU"/>
        </a:p>
      </dgm:t>
    </dgm:pt>
    <dgm:pt modelId="{6CBE209A-1ACC-427A-9BF3-3E002AE56B77}" type="pres">
      <dgm:prSet presAssocID="{56D82CD5-52E4-48AD-8BD7-C4C7AB9C5091}" presName="Name30" presStyleCnt="0"/>
      <dgm:spPr/>
    </dgm:pt>
    <dgm:pt modelId="{4044F15E-04FB-41CB-9C12-C338D10BF429}" type="pres">
      <dgm:prSet presAssocID="{56D82CD5-52E4-48AD-8BD7-C4C7AB9C5091}" presName="level2Shape" presStyleLbl="node2" presStyleIdx="1" presStyleCnt="7"/>
      <dgm:spPr/>
      <dgm:t>
        <a:bodyPr/>
        <a:lstStyle/>
        <a:p>
          <a:endParaRPr lang="ru-RU"/>
        </a:p>
      </dgm:t>
    </dgm:pt>
    <dgm:pt modelId="{685A5BB4-3F8C-4569-A7C3-720385D77DC7}" type="pres">
      <dgm:prSet presAssocID="{56D82CD5-52E4-48AD-8BD7-C4C7AB9C5091}" presName="hierChild3" presStyleCnt="0"/>
      <dgm:spPr/>
    </dgm:pt>
    <dgm:pt modelId="{90249511-2B87-4128-B4FC-38B9E8F34639}" type="pres">
      <dgm:prSet presAssocID="{7CFECD03-9AA9-474F-A168-4AFD0E1F266B}" presName="Name25" presStyleLbl="parChTrans1D2" presStyleIdx="2" presStyleCnt="7"/>
      <dgm:spPr/>
      <dgm:t>
        <a:bodyPr/>
        <a:lstStyle/>
        <a:p>
          <a:endParaRPr lang="ru-RU"/>
        </a:p>
      </dgm:t>
    </dgm:pt>
    <dgm:pt modelId="{F91FB020-3211-4821-887B-8CC15A57B9EA}" type="pres">
      <dgm:prSet presAssocID="{7CFECD03-9AA9-474F-A168-4AFD0E1F266B}" presName="connTx" presStyleLbl="parChTrans1D2" presStyleIdx="2" presStyleCnt="7"/>
      <dgm:spPr/>
      <dgm:t>
        <a:bodyPr/>
        <a:lstStyle/>
        <a:p>
          <a:endParaRPr lang="ru-RU"/>
        </a:p>
      </dgm:t>
    </dgm:pt>
    <dgm:pt modelId="{447DAFD9-F534-4798-A039-194E42E2D897}" type="pres">
      <dgm:prSet presAssocID="{FB409A1D-9A4E-4B1C-9EF7-FA286A1E85CE}" presName="Name30" presStyleCnt="0"/>
      <dgm:spPr/>
    </dgm:pt>
    <dgm:pt modelId="{04A18374-C169-4DAA-A611-DC6E3398C027}" type="pres">
      <dgm:prSet presAssocID="{FB409A1D-9A4E-4B1C-9EF7-FA286A1E85CE}" presName="level2Shape" presStyleLbl="node2" presStyleIdx="2" presStyleCnt="7"/>
      <dgm:spPr/>
      <dgm:t>
        <a:bodyPr/>
        <a:lstStyle/>
        <a:p>
          <a:endParaRPr lang="ru-RU"/>
        </a:p>
      </dgm:t>
    </dgm:pt>
    <dgm:pt modelId="{064DC044-544F-4C32-92AE-DB81923213CD}" type="pres">
      <dgm:prSet presAssocID="{FB409A1D-9A4E-4B1C-9EF7-FA286A1E85CE}" presName="hierChild3" presStyleCnt="0"/>
      <dgm:spPr/>
    </dgm:pt>
    <dgm:pt modelId="{F8811A2A-3051-4B86-A40B-0B1C9693E98F}" type="pres">
      <dgm:prSet presAssocID="{98B3589C-E884-4F5B-96CA-52602D352E35}" presName="Name25" presStyleLbl="parChTrans1D2" presStyleIdx="3" presStyleCnt="7"/>
      <dgm:spPr/>
      <dgm:t>
        <a:bodyPr/>
        <a:lstStyle/>
        <a:p>
          <a:endParaRPr lang="ru-RU"/>
        </a:p>
      </dgm:t>
    </dgm:pt>
    <dgm:pt modelId="{5889677E-38BA-4C4C-BF5D-3BC8B5C83D2F}" type="pres">
      <dgm:prSet presAssocID="{98B3589C-E884-4F5B-96CA-52602D352E35}" presName="connTx" presStyleLbl="parChTrans1D2" presStyleIdx="3" presStyleCnt="7"/>
      <dgm:spPr/>
      <dgm:t>
        <a:bodyPr/>
        <a:lstStyle/>
        <a:p>
          <a:endParaRPr lang="ru-RU"/>
        </a:p>
      </dgm:t>
    </dgm:pt>
    <dgm:pt modelId="{EA83FCA4-B01E-4084-8384-3B0B8A2149FC}" type="pres">
      <dgm:prSet presAssocID="{7E5232A3-1050-4F9F-A402-48FA4C28E1DA}" presName="Name30" presStyleCnt="0"/>
      <dgm:spPr/>
    </dgm:pt>
    <dgm:pt modelId="{3B3A0394-9175-4898-99C4-959A6C12AF14}" type="pres">
      <dgm:prSet presAssocID="{7E5232A3-1050-4F9F-A402-48FA4C28E1DA}" presName="level2Shape" presStyleLbl="node2" presStyleIdx="3" presStyleCnt="7"/>
      <dgm:spPr/>
      <dgm:t>
        <a:bodyPr/>
        <a:lstStyle/>
        <a:p>
          <a:endParaRPr lang="ru-RU"/>
        </a:p>
      </dgm:t>
    </dgm:pt>
    <dgm:pt modelId="{12193667-FA99-4EAB-9305-BEF51DCF0298}" type="pres">
      <dgm:prSet presAssocID="{7E5232A3-1050-4F9F-A402-48FA4C28E1DA}" presName="hierChild3" presStyleCnt="0"/>
      <dgm:spPr/>
    </dgm:pt>
    <dgm:pt modelId="{52039CD9-79E2-417F-9A49-5AE250B83F28}" type="pres">
      <dgm:prSet presAssocID="{60B0A0CB-1096-461A-95D5-451BECCBDF72}" presName="Name25" presStyleLbl="parChTrans1D2" presStyleIdx="4" presStyleCnt="7"/>
      <dgm:spPr/>
      <dgm:t>
        <a:bodyPr/>
        <a:lstStyle/>
        <a:p>
          <a:endParaRPr lang="ru-RU"/>
        </a:p>
      </dgm:t>
    </dgm:pt>
    <dgm:pt modelId="{82F8FCBB-0D4B-4F7A-B707-622B7B68E276}" type="pres">
      <dgm:prSet presAssocID="{60B0A0CB-1096-461A-95D5-451BECCBDF72}" presName="connTx" presStyleLbl="parChTrans1D2" presStyleIdx="4" presStyleCnt="7"/>
      <dgm:spPr/>
      <dgm:t>
        <a:bodyPr/>
        <a:lstStyle/>
        <a:p>
          <a:endParaRPr lang="ru-RU"/>
        </a:p>
      </dgm:t>
    </dgm:pt>
    <dgm:pt modelId="{C9A1BEAF-5917-4961-B46C-91BA5579CA83}" type="pres">
      <dgm:prSet presAssocID="{C01E36D4-A38B-402E-9E44-637A6ECC96C7}" presName="Name30" presStyleCnt="0"/>
      <dgm:spPr/>
    </dgm:pt>
    <dgm:pt modelId="{674921CD-6BD5-44DE-82F6-5F12C2153036}" type="pres">
      <dgm:prSet presAssocID="{C01E36D4-A38B-402E-9E44-637A6ECC96C7}" presName="level2Shape" presStyleLbl="node2" presStyleIdx="4" presStyleCnt="7"/>
      <dgm:spPr/>
      <dgm:t>
        <a:bodyPr/>
        <a:lstStyle/>
        <a:p>
          <a:endParaRPr lang="ru-RU"/>
        </a:p>
      </dgm:t>
    </dgm:pt>
    <dgm:pt modelId="{3FA28F8D-20CA-46E9-83FC-5033BFAB317A}" type="pres">
      <dgm:prSet presAssocID="{C01E36D4-A38B-402E-9E44-637A6ECC96C7}" presName="hierChild3" presStyleCnt="0"/>
      <dgm:spPr/>
    </dgm:pt>
    <dgm:pt modelId="{D169FEEC-BB69-47EE-9C49-4AEB3726DAE9}" type="pres">
      <dgm:prSet presAssocID="{39292C18-52DE-404A-A523-5D581AAD4D25}" presName="Name25" presStyleLbl="parChTrans1D2" presStyleIdx="5" presStyleCnt="7"/>
      <dgm:spPr/>
      <dgm:t>
        <a:bodyPr/>
        <a:lstStyle/>
        <a:p>
          <a:endParaRPr lang="ru-RU"/>
        </a:p>
      </dgm:t>
    </dgm:pt>
    <dgm:pt modelId="{1666EE5D-A6F2-48E1-9215-91D6C71689CD}" type="pres">
      <dgm:prSet presAssocID="{39292C18-52DE-404A-A523-5D581AAD4D25}" presName="connTx" presStyleLbl="parChTrans1D2" presStyleIdx="5" presStyleCnt="7"/>
      <dgm:spPr/>
      <dgm:t>
        <a:bodyPr/>
        <a:lstStyle/>
        <a:p>
          <a:endParaRPr lang="ru-RU"/>
        </a:p>
      </dgm:t>
    </dgm:pt>
    <dgm:pt modelId="{CA3F9EF8-6B84-4836-8424-5B646DE3AF6B}" type="pres">
      <dgm:prSet presAssocID="{AC5F8577-7A18-4120-84EF-E820EC3A2A9B}" presName="Name30" presStyleCnt="0"/>
      <dgm:spPr/>
    </dgm:pt>
    <dgm:pt modelId="{09DEE7BB-3386-49D9-A077-C27080ECC413}" type="pres">
      <dgm:prSet presAssocID="{AC5F8577-7A18-4120-84EF-E820EC3A2A9B}" presName="level2Shape" presStyleLbl="node2" presStyleIdx="5" presStyleCnt="7"/>
      <dgm:spPr/>
      <dgm:t>
        <a:bodyPr/>
        <a:lstStyle/>
        <a:p>
          <a:endParaRPr lang="ru-RU"/>
        </a:p>
      </dgm:t>
    </dgm:pt>
    <dgm:pt modelId="{9FE1AAE2-5520-46A2-B6F1-971CE95BA560}" type="pres">
      <dgm:prSet presAssocID="{AC5F8577-7A18-4120-84EF-E820EC3A2A9B}" presName="hierChild3" presStyleCnt="0"/>
      <dgm:spPr/>
    </dgm:pt>
    <dgm:pt modelId="{D8998D2E-B393-4187-9571-234038456724}" type="pres">
      <dgm:prSet presAssocID="{D477359A-C000-4FB9-AC85-2D9B72AA1EB1}" presName="Name25" presStyleLbl="parChTrans1D2" presStyleIdx="6" presStyleCnt="7"/>
      <dgm:spPr/>
      <dgm:t>
        <a:bodyPr/>
        <a:lstStyle/>
        <a:p>
          <a:endParaRPr lang="ru-RU"/>
        </a:p>
      </dgm:t>
    </dgm:pt>
    <dgm:pt modelId="{1B8A938A-4033-4530-8224-75240C87C0AD}" type="pres">
      <dgm:prSet presAssocID="{D477359A-C000-4FB9-AC85-2D9B72AA1EB1}" presName="connTx" presStyleLbl="parChTrans1D2" presStyleIdx="6" presStyleCnt="7"/>
      <dgm:spPr/>
      <dgm:t>
        <a:bodyPr/>
        <a:lstStyle/>
        <a:p>
          <a:endParaRPr lang="ru-RU"/>
        </a:p>
      </dgm:t>
    </dgm:pt>
    <dgm:pt modelId="{FA3E0A98-6DA1-42DE-AB17-086D8ECC2506}" type="pres">
      <dgm:prSet presAssocID="{9DE5E147-E049-4358-84D0-707B6E46435F}" presName="Name30" presStyleCnt="0"/>
      <dgm:spPr/>
    </dgm:pt>
    <dgm:pt modelId="{A28021BC-ABFF-4E57-9266-0DD00309E480}" type="pres">
      <dgm:prSet presAssocID="{9DE5E147-E049-4358-84D0-707B6E46435F}" presName="level2Shape" presStyleLbl="node2" presStyleIdx="6" presStyleCnt="7"/>
      <dgm:spPr/>
      <dgm:t>
        <a:bodyPr/>
        <a:lstStyle/>
        <a:p>
          <a:endParaRPr lang="ru-RU"/>
        </a:p>
      </dgm:t>
    </dgm:pt>
    <dgm:pt modelId="{38498E0B-FF4F-4041-8F29-B25DB1AEF582}" type="pres">
      <dgm:prSet presAssocID="{9DE5E147-E049-4358-84D0-707B6E46435F}" presName="hierChild3" presStyleCnt="0"/>
      <dgm:spPr/>
    </dgm:pt>
    <dgm:pt modelId="{5D2509D7-4E49-4179-B6E6-8185275E758E}" type="pres">
      <dgm:prSet presAssocID="{359102F1-B495-44AD-9626-D567E0B4E5B9}" presName="bgShapesFlow" presStyleCnt="0"/>
      <dgm:spPr/>
    </dgm:pt>
  </dgm:ptLst>
  <dgm:cxnLst>
    <dgm:cxn modelId="{BF1C8851-77DC-4EBF-9F8F-75342019A806}" type="presOf" srcId="{7CFECD03-9AA9-474F-A168-4AFD0E1F266B}" destId="{90249511-2B87-4128-B4FC-38B9E8F34639}" srcOrd="0" destOrd="0" presId="urn:microsoft.com/office/officeart/2005/8/layout/hierarchy5"/>
    <dgm:cxn modelId="{F7BF8E2E-2BF6-4123-A89D-90819DE85812}" type="presOf" srcId="{225B9834-786F-4287-B4E8-1B444349264E}" destId="{939FD42D-193A-4FE0-8BB0-CE48A51F8DEE}" srcOrd="1" destOrd="0" presId="urn:microsoft.com/office/officeart/2005/8/layout/hierarchy5"/>
    <dgm:cxn modelId="{CCDEECD8-B859-4561-AEC4-16E9251B50A8}" type="presOf" srcId="{C5412BC9-F46C-45E1-B39D-5D88F563421C}" destId="{6565EA5F-9661-49D1-A613-96DA41155646}" srcOrd="0" destOrd="0" presId="urn:microsoft.com/office/officeart/2005/8/layout/hierarchy5"/>
    <dgm:cxn modelId="{25E868DF-337D-4985-A59A-3C72DF4AC799}" type="presOf" srcId="{60B0A0CB-1096-461A-95D5-451BECCBDF72}" destId="{82F8FCBB-0D4B-4F7A-B707-622B7B68E276}" srcOrd="1" destOrd="0" presId="urn:microsoft.com/office/officeart/2005/8/layout/hierarchy5"/>
    <dgm:cxn modelId="{CD89393E-2AF5-4C4E-AA65-8774575D7804}" srcId="{CF9978CF-F95B-4C77-813F-1C749BEC287F}" destId="{5F5069A6-8079-47B6-B040-E8B214573AD0}" srcOrd="0" destOrd="0" parTransId="{C5412BC9-F46C-45E1-B39D-5D88F563421C}" sibTransId="{6B712F8B-7F4A-4E26-BAB6-EA103398CE4A}"/>
    <dgm:cxn modelId="{459DB8F8-7C9C-4151-A6DA-B4CECA9C1FF4}" srcId="{CF9978CF-F95B-4C77-813F-1C749BEC287F}" destId="{FB409A1D-9A4E-4B1C-9EF7-FA286A1E85CE}" srcOrd="2" destOrd="0" parTransId="{7CFECD03-9AA9-474F-A168-4AFD0E1F266B}" sibTransId="{3D358A2C-FD0C-4C49-A392-2EDB4D29B3A0}"/>
    <dgm:cxn modelId="{D7FDBBD0-B2FB-4FC3-9C27-F56793A5B7B5}" type="presOf" srcId="{98B3589C-E884-4F5B-96CA-52602D352E35}" destId="{5889677E-38BA-4C4C-BF5D-3BC8B5C83D2F}" srcOrd="1" destOrd="0" presId="urn:microsoft.com/office/officeart/2005/8/layout/hierarchy5"/>
    <dgm:cxn modelId="{A6351BFE-F58E-4CE8-88B0-61A607716699}" srcId="{CF9978CF-F95B-4C77-813F-1C749BEC287F}" destId="{C01E36D4-A38B-402E-9E44-637A6ECC96C7}" srcOrd="4" destOrd="0" parTransId="{60B0A0CB-1096-461A-95D5-451BECCBDF72}" sibTransId="{B12C6FD4-ECF2-4B2F-B24F-F861D36AED85}"/>
    <dgm:cxn modelId="{8FB49020-1B37-4DC5-80AA-5ED3048C1F23}" type="presOf" srcId="{C01E36D4-A38B-402E-9E44-637A6ECC96C7}" destId="{674921CD-6BD5-44DE-82F6-5F12C2153036}" srcOrd="0" destOrd="0" presId="urn:microsoft.com/office/officeart/2005/8/layout/hierarchy5"/>
    <dgm:cxn modelId="{775EFAB7-0A9B-44E3-8AF2-D16D8DEF58AF}" type="presOf" srcId="{225B9834-786F-4287-B4E8-1B444349264E}" destId="{BB99805F-5CBD-4DD1-8E90-B25D241C87F7}" srcOrd="0" destOrd="0" presId="urn:microsoft.com/office/officeart/2005/8/layout/hierarchy5"/>
    <dgm:cxn modelId="{4AE68A9E-666E-42FC-9695-B2859F17159A}" type="presOf" srcId="{C5412BC9-F46C-45E1-B39D-5D88F563421C}" destId="{6E82E097-0B6F-40D2-A29B-10408BE53666}" srcOrd="1" destOrd="0" presId="urn:microsoft.com/office/officeart/2005/8/layout/hierarchy5"/>
    <dgm:cxn modelId="{785F6A6F-1FA2-4777-BC53-B18449440E35}" type="presOf" srcId="{56D82CD5-52E4-48AD-8BD7-C4C7AB9C5091}" destId="{4044F15E-04FB-41CB-9C12-C338D10BF429}" srcOrd="0" destOrd="0" presId="urn:microsoft.com/office/officeart/2005/8/layout/hierarchy5"/>
    <dgm:cxn modelId="{7E9126F7-3282-434C-A4A2-7A9F65F33927}" type="presOf" srcId="{7CFECD03-9AA9-474F-A168-4AFD0E1F266B}" destId="{F91FB020-3211-4821-887B-8CC15A57B9EA}" srcOrd="1" destOrd="0" presId="urn:microsoft.com/office/officeart/2005/8/layout/hierarchy5"/>
    <dgm:cxn modelId="{3F223CAE-0A25-4A38-8849-83AB1ACB1EB3}" type="presOf" srcId="{5F5069A6-8079-47B6-B040-E8B214573AD0}" destId="{2CFAAAEF-53FE-4CF6-9D5B-9239C2C21DF0}" srcOrd="0" destOrd="0" presId="urn:microsoft.com/office/officeart/2005/8/layout/hierarchy5"/>
    <dgm:cxn modelId="{1725243E-53D9-4D6F-A9ED-7870840512D4}" type="presOf" srcId="{D477359A-C000-4FB9-AC85-2D9B72AA1EB1}" destId="{D8998D2E-B393-4187-9571-234038456724}" srcOrd="0" destOrd="0" presId="urn:microsoft.com/office/officeart/2005/8/layout/hierarchy5"/>
    <dgm:cxn modelId="{99E99E82-E4D1-4FE7-B35B-57B7DDEC3521}" type="presOf" srcId="{D477359A-C000-4FB9-AC85-2D9B72AA1EB1}" destId="{1B8A938A-4033-4530-8224-75240C87C0AD}" srcOrd="1" destOrd="0" presId="urn:microsoft.com/office/officeart/2005/8/layout/hierarchy5"/>
    <dgm:cxn modelId="{B4CA1EC7-BFB0-44A8-9E84-C65C605628CE}" type="presOf" srcId="{60B0A0CB-1096-461A-95D5-451BECCBDF72}" destId="{52039CD9-79E2-417F-9A49-5AE250B83F28}" srcOrd="0" destOrd="0" presId="urn:microsoft.com/office/officeart/2005/8/layout/hierarchy5"/>
    <dgm:cxn modelId="{805BF53F-1F57-485F-A462-1C9FE912C3D7}" type="presOf" srcId="{CF9978CF-F95B-4C77-813F-1C749BEC287F}" destId="{5B9CD628-6993-4451-817F-70F3E3D49C43}" srcOrd="0" destOrd="0" presId="urn:microsoft.com/office/officeart/2005/8/layout/hierarchy5"/>
    <dgm:cxn modelId="{F5D903AC-FFA4-4580-A0EE-39FF78800B96}" srcId="{CF9978CF-F95B-4C77-813F-1C749BEC287F}" destId="{AC5F8577-7A18-4120-84EF-E820EC3A2A9B}" srcOrd="5" destOrd="0" parTransId="{39292C18-52DE-404A-A523-5D581AAD4D25}" sibTransId="{FAABA925-BDD8-40E3-A1BF-828EF1630892}"/>
    <dgm:cxn modelId="{D1C203C0-550F-4973-957F-41AD3EC96599}" type="presOf" srcId="{39292C18-52DE-404A-A523-5D581AAD4D25}" destId="{D169FEEC-BB69-47EE-9C49-4AEB3726DAE9}" srcOrd="0" destOrd="0" presId="urn:microsoft.com/office/officeart/2005/8/layout/hierarchy5"/>
    <dgm:cxn modelId="{C142B415-3D4A-4384-9E5D-2AEE1D0C1FBE}" type="presOf" srcId="{9DE5E147-E049-4358-84D0-707B6E46435F}" destId="{A28021BC-ABFF-4E57-9266-0DD00309E480}" srcOrd="0" destOrd="0" presId="urn:microsoft.com/office/officeart/2005/8/layout/hierarchy5"/>
    <dgm:cxn modelId="{3A6319F5-DEF4-43B9-AD41-97D8AB8BE7E9}" srcId="{359102F1-B495-44AD-9626-D567E0B4E5B9}" destId="{CF9978CF-F95B-4C77-813F-1C749BEC287F}" srcOrd="0" destOrd="0" parTransId="{58EEA9C0-B5EE-47BE-A2FA-AB6CFBE60531}" sibTransId="{ADB0EF98-B7B5-47F6-9AED-75452764F6A0}"/>
    <dgm:cxn modelId="{8F77B86C-9C10-4A2D-A2B2-6827B7434AA1}" srcId="{CF9978CF-F95B-4C77-813F-1C749BEC287F}" destId="{7E5232A3-1050-4F9F-A402-48FA4C28E1DA}" srcOrd="3" destOrd="0" parTransId="{98B3589C-E884-4F5B-96CA-52602D352E35}" sibTransId="{E33DC2D7-1404-4321-ABAE-2AFC18B61E84}"/>
    <dgm:cxn modelId="{BAC1FD6B-DF1C-4E8A-87F9-B6D24D9EEE89}" srcId="{CF9978CF-F95B-4C77-813F-1C749BEC287F}" destId="{9DE5E147-E049-4358-84D0-707B6E46435F}" srcOrd="6" destOrd="0" parTransId="{D477359A-C000-4FB9-AC85-2D9B72AA1EB1}" sibTransId="{90331AD1-0CFD-4180-BD17-4EBD0B20A06B}"/>
    <dgm:cxn modelId="{9C7EDE6B-7718-4708-85AA-1439CD9E3706}" type="presOf" srcId="{39292C18-52DE-404A-A523-5D581AAD4D25}" destId="{1666EE5D-A6F2-48E1-9215-91D6C71689CD}" srcOrd="1" destOrd="0" presId="urn:microsoft.com/office/officeart/2005/8/layout/hierarchy5"/>
    <dgm:cxn modelId="{3B491EE7-C6D6-4F0D-84DB-10E2D817BAA9}" type="presOf" srcId="{98B3589C-E884-4F5B-96CA-52602D352E35}" destId="{F8811A2A-3051-4B86-A40B-0B1C9693E98F}" srcOrd="0" destOrd="0" presId="urn:microsoft.com/office/officeart/2005/8/layout/hierarchy5"/>
    <dgm:cxn modelId="{B02E27E0-DA58-4520-856A-AF848864494A}" type="presOf" srcId="{359102F1-B495-44AD-9626-D567E0B4E5B9}" destId="{C2568638-25EC-4E1F-B3E3-2F7D20E3ADA9}" srcOrd="0" destOrd="0" presId="urn:microsoft.com/office/officeart/2005/8/layout/hierarchy5"/>
    <dgm:cxn modelId="{BE20E3A4-629C-4062-AF26-B6AADD7A6EB2}" srcId="{CF9978CF-F95B-4C77-813F-1C749BEC287F}" destId="{56D82CD5-52E4-48AD-8BD7-C4C7AB9C5091}" srcOrd="1" destOrd="0" parTransId="{225B9834-786F-4287-B4E8-1B444349264E}" sibTransId="{F60A4F75-A583-4411-B462-179B01900D6B}"/>
    <dgm:cxn modelId="{616F1D0F-217A-4C3B-93FC-7AF793BA27B0}" type="presOf" srcId="{AC5F8577-7A18-4120-84EF-E820EC3A2A9B}" destId="{09DEE7BB-3386-49D9-A077-C27080ECC413}" srcOrd="0" destOrd="0" presId="urn:microsoft.com/office/officeart/2005/8/layout/hierarchy5"/>
    <dgm:cxn modelId="{24DF3AB8-8896-4237-9B24-35F8949B3C84}" type="presOf" srcId="{FB409A1D-9A4E-4B1C-9EF7-FA286A1E85CE}" destId="{04A18374-C169-4DAA-A611-DC6E3398C027}" srcOrd="0" destOrd="0" presId="urn:microsoft.com/office/officeart/2005/8/layout/hierarchy5"/>
    <dgm:cxn modelId="{64FF1DAA-4676-49CB-9874-AF446CEB7438}" type="presOf" srcId="{7E5232A3-1050-4F9F-A402-48FA4C28E1DA}" destId="{3B3A0394-9175-4898-99C4-959A6C12AF14}" srcOrd="0" destOrd="0" presId="urn:microsoft.com/office/officeart/2005/8/layout/hierarchy5"/>
    <dgm:cxn modelId="{F2EE1AB5-C6F8-435F-AA46-C42C6EAB24CD}" type="presParOf" srcId="{C2568638-25EC-4E1F-B3E3-2F7D20E3ADA9}" destId="{BA14B700-2754-45DB-9A3A-A1A3AFB354D3}" srcOrd="0" destOrd="0" presId="urn:microsoft.com/office/officeart/2005/8/layout/hierarchy5"/>
    <dgm:cxn modelId="{A2B8C315-8218-441C-9B5D-1A63A214E84B}" type="presParOf" srcId="{BA14B700-2754-45DB-9A3A-A1A3AFB354D3}" destId="{DEF8FAA9-00E8-437B-8240-3C3F9BEEC654}" srcOrd="0" destOrd="0" presId="urn:microsoft.com/office/officeart/2005/8/layout/hierarchy5"/>
    <dgm:cxn modelId="{73CD1623-FCBC-48DF-89FC-7C14B7A6D0E1}" type="presParOf" srcId="{DEF8FAA9-00E8-437B-8240-3C3F9BEEC654}" destId="{9FBF2B52-74A6-460F-AFDF-DFDD8388A0CD}" srcOrd="0" destOrd="0" presId="urn:microsoft.com/office/officeart/2005/8/layout/hierarchy5"/>
    <dgm:cxn modelId="{C360D27C-0BE3-4E42-8B0E-7485D82733B5}" type="presParOf" srcId="{9FBF2B52-74A6-460F-AFDF-DFDD8388A0CD}" destId="{5B9CD628-6993-4451-817F-70F3E3D49C43}" srcOrd="0" destOrd="0" presId="urn:microsoft.com/office/officeart/2005/8/layout/hierarchy5"/>
    <dgm:cxn modelId="{0DEE2741-EA33-42DE-94A9-747ED6D6C178}" type="presParOf" srcId="{9FBF2B52-74A6-460F-AFDF-DFDD8388A0CD}" destId="{8886DBA1-DFB5-4C05-8FDB-9648624B13F2}" srcOrd="1" destOrd="0" presId="urn:microsoft.com/office/officeart/2005/8/layout/hierarchy5"/>
    <dgm:cxn modelId="{AE0CC5C5-A80A-44DB-81D0-FE3079D0B905}" type="presParOf" srcId="{8886DBA1-DFB5-4C05-8FDB-9648624B13F2}" destId="{6565EA5F-9661-49D1-A613-96DA41155646}" srcOrd="0" destOrd="0" presId="urn:microsoft.com/office/officeart/2005/8/layout/hierarchy5"/>
    <dgm:cxn modelId="{E130E751-4D26-4CF9-A12C-FDFB1BF84EFF}" type="presParOf" srcId="{6565EA5F-9661-49D1-A613-96DA41155646}" destId="{6E82E097-0B6F-40D2-A29B-10408BE53666}" srcOrd="0" destOrd="0" presId="urn:microsoft.com/office/officeart/2005/8/layout/hierarchy5"/>
    <dgm:cxn modelId="{63CB4CDB-3D54-4A51-B1A3-775C71C00AF2}" type="presParOf" srcId="{8886DBA1-DFB5-4C05-8FDB-9648624B13F2}" destId="{BD9A70FD-52D3-4A7D-B385-ADC8EE121696}" srcOrd="1" destOrd="0" presId="urn:microsoft.com/office/officeart/2005/8/layout/hierarchy5"/>
    <dgm:cxn modelId="{B81E1765-4C2A-4876-938E-819A46E8D742}" type="presParOf" srcId="{BD9A70FD-52D3-4A7D-B385-ADC8EE121696}" destId="{2CFAAAEF-53FE-4CF6-9D5B-9239C2C21DF0}" srcOrd="0" destOrd="0" presId="urn:microsoft.com/office/officeart/2005/8/layout/hierarchy5"/>
    <dgm:cxn modelId="{742E3664-1440-480E-9D7D-6DFA6317B53A}" type="presParOf" srcId="{BD9A70FD-52D3-4A7D-B385-ADC8EE121696}" destId="{281B66E3-486F-4498-B315-B1E35EA63970}" srcOrd="1" destOrd="0" presId="urn:microsoft.com/office/officeart/2005/8/layout/hierarchy5"/>
    <dgm:cxn modelId="{FD3845F4-72AD-465A-B9DC-EC299B4943D4}" type="presParOf" srcId="{8886DBA1-DFB5-4C05-8FDB-9648624B13F2}" destId="{BB99805F-5CBD-4DD1-8E90-B25D241C87F7}" srcOrd="2" destOrd="0" presId="urn:microsoft.com/office/officeart/2005/8/layout/hierarchy5"/>
    <dgm:cxn modelId="{165022C4-4705-4454-B785-5B94B3843710}" type="presParOf" srcId="{BB99805F-5CBD-4DD1-8E90-B25D241C87F7}" destId="{939FD42D-193A-4FE0-8BB0-CE48A51F8DEE}" srcOrd="0" destOrd="0" presId="urn:microsoft.com/office/officeart/2005/8/layout/hierarchy5"/>
    <dgm:cxn modelId="{9A229D77-DB60-4B77-BAE1-F8F43818C80B}" type="presParOf" srcId="{8886DBA1-DFB5-4C05-8FDB-9648624B13F2}" destId="{6CBE209A-1ACC-427A-9BF3-3E002AE56B77}" srcOrd="3" destOrd="0" presId="urn:microsoft.com/office/officeart/2005/8/layout/hierarchy5"/>
    <dgm:cxn modelId="{9A921F15-2F17-45C9-8652-97F7CB816C58}" type="presParOf" srcId="{6CBE209A-1ACC-427A-9BF3-3E002AE56B77}" destId="{4044F15E-04FB-41CB-9C12-C338D10BF429}" srcOrd="0" destOrd="0" presId="urn:microsoft.com/office/officeart/2005/8/layout/hierarchy5"/>
    <dgm:cxn modelId="{F5D6084D-E1DC-441F-9412-960741F72444}" type="presParOf" srcId="{6CBE209A-1ACC-427A-9BF3-3E002AE56B77}" destId="{685A5BB4-3F8C-4569-A7C3-720385D77DC7}" srcOrd="1" destOrd="0" presId="urn:microsoft.com/office/officeart/2005/8/layout/hierarchy5"/>
    <dgm:cxn modelId="{F62C59BB-484B-4D02-A818-0FFA6F510957}" type="presParOf" srcId="{8886DBA1-DFB5-4C05-8FDB-9648624B13F2}" destId="{90249511-2B87-4128-B4FC-38B9E8F34639}" srcOrd="4" destOrd="0" presId="urn:microsoft.com/office/officeart/2005/8/layout/hierarchy5"/>
    <dgm:cxn modelId="{4EC9D34E-0FC9-4E2C-B14A-A8372FEF47DC}" type="presParOf" srcId="{90249511-2B87-4128-B4FC-38B9E8F34639}" destId="{F91FB020-3211-4821-887B-8CC15A57B9EA}" srcOrd="0" destOrd="0" presId="urn:microsoft.com/office/officeart/2005/8/layout/hierarchy5"/>
    <dgm:cxn modelId="{FDA23030-ED25-4A74-A51F-5912B3602B23}" type="presParOf" srcId="{8886DBA1-DFB5-4C05-8FDB-9648624B13F2}" destId="{447DAFD9-F534-4798-A039-194E42E2D897}" srcOrd="5" destOrd="0" presId="urn:microsoft.com/office/officeart/2005/8/layout/hierarchy5"/>
    <dgm:cxn modelId="{3B118690-0E5C-45F6-804B-3C0A47A949D3}" type="presParOf" srcId="{447DAFD9-F534-4798-A039-194E42E2D897}" destId="{04A18374-C169-4DAA-A611-DC6E3398C027}" srcOrd="0" destOrd="0" presId="urn:microsoft.com/office/officeart/2005/8/layout/hierarchy5"/>
    <dgm:cxn modelId="{07C157B1-0555-497E-AAFD-8B1EB4C51F68}" type="presParOf" srcId="{447DAFD9-F534-4798-A039-194E42E2D897}" destId="{064DC044-544F-4C32-92AE-DB81923213CD}" srcOrd="1" destOrd="0" presId="urn:microsoft.com/office/officeart/2005/8/layout/hierarchy5"/>
    <dgm:cxn modelId="{23E75335-A916-4D9E-816C-C74D9AF609F4}" type="presParOf" srcId="{8886DBA1-DFB5-4C05-8FDB-9648624B13F2}" destId="{F8811A2A-3051-4B86-A40B-0B1C9693E98F}" srcOrd="6" destOrd="0" presId="urn:microsoft.com/office/officeart/2005/8/layout/hierarchy5"/>
    <dgm:cxn modelId="{60484758-DC55-48EE-8B19-1FF9B8A00919}" type="presParOf" srcId="{F8811A2A-3051-4B86-A40B-0B1C9693E98F}" destId="{5889677E-38BA-4C4C-BF5D-3BC8B5C83D2F}" srcOrd="0" destOrd="0" presId="urn:microsoft.com/office/officeart/2005/8/layout/hierarchy5"/>
    <dgm:cxn modelId="{A711E44B-2898-4E4B-8DEA-55BC2452BEED}" type="presParOf" srcId="{8886DBA1-DFB5-4C05-8FDB-9648624B13F2}" destId="{EA83FCA4-B01E-4084-8384-3B0B8A2149FC}" srcOrd="7" destOrd="0" presId="urn:microsoft.com/office/officeart/2005/8/layout/hierarchy5"/>
    <dgm:cxn modelId="{E40A437F-76BE-428B-BD99-DC96171674F9}" type="presParOf" srcId="{EA83FCA4-B01E-4084-8384-3B0B8A2149FC}" destId="{3B3A0394-9175-4898-99C4-959A6C12AF14}" srcOrd="0" destOrd="0" presId="urn:microsoft.com/office/officeart/2005/8/layout/hierarchy5"/>
    <dgm:cxn modelId="{319A8D32-B432-4B61-8542-8D9B35A838EF}" type="presParOf" srcId="{EA83FCA4-B01E-4084-8384-3B0B8A2149FC}" destId="{12193667-FA99-4EAB-9305-BEF51DCF0298}" srcOrd="1" destOrd="0" presId="urn:microsoft.com/office/officeart/2005/8/layout/hierarchy5"/>
    <dgm:cxn modelId="{B89B0BEC-98D6-4D01-B4D7-65FFBEC32271}" type="presParOf" srcId="{8886DBA1-DFB5-4C05-8FDB-9648624B13F2}" destId="{52039CD9-79E2-417F-9A49-5AE250B83F28}" srcOrd="8" destOrd="0" presId="urn:microsoft.com/office/officeart/2005/8/layout/hierarchy5"/>
    <dgm:cxn modelId="{F01532BE-117A-4331-98AC-5F004FF4178F}" type="presParOf" srcId="{52039CD9-79E2-417F-9A49-5AE250B83F28}" destId="{82F8FCBB-0D4B-4F7A-B707-622B7B68E276}" srcOrd="0" destOrd="0" presId="urn:microsoft.com/office/officeart/2005/8/layout/hierarchy5"/>
    <dgm:cxn modelId="{0F23C6A1-5E43-428B-AE74-BC84784F6CFA}" type="presParOf" srcId="{8886DBA1-DFB5-4C05-8FDB-9648624B13F2}" destId="{C9A1BEAF-5917-4961-B46C-91BA5579CA83}" srcOrd="9" destOrd="0" presId="urn:microsoft.com/office/officeart/2005/8/layout/hierarchy5"/>
    <dgm:cxn modelId="{1072F5A2-E203-4C4A-9EE1-24BCC8E400DC}" type="presParOf" srcId="{C9A1BEAF-5917-4961-B46C-91BA5579CA83}" destId="{674921CD-6BD5-44DE-82F6-5F12C2153036}" srcOrd="0" destOrd="0" presId="urn:microsoft.com/office/officeart/2005/8/layout/hierarchy5"/>
    <dgm:cxn modelId="{BA7B2BB8-BFBF-4C9F-8562-847515C1942A}" type="presParOf" srcId="{C9A1BEAF-5917-4961-B46C-91BA5579CA83}" destId="{3FA28F8D-20CA-46E9-83FC-5033BFAB317A}" srcOrd="1" destOrd="0" presId="urn:microsoft.com/office/officeart/2005/8/layout/hierarchy5"/>
    <dgm:cxn modelId="{B7D14031-41E6-41CA-8C19-2D0FBA0CFFBD}" type="presParOf" srcId="{8886DBA1-DFB5-4C05-8FDB-9648624B13F2}" destId="{D169FEEC-BB69-47EE-9C49-4AEB3726DAE9}" srcOrd="10" destOrd="0" presId="urn:microsoft.com/office/officeart/2005/8/layout/hierarchy5"/>
    <dgm:cxn modelId="{8C0ED4E0-849B-4796-A649-F0BEA1DA5437}" type="presParOf" srcId="{D169FEEC-BB69-47EE-9C49-4AEB3726DAE9}" destId="{1666EE5D-A6F2-48E1-9215-91D6C71689CD}" srcOrd="0" destOrd="0" presId="urn:microsoft.com/office/officeart/2005/8/layout/hierarchy5"/>
    <dgm:cxn modelId="{46C84EED-CC3C-43C8-938C-DDEC7DFA4F5F}" type="presParOf" srcId="{8886DBA1-DFB5-4C05-8FDB-9648624B13F2}" destId="{CA3F9EF8-6B84-4836-8424-5B646DE3AF6B}" srcOrd="11" destOrd="0" presId="urn:microsoft.com/office/officeart/2005/8/layout/hierarchy5"/>
    <dgm:cxn modelId="{C3748ABF-4CC5-4F45-870E-E9DB7F558ADB}" type="presParOf" srcId="{CA3F9EF8-6B84-4836-8424-5B646DE3AF6B}" destId="{09DEE7BB-3386-49D9-A077-C27080ECC413}" srcOrd="0" destOrd="0" presId="urn:microsoft.com/office/officeart/2005/8/layout/hierarchy5"/>
    <dgm:cxn modelId="{F455066F-B92B-43C9-BC0B-86D8757D5C35}" type="presParOf" srcId="{CA3F9EF8-6B84-4836-8424-5B646DE3AF6B}" destId="{9FE1AAE2-5520-46A2-B6F1-971CE95BA560}" srcOrd="1" destOrd="0" presId="urn:microsoft.com/office/officeart/2005/8/layout/hierarchy5"/>
    <dgm:cxn modelId="{022C5C46-12DD-4B87-866A-837EB52DCC13}" type="presParOf" srcId="{8886DBA1-DFB5-4C05-8FDB-9648624B13F2}" destId="{D8998D2E-B393-4187-9571-234038456724}" srcOrd="12" destOrd="0" presId="urn:microsoft.com/office/officeart/2005/8/layout/hierarchy5"/>
    <dgm:cxn modelId="{274A910D-C56A-4A3E-B59F-74FE27973EBE}" type="presParOf" srcId="{D8998D2E-B393-4187-9571-234038456724}" destId="{1B8A938A-4033-4530-8224-75240C87C0AD}" srcOrd="0" destOrd="0" presId="urn:microsoft.com/office/officeart/2005/8/layout/hierarchy5"/>
    <dgm:cxn modelId="{339CF333-E967-4C0F-918F-52FE9890E381}" type="presParOf" srcId="{8886DBA1-DFB5-4C05-8FDB-9648624B13F2}" destId="{FA3E0A98-6DA1-42DE-AB17-086D8ECC2506}" srcOrd="13" destOrd="0" presId="urn:microsoft.com/office/officeart/2005/8/layout/hierarchy5"/>
    <dgm:cxn modelId="{04F35B73-E24E-416E-BF37-E0BD2252EEB3}" type="presParOf" srcId="{FA3E0A98-6DA1-42DE-AB17-086D8ECC2506}" destId="{A28021BC-ABFF-4E57-9266-0DD00309E480}" srcOrd="0" destOrd="0" presId="urn:microsoft.com/office/officeart/2005/8/layout/hierarchy5"/>
    <dgm:cxn modelId="{64226E6E-919C-46D2-94D2-42976998E21F}" type="presParOf" srcId="{FA3E0A98-6DA1-42DE-AB17-086D8ECC2506}" destId="{38498E0B-FF4F-4041-8F29-B25DB1AEF582}" srcOrd="1" destOrd="0" presId="urn:microsoft.com/office/officeart/2005/8/layout/hierarchy5"/>
    <dgm:cxn modelId="{2BFA25E3-F799-4CDE-9978-C59EEC65A69C}" type="presParOf" srcId="{C2568638-25EC-4E1F-B3E3-2F7D20E3ADA9}" destId="{5D2509D7-4E49-4179-B6E6-8185275E758E}" srcOrd="1" destOrd="0" presId="urn:microsoft.com/office/officeart/2005/8/layout/hierarchy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D035C9BC-31D3-4E7E-827F-F5251C03B172}" type="doc">
      <dgm:prSet loTypeId="urn:microsoft.com/office/officeart/2008/layout/HorizontalMultiLevelHierarchy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A59ADEBE-FDB6-4C51-9DCF-C3A8CF1065F3}">
      <dgm:prSet phldrT="[Текст]"/>
      <dgm:spPr/>
      <dgm:t>
        <a:bodyPr/>
        <a:lstStyle/>
        <a:p>
          <a:r>
            <a:rPr lang="ru-RU" dirty="0" smtClean="0"/>
            <a:t>Наружная реклама</a:t>
          </a:r>
          <a:endParaRPr lang="ru-RU" dirty="0"/>
        </a:p>
      </dgm:t>
    </dgm:pt>
    <dgm:pt modelId="{3956EE36-0FCA-4FAE-B4AD-033FEA99867A}" type="parTrans" cxnId="{9410FA31-72AC-4CE3-9FC6-BE972990FBCD}">
      <dgm:prSet/>
      <dgm:spPr/>
      <dgm:t>
        <a:bodyPr/>
        <a:lstStyle/>
        <a:p>
          <a:endParaRPr lang="ru-RU"/>
        </a:p>
      </dgm:t>
    </dgm:pt>
    <dgm:pt modelId="{3311F76D-6A5E-4A6C-9549-8833BABBB67D}" type="sibTrans" cxnId="{9410FA31-72AC-4CE3-9FC6-BE972990FBCD}">
      <dgm:prSet/>
      <dgm:spPr/>
      <dgm:t>
        <a:bodyPr/>
        <a:lstStyle/>
        <a:p>
          <a:endParaRPr lang="ru-RU"/>
        </a:p>
      </dgm:t>
    </dgm:pt>
    <dgm:pt modelId="{D7067223-0449-468B-A8DB-1CAC71F05E9B}">
      <dgm:prSet phldrT="[Текст]"/>
      <dgm:spPr/>
      <dgm:t>
        <a:bodyPr/>
        <a:lstStyle/>
        <a:p>
          <a:r>
            <a:rPr lang="ru-RU" dirty="0" smtClean="0"/>
            <a:t>Щитовая реклама</a:t>
          </a:r>
          <a:endParaRPr lang="ru-RU" dirty="0"/>
        </a:p>
      </dgm:t>
    </dgm:pt>
    <dgm:pt modelId="{57B1AF42-B831-4AD9-A2E7-90B074CEEC4C}" type="parTrans" cxnId="{2A61B491-560F-4EC8-B179-A542C68335DF}">
      <dgm:prSet/>
      <dgm:spPr/>
      <dgm:t>
        <a:bodyPr/>
        <a:lstStyle/>
        <a:p>
          <a:endParaRPr lang="ru-RU"/>
        </a:p>
      </dgm:t>
    </dgm:pt>
    <dgm:pt modelId="{8DE08600-ADB0-4627-88CF-A8E54D43B835}" type="sibTrans" cxnId="{2A61B491-560F-4EC8-B179-A542C68335DF}">
      <dgm:prSet/>
      <dgm:spPr/>
      <dgm:t>
        <a:bodyPr/>
        <a:lstStyle/>
        <a:p>
          <a:endParaRPr lang="ru-RU"/>
        </a:p>
      </dgm:t>
    </dgm:pt>
    <dgm:pt modelId="{BCC7E659-4D9B-4515-801C-31CF16E04D62}">
      <dgm:prSet phldrT="[Текст]"/>
      <dgm:spPr/>
      <dgm:t>
        <a:bodyPr/>
        <a:lstStyle/>
        <a:p>
          <a:r>
            <a:rPr lang="ru-RU" dirty="0" smtClean="0"/>
            <a:t>Реклама в местах продаж</a:t>
          </a:r>
          <a:endParaRPr lang="ru-RU" dirty="0"/>
        </a:p>
      </dgm:t>
    </dgm:pt>
    <dgm:pt modelId="{4131DFBB-C39E-4BD9-AA8C-1B2EFCE450A8}" type="parTrans" cxnId="{666C68DA-EADD-4B76-9717-D7181533D367}">
      <dgm:prSet/>
      <dgm:spPr/>
      <dgm:t>
        <a:bodyPr/>
        <a:lstStyle/>
        <a:p>
          <a:endParaRPr lang="ru-RU"/>
        </a:p>
      </dgm:t>
    </dgm:pt>
    <dgm:pt modelId="{7D06C156-32F9-4EE6-BE40-B022A67A79A3}" type="sibTrans" cxnId="{666C68DA-EADD-4B76-9717-D7181533D367}">
      <dgm:prSet/>
      <dgm:spPr/>
      <dgm:t>
        <a:bodyPr/>
        <a:lstStyle/>
        <a:p>
          <a:endParaRPr lang="ru-RU"/>
        </a:p>
      </dgm:t>
    </dgm:pt>
    <dgm:pt modelId="{86238454-47E7-4065-87E3-3A66C1C6B6D4}">
      <dgm:prSet phldrT="[Текст]"/>
      <dgm:spPr/>
      <dgm:t>
        <a:bodyPr/>
        <a:lstStyle/>
        <a:p>
          <a:r>
            <a:rPr lang="ru-RU" dirty="0" smtClean="0"/>
            <a:t>Реклама на транспорте</a:t>
          </a:r>
          <a:endParaRPr lang="ru-RU" dirty="0"/>
        </a:p>
      </dgm:t>
    </dgm:pt>
    <dgm:pt modelId="{324E56F1-CA26-47BD-A171-015A1AFF02DE}" type="parTrans" cxnId="{43248315-590D-4041-99D5-0FC77D8343A3}">
      <dgm:prSet/>
      <dgm:spPr/>
      <dgm:t>
        <a:bodyPr/>
        <a:lstStyle/>
        <a:p>
          <a:endParaRPr lang="ru-RU"/>
        </a:p>
      </dgm:t>
    </dgm:pt>
    <dgm:pt modelId="{D28E6597-BF7E-4849-8AA3-A6F3C8970769}" type="sibTrans" cxnId="{43248315-590D-4041-99D5-0FC77D8343A3}">
      <dgm:prSet/>
      <dgm:spPr/>
      <dgm:t>
        <a:bodyPr/>
        <a:lstStyle/>
        <a:p>
          <a:endParaRPr lang="ru-RU"/>
        </a:p>
      </dgm:t>
    </dgm:pt>
    <dgm:pt modelId="{831AB1B0-40C7-436B-BF5F-DE9A1EA25B3F}">
      <dgm:prSet phldrT="[Текст]"/>
      <dgm:spPr/>
      <dgm:t>
        <a:bodyPr/>
        <a:lstStyle/>
        <a:p>
          <a:r>
            <a:rPr lang="ru-RU" dirty="0" smtClean="0"/>
            <a:t>Спецодежда персонала</a:t>
          </a:r>
        </a:p>
      </dgm:t>
    </dgm:pt>
    <dgm:pt modelId="{10BB107B-06C0-425E-8E37-9383165BFD15}" type="parTrans" cxnId="{7D8EE036-30DD-4DD3-BBDD-CB6421DB4116}">
      <dgm:prSet/>
      <dgm:spPr/>
      <dgm:t>
        <a:bodyPr/>
        <a:lstStyle/>
        <a:p>
          <a:endParaRPr lang="ru-RU"/>
        </a:p>
      </dgm:t>
    </dgm:pt>
    <dgm:pt modelId="{40286820-A356-415D-B56F-F7F0690CCB27}" type="sibTrans" cxnId="{7D8EE036-30DD-4DD3-BBDD-CB6421DB4116}">
      <dgm:prSet/>
      <dgm:spPr/>
      <dgm:t>
        <a:bodyPr/>
        <a:lstStyle/>
        <a:p>
          <a:endParaRPr lang="ru-RU"/>
        </a:p>
      </dgm:t>
    </dgm:pt>
    <dgm:pt modelId="{EBB08713-FBC5-448A-8546-21E05AC807C5}">
      <dgm:prSet phldrT="[Текст]"/>
      <dgm:spPr/>
      <dgm:t>
        <a:bodyPr/>
        <a:lstStyle/>
        <a:p>
          <a:r>
            <a:rPr lang="ru-RU" dirty="0" smtClean="0"/>
            <a:t>«Ходячая реклама»</a:t>
          </a:r>
        </a:p>
      </dgm:t>
    </dgm:pt>
    <dgm:pt modelId="{01A5CC7C-4781-4852-B780-6A702EE666EC}" type="parTrans" cxnId="{7FA7C840-CEF7-4F52-92AB-7AAA8BBF6D91}">
      <dgm:prSet/>
      <dgm:spPr/>
      <dgm:t>
        <a:bodyPr/>
        <a:lstStyle/>
        <a:p>
          <a:endParaRPr lang="ru-RU"/>
        </a:p>
      </dgm:t>
    </dgm:pt>
    <dgm:pt modelId="{43D01836-E6A0-408E-84D8-235F6EB5D18A}" type="sibTrans" cxnId="{7FA7C840-CEF7-4F52-92AB-7AAA8BBF6D91}">
      <dgm:prSet/>
      <dgm:spPr/>
      <dgm:t>
        <a:bodyPr/>
        <a:lstStyle/>
        <a:p>
          <a:endParaRPr lang="ru-RU"/>
        </a:p>
      </dgm:t>
    </dgm:pt>
    <dgm:pt modelId="{86F1801A-65B1-468C-93E4-8462803E81F2}" type="pres">
      <dgm:prSet presAssocID="{D035C9BC-31D3-4E7E-827F-F5251C03B172}" presName="Name0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B382508B-EB5A-479C-93B6-66E9EA083D36}" type="pres">
      <dgm:prSet presAssocID="{A59ADEBE-FDB6-4C51-9DCF-C3A8CF1065F3}" presName="root1" presStyleCnt="0"/>
      <dgm:spPr/>
    </dgm:pt>
    <dgm:pt modelId="{541E458E-AD11-4864-81DA-594CAB61A2F7}" type="pres">
      <dgm:prSet presAssocID="{A59ADEBE-FDB6-4C51-9DCF-C3A8CF1065F3}" presName="LevelOneTextNode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30138305-0409-4717-86F9-BAD2E0C2E676}" type="pres">
      <dgm:prSet presAssocID="{A59ADEBE-FDB6-4C51-9DCF-C3A8CF1065F3}" presName="level2hierChild" presStyleCnt="0"/>
      <dgm:spPr/>
    </dgm:pt>
    <dgm:pt modelId="{E54AEFB6-4A8F-4F01-950D-D38AFB3F454D}" type="pres">
      <dgm:prSet presAssocID="{57B1AF42-B831-4AD9-A2E7-90B074CEEC4C}" presName="conn2-1" presStyleLbl="parChTrans1D2" presStyleIdx="0" presStyleCnt="5"/>
      <dgm:spPr/>
      <dgm:t>
        <a:bodyPr/>
        <a:lstStyle/>
        <a:p>
          <a:endParaRPr lang="ru-RU"/>
        </a:p>
      </dgm:t>
    </dgm:pt>
    <dgm:pt modelId="{711C20D5-EE42-4733-847F-4829A49BC29D}" type="pres">
      <dgm:prSet presAssocID="{57B1AF42-B831-4AD9-A2E7-90B074CEEC4C}" presName="connTx" presStyleLbl="parChTrans1D2" presStyleIdx="0" presStyleCnt="5"/>
      <dgm:spPr/>
      <dgm:t>
        <a:bodyPr/>
        <a:lstStyle/>
        <a:p>
          <a:endParaRPr lang="ru-RU"/>
        </a:p>
      </dgm:t>
    </dgm:pt>
    <dgm:pt modelId="{7DB7EDA6-1C4A-4F6F-B73B-6EEEB3502485}" type="pres">
      <dgm:prSet presAssocID="{D7067223-0449-468B-A8DB-1CAC71F05E9B}" presName="root2" presStyleCnt="0"/>
      <dgm:spPr/>
    </dgm:pt>
    <dgm:pt modelId="{167F0D40-F58C-4FFA-BD7A-98003D77BBD4}" type="pres">
      <dgm:prSet presAssocID="{D7067223-0449-468B-A8DB-1CAC71F05E9B}" presName="LevelTwoTextNode" presStyleLbl="node2" presStyleIdx="0" presStyleCnt="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5E0F1434-BDAE-40A8-BFC5-6BCD0FE6D8E9}" type="pres">
      <dgm:prSet presAssocID="{D7067223-0449-468B-A8DB-1CAC71F05E9B}" presName="level3hierChild" presStyleCnt="0"/>
      <dgm:spPr/>
    </dgm:pt>
    <dgm:pt modelId="{114FDB99-E5AC-4121-8385-D34175B9137A}" type="pres">
      <dgm:prSet presAssocID="{4131DFBB-C39E-4BD9-AA8C-1B2EFCE450A8}" presName="conn2-1" presStyleLbl="parChTrans1D2" presStyleIdx="1" presStyleCnt="5"/>
      <dgm:spPr/>
      <dgm:t>
        <a:bodyPr/>
        <a:lstStyle/>
        <a:p>
          <a:endParaRPr lang="ru-RU"/>
        </a:p>
      </dgm:t>
    </dgm:pt>
    <dgm:pt modelId="{6C17CEFD-A295-4D89-A6CB-EA9F91ABEFE3}" type="pres">
      <dgm:prSet presAssocID="{4131DFBB-C39E-4BD9-AA8C-1B2EFCE450A8}" presName="connTx" presStyleLbl="parChTrans1D2" presStyleIdx="1" presStyleCnt="5"/>
      <dgm:spPr/>
      <dgm:t>
        <a:bodyPr/>
        <a:lstStyle/>
        <a:p>
          <a:endParaRPr lang="ru-RU"/>
        </a:p>
      </dgm:t>
    </dgm:pt>
    <dgm:pt modelId="{6E5F9012-410E-4E49-8445-D649C948814F}" type="pres">
      <dgm:prSet presAssocID="{BCC7E659-4D9B-4515-801C-31CF16E04D62}" presName="root2" presStyleCnt="0"/>
      <dgm:spPr/>
    </dgm:pt>
    <dgm:pt modelId="{7E7189DE-79AB-456D-AA2D-9F38D49F415B}" type="pres">
      <dgm:prSet presAssocID="{BCC7E659-4D9B-4515-801C-31CF16E04D62}" presName="LevelTwoTextNode" presStyleLbl="node2" presStyleIdx="1" presStyleCnt="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4B42C079-6070-434B-976A-C5D527B50E3E}" type="pres">
      <dgm:prSet presAssocID="{BCC7E659-4D9B-4515-801C-31CF16E04D62}" presName="level3hierChild" presStyleCnt="0"/>
      <dgm:spPr/>
    </dgm:pt>
    <dgm:pt modelId="{916398A6-4F03-4102-BF5C-BAC264F3D4EB}" type="pres">
      <dgm:prSet presAssocID="{324E56F1-CA26-47BD-A171-015A1AFF02DE}" presName="conn2-1" presStyleLbl="parChTrans1D2" presStyleIdx="2" presStyleCnt="5"/>
      <dgm:spPr/>
      <dgm:t>
        <a:bodyPr/>
        <a:lstStyle/>
        <a:p>
          <a:endParaRPr lang="ru-RU"/>
        </a:p>
      </dgm:t>
    </dgm:pt>
    <dgm:pt modelId="{D3A0AF85-519C-4F25-BAA0-14604F23C837}" type="pres">
      <dgm:prSet presAssocID="{324E56F1-CA26-47BD-A171-015A1AFF02DE}" presName="connTx" presStyleLbl="parChTrans1D2" presStyleIdx="2" presStyleCnt="5"/>
      <dgm:spPr/>
      <dgm:t>
        <a:bodyPr/>
        <a:lstStyle/>
        <a:p>
          <a:endParaRPr lang="ru-RU"/>
        </a:p>
      </dgm:t>
    </dgm:pt>
    <dgm:pt modelId="{2FF672E1-695A-4B3B-BFC3-A8E7E949C23F}" type="pres">
      <dgm:prSet presAssocID="{86238454-47E7-4065-87E3-3A66C1C6B6D4}" presName="root2" presStyleCnt="0"/>
      <dgm:spPr/>
    </dgm:pt>
    <dgm:pt modelId="{1B24B31F-AEDB-4E7B-A747-8814D5AE72A6}" type="pres">
      <dgm:prSet presAssocID="{86238454-47E7-4065-87E3-3A66C1C6B6D4}" presName="LevelTwoTextNode" presStyleLbl="node2" presStyleIdx="2" presStyleCnt="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55DB1EBC-370F-4ECE-A32B-2322858BF73E}" type="pres">
      <dgm:prSet presAssocID="{86238454-47E7-4065-87E3-3A66C1C6B6D4}" presName="level3hierChild" presStyleCnt="0"/>
      <dgm:spPr/>
    </dgm:pt>
    <dgm:pt modelId="{1393EF5D-73A9-4DCA-BC3A-047DAB3EA53E}" type="pres">
      <dgm:prSet presAssocID="{10BB107B-06C0-425E-8E37-9383165BFD15}" presName="conn2-1" presStyleLbl="parChTrans1D2" presStyleIdx="3" presStyleCnt="5"/>
      <dgm:spPr/>
      <dgm:t>
        <a:bodyPr/>
        <a:lstStyle/>
        <a:p>
          <a:endParaRPr lang="ru-RU"/>
        </a:p>
      </dgm:t>
    </dgm:pt>
    <dgm:pt modelId="{51525AF9-B8E7-4C9E-AE2F-07DDCFA2C405}" type="pres">
      <dgm:prSet presAssocID="{10BB107B-06C0-425E-8E37-9383165BFD15}" presName="connTx" presStyleLbl="parChTrans1D2" presStyleIdx="3" presStyleCnt="5"/>
      <dgm:spPr/>
      <dgm:t>
        <a:bodyPr/>
        <a:lstStyle/>
        <a:p>
          <a:endParaRPr lang="ru-RU"/>
        </a:p>
      </dgm:t>
    </dgm:pt>
    <dgm:pt modelId="{340A9643-DCF1-499E-9411-D17482D94DF6}" type="pres">
      <dgm:prSet presAssocID="{831AB1B0-40C7-436B-BF5F-DE9A1EA25B3F}" presName="root2" presStyleCnt="0"/>
      <dgm:spPr/>
    </dgm:pt>
    <dgm:pt modelId="{55A39BD8-6ABF-4763-94E7-A2FD7420FB1A}" type="pres">
      <dgm:prSet presAssocID="{831AB1B0-40C7-436B-BF5F-DE9A1EA25B3F}" presName="LevelTwoTextNode" presStyleLbl="node2" presStyleIdx="3" presStyleCnt="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88F3D825-33BF-42F9-88DA-12FE62E9D769}" type="pres">
      <dgm:prSet presAssocID="{831AB1B0-40C7-436B-BF5F-DE9A1EA25B3F}" presName="level3hierChild" presStyleCnt="0"/>
      <dgm:spPr/>
    </dgm:pt>
    <dgm:pt modelId="{1B9C48DF-F196-41BE-8B02-07C16FC1D57F}" type="pres">
      <dgm:prSet presAssocID="{01A5CC7C-4781-4852-B780-6A702EE666EC}" presName="conn2-1" presStyleLbl="parChTrans1D2" presStyleIdx="4" presStyleCnt="5"/>
      <dgm:spPr/>
      <dgm:t>
        <a:bodyPr/>
        <a:lstStyle/>
        <a:p>
          <a:endParaRPr lang="ru-RU"/>
        </a:p>
      </dgm:t>
    </dgm:pt>
    <dgm:pt modelId="{3C8F09D7-CA8B-40C3-9C56-02BF4E4DDC9B}" type="pres">
      <dgm:prSet presAssocID="{01A5CC7C-4781-4852-B780-6A702EE666EC}" presName="connTx" presStyleLbl="parChTrans1D2" presStyleIdx="4" presStyleCnt="5"/>
      <dgm:spPr/>
      <dgm:t>
        <a:bodyPr/>
        <a:lstStyle/>
        <a:p>
          <a:endParaRPr lang="ru-RU"/>
        </a:p>
      </dgm:t>
    </dgm:pt>
    <dgm:pt modelId="{BAB52AED-5AE1-49F3-9D5D-2A1912AF6EC8}" type="pres">
      <dgm:prSet presAssocID="{EBB08713-FBC5-448A-8546-21E05AC807C5}" presName="root2" presStyleCnt="0"/>
      <dgm:spPr/>
    </dgm:pt>
    <dgm:pt modelId="{DF79B2C5-3BD0-47BC-81B7-228C00DA5D39}" type="pres">
      <dgm:prSet presAssocID="{EBB08713-FBC5-448A-8546-21E05AC807C5}" presName="LevelTwoTextNode" presStyleLbl="node2" presStyleIdx="4" presStyleCnt="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7AC8ACA4-5A98-4024-9A36-18EED403D341}" type="pres">
      <dgm:prSet presAssocID="{EBB08713-FBC5-448A-8546-21E05AC807C5}" presName="level3hierChild" presStyleCnt="0"/>
      <dgm:spPr/>
    </dgm:pt>
  </dgm:ptLst>
  <dgm:cxnLst>
    <dgm:cxn modelId="{AA79750C-340F-4776-BF67-F35353481D64}" type="presOf" srcId="{D7067223-0449-468B-A8DB-1CAC71F05E9B}" destId="{167F0D40-F58C-4FFA-BD7A-98003D77BBD4}" srcOrd="0" destOrd="0" presId="urn:microsoft.com/office/officeart/2008/layout/HorizontalMultiLevelHierarchy"/>
    <dgm:cxn modelId="{4318EE98-CA4F-4360-9D70-A0B8AC69A580}" type="presOf" srcId="{10BB107B-06C0-425E-8E37-9383165BFD15}" destId="{51525AF9-B8E7-4C9E-AE2F-07DDCFA2C405}" srcOrd="1" destOrd="0" presId="urn:microsoft.com/office/officeart/2008/layout/HorizontalMultiLevelHierarchy"/>
    <dgm:cxn modelId="{1765F90E-87FA-441F-9924-E59C47507A0B}" type="presOf" srcId="{57B1AF42-B831-4AD9-A2E7-90B074CEEC4C}" destId="{711C20D5-EE42-4733-847F-4829A49BC29D}" srcOrd="1" destOrd="0" presId="urn:microsoft.com/office/officeart/2008/layout/HorizontalMultiLevelHierarchy"/>
    <dgm:cxn modelId="{30B1FB1A-0D9E-432F-B10F-5767D65210DA}" type="presOf" srcId="{86238454-47E7-4065-87E3-3A66C1C6B6D4}" destId="{1B24B31F-AEDB-4E7B-A747-8814D5AE72A6}" srcOrd="0" destOrd="0" presId="urn:microsoft.com/office/officeart/2008/layout/HorizontalMultiLevelHierarchy"/>
    <dgm:cxn modelId="{4F63FF44-B34F-4082-8886-D23D4A061EF0}" type="presOf" srcId="{324E56F1-CA26-47BD-A171-015A1AFF02DE}" destId="{D3A0AF85-519C-4F25-BAA0-14604F23C837}" srcOrd="1" destOrd="0" presId="urn:microsoft.com/office/officeart/2008/layout/HorizontalMultiLevelHierarchy"/>
    <dgm:cxn modelId="{B26D2F3B-C87E-4A33-BFEF-5012EB13613D}" type="presOf" srcId="{EBB08713-FBC5-448A-8546-21E05AC807C5}" destId="{DF79B2C5-3BD0-47BC-81B7-228C00DA5D39}" srcOrd="0" destOrd="0" presId="urn:microsoft.com/office/officeart/2008/layout/HorizontalMultiLevelHierarchy"/>
    <dgm:cxn modelId="{B68B9A6C-9CC9-4E8E-9F5F-CCFBBF634375}" type="presOf" srcId="{57B1AF42-B831-4AD9-A2E7-90B074CEEC4C}" destId="{E54AEFB6-4A8F-4F01-950D-D38AFB3F454D}" srcOrd="0" destOrd="0" presId="urn:microsoft.com/office/officeart/2008/layout/HorizontalMultiLevelHierarchy"/>
    <dgm:cxn modelId="{803C2040-1729-4D85-94FA-3638642086EE}" type="presOf" srcId="{10BB107B-06C0-425E-8E37-9383165BFD15}" destId="{1393EF5D-73A9-4DCA-BC3A-047DAB3EA53E}" srcOrd="0" destOrd="0" presId="urn:microsoft.com/office/officeart/2008/layout/HorizontalMultiLevelHierarchy"/>
    <dgm:cxn modelId="{0FF16112-720B-4B30-AA63-322C89B1B8F7}" type="presOf" srcId="{4131DFBB-C39E-4BD9-AA8C-1B2EFCE450A8}" destId="{6C17CEFD-A295-4D89-A6CB-EA9F91ABEFE3}" srcOrd="1" destOrd="0" presId="urn:microsoft.com/office/officeart/2008/layout/HorizontalMultiLevelHierarchy"/>
    <dgm:cxn modelId="{2A61B491-560F-4EC8-B179-A542C68335DF}" srcId="{A59ADEBE-FDB6-4C51-9DCF-C3A8CF1065F3}" destId="{D7067223-0449-468B-A8DB-1CAC71F05E9B}" srcOrd="0" destOrd="0" parTransId="{57B1AF42-B831-4AD9-A2E7-90B074CEEC4C}" sibTransId="{8DE08600-ADB0-4627-88CF-A8E54D43B835}"/>
    <dgm:cxn modelId="{8B365057-38F8-41B5-9C7B-488633EEEFDE}" type="presOf" srcId="{01A5CC7C-4781-4852-B780-6A702EE666EC}" destId="{1B9C48DF-F196-41BE-8B02-07C16FC1D57F}" srcOrd="0" destOrd="0" presId="urn:microsoft.com/office/officeart/2008/layout/HorizontalMultiLevelHierarchy"/>
    <dgm:cxn modelId="{4DC53CD3-D3C9-4685-BCE6-DF849F2F553C}" type="presOf" srcId="{01A5CC7C-4781-4852-B780-6A702EE666EC}" destId="{3C8F09D7-CA8B-40C3-9C56-02BF4E4DDC9B}" srcOrd="1" destOrd="0" presId="urn:microsoft.com/office/officeart/2008/layout/HorizontalMultiLevelHierarchy"/>
    <dgm:cxn modelId="{7D8EE036-30DD-4DD3-BBDD-CB6421DB4116}" srcId="{A59ADEBE-FDB6-4C51-9DCF-C3A8CF1065F3}" destId="{831AB1B0-40C7-436B-BF5F-DE9A1EA25B3F}" srcOrd="3" destOrd="0" parTransId="{10BB107B-06C0-425E-8E37-9383165BFD15}" sibTransId="{40286820-A356-415D-B56F-F7F0690CCB27}"/>
    <dgm:cxn modelId="{11901616-0C70-4C9E-BF0D-0745B374FB28}" type="presOf" srcId="{831AB1B0-40C7-436B-BF5F-DE9A1EA25B3F}" destId="{55A39BD8-6ABF-4763-94E7-A2FD7420FB1A}" srcOrd="0" destOrd="0" presId="urn:microsoft.com/office/officeart/2008/layout/HorizontalMultiLevelHierarchy"/>
    <dgm:cxn modelId="{3FF762EF-D733-4D33-9EB8-D38D741C2B82}" type="presOf" srcId="{D035C9BC-31D3-4E7E-827F-F5251C03B172}" destId="{86F1801A-65B1-468C-93E4-8462803E81F2}" srcOrd="0" destOrd="0" presId="urn:microsoft.com/office/officeart/2008/layout/HorizontalMultiLevelHierarchy"/>
    <dgm:cxn modelId="{9410FA31-72AC-4CE3-9FC6-BE972990FBCD}" srcId="{D035C9BC-31D3-4E7E-827F-F5251C03B172}" destId="{A59ADEBE-FDB6-4C51-9DCF-C3A8CF1065F3}" srcOrd="0" destOrd="0" parTransId="{3956EE36-0FCA-4FAE-B4AD-033FEA99867A}" sibTransId="{3311F76D-6A5E-4A6C-9549-8833BABBB67D}"/>
    <dgm:cxn modelId="{A259422D-6BD7-441E-827C-C5836177DB88}" type="presOf" srcId="{4131DFBB-C39E-4BD9-AA8C-1B2EFCE450A8}" destId="{114FDB99-E5AC-4121-8385-D34175B9137A}" srcOrd="0" destOrd="0" presId="urn:microsoft.com/office/officeart/2008/layout/HorizontalMultiLevelHierarchy"/>
    <dgm:cxn modelId="{416ECB91-5266-4683-895C-155D0E6DD374}" type="presOf" srcId="{BCC7E659-4D9B-4515-801C-31CF16E04D62}" destId="{7E7189DE-79AB-456D-AA2D-9F38D49F415B}" srcOrd="0" destOrd="0" presId="urn:microsoft.com/office/officeart/2008/layout/HorizontalMultiLevelHierarchy"/>
    <dgm:cxn modelId="{7FA7C840-CEF7-4F52-92AB-7AAA8BBF6D91}" srcId="{A59ADEBE-FDB6-4C51-9DCF-C3A8CF1065F3}" destId="{EBB08713-FBC5-448A-8546-21E05AC807C5}" srcOrd="4" destOrd="0" parTransId="{01A5CC7C-4781-4852-B780-6A702EE666EC}" sibTransId="{43D01836-E6A0-408E-84D8-235F6EB5D18A}"/>
    <dgm:cxn modelId="{43248315-590D-4041-99D5-0FC77D8343A3}" srcId="{A59ADEBE-FDB6-4C51-9DCF-C3A8CF1065F3}" destId="{86238454-47E7-4065-87E3-3A66C1C6B6D4}" srcOrd="2" destOrd="0" parTransId="{324E56F1-CA26-47BD-A171-015A1AFF02DE}" sibTransId="{D28E6597-BF7E-4849-8AA3-A6F3C8970769}"/>
    <dgm:cxn modelId="{8CD0F945-1686-4562-BFCB-529ABE9B3B52}" type="presOf" srcId="{A59ADEBE-FDB6-4C51-9DCF-C3A8CF1065F3}" destId="{541E458E-AD11-4864-81DA-594CAB61A2F7}" srcOrd="0" destOrd="0" presId="urn:microsoft.com/office/officeart/2008/layout/HorizontalMultiLevelHierarchy"/>
    <dgm:cxn modelId="{666C68DA-EADD-4B76-9717-D7181533D367}" srcId="{A59ADEBE-FDB6-4C51-9DCF-C3A8CF1065F3}" destId="{BCC7E659-4D9B-4515-801C-31CF16E04D62}" srcOrd="1" destOrd="0" parTransId="{4131DFBB-C39E-4BD9-AA8C-1B2EFCE450A8}" sibTransId="{7D06C156-32F9-4EE6-BE40-B022A67A79A3}"/>
    <dgm:cxn modelId="{D0DDC900-BE3D-4631-95E6-01F6FB6D7719}" type="presOf" srcId="{324E56F1-CA26-47BD-A171-015A1AFF02DE}" destId="{916398A6-4F03-4102-BF5C-BAC264F3D4EB}" srcOrd="0" destOrd="0" presId="urn:microsoft.com/office/officeart/2008/layout/HorizontalMultiLevelHierarchy"/>
    <dgm:cxn modelId="{AEFF8A8D-CAAB-4F7A-B1F5-CAFAB53E048F}" type="presParOf" srcId="{86F1801A-65B1-468C-93E4-8462803E81F2}" destId="{B382508B-EB5A-479C-93B6-66E9EA083D36}" srcOrd="0" destOrd="0" presId="urn:microsoft.com/office/officeart/2008/layout/HorizontalMultiLevelHierarchy"/>
    <dgm:cxn modelId="{ADEFDF7F-3757-4AD2-929D-70ECE8019553}" type="presParOf" srcId="{B382508B-EB5A-479C-93B6-66E9EA083D36}" destId="{541E458E-AD11-4864-81DA-594CAB61A2F7}" srcOrd="0" destOrd="0" presId="urn:microsoft.com/office/officeart/2008/layout/HorizontalMultiLevelHierarchy"/>
    <dgm:cxn modelId="{E2AD359F-8871-42AA-980E-68BBF0024626}" type="presParOf" srcId="{B382508B-EB5A-479C-93B6-66E9EA083D36}" destId="{30138305-0409-4717-86F9-BAD2E0C2E676}" srcOrd="1" destOrd="0" presId="urn:microsoft.com/office/officeart/2008/layout/HorizontalMultiLevelHierarchy"/>
    <dgm:cxn modelId="{DB5E22B8-689D-427A-A8D3-6765AC3DCDCF}" type="presParOf" srcId="{30138305-0409-4717-86F9-BAD2E0C2E676}" destId="{E54AEFB6-4A8F-4F01-950D-D38AFB3F454D}" srcOrd="0" destOrd="0" presId="urn:microsoft.com/office/officeart/2008/layout/HorizontalMultiLevelHierarchy"/>
    <dgm:cxn modelId="{C97712BD-B918-4125-80CF-AFAAAA07A246}" type="presParOf" srcId="{E54AEFB6-4A8F-4F01-950D-D38AFB3F454D}" destId="{711C20D5-EE42-4733-847F-4829A49BC29D}" srcOrd="0" destOrd="0" presId="urn:microsoft.com/office/officeart/2008/layout/HorizontalMultiLevelHierarchy"/>
    <dgm:cxn modelId="{3E50ABF1-7FB0-41D9-8883-A4C06A625909}" type="presParOf" srcId="{30138305-0409-4717-86F9-BAD2E0C2E676}" destId="{7DB7EDA6-1C4A-4F6F-B73B-6EEEB3502485}" srcOrd="1" destOrd="0" presId="urn:microsoft.com/office/officeart/2008/layout/HorizontalMultiLevelHierarchy"/>
    <dgm:cxn modelId="{2E0E94DF-7935-4E14-B183-CB932F9B4A9F}" type="presParOf" srcId="{7DB7EDA6-1C4A-4F6F-B73B-6EEEB3502485}" destId="{167F0D40-F58C-4FFA-BD7A-98003D77BBD4}" srcOrd="0" destOrd="0" presId="urn:microsoft.com/office/officeart/2008/layout/HorizontalMultiLevelHierarchy"/>
    <dgm:cxn modelId="{A9DBCD0B-3575-4A06-9C86-602DB15B356D}" type="presParOf" srcId="{7DB7EDA6-1C4A-4F6F-B73B-6EEEB3502485}" destId="{5E0F1434-BDAE-40A8-BFC5-6BCD0FE6D8E9}" srcOrd="1" destOrd="0" presId="urn:microsoft.com/office/officeart/2008/layout/HorizontalMultiLevelHierarchy"/>
    <dgm:cxn modelId="{0E2BE859-9BB7-488E-87CF-2C3C617A46EA}" type="presParOf" srcId="{30138305-0409-4717-86F9-BAD2E0C2E676}" destId="{114FDB99-E5AC-4121-8385-D34175B9137A}" srcOrd="2" destOrd="0" presId="urn:microsoft.com/office/officeart/2008/layout/HorizontalMultiLevelHierarchy"/>
    <dgm:cxn modelId="{F66415A4-EFB8-402E-A08A-9F34FB685535}" type="presParOf" srcId="{114FDB99-E5AC-4121-8385-D34175B9137A}" destId="{6C17CEFD-A295-4D89-A6CB-EA9F91ABEFE3}" srcOrd="0" destOrd="0" presId="urn:microsoft.com/office/officeart/2008/layout/HorizontalMultiLevelHierarchy"/>
    <dgm:cxn modelId="{37B35789-3F75-41F9-91C2-AADAB171AB53}" type="presParOf" srcId="{30138305-0409-4717-86F9-BAD2E0C2E676}" destId="{6E5F9012-410E-4E49-8445-D649C948814F}" srcOrd="3" destOrd="0" presId="urn:microsoft.com/office/officeart/2008/layout/HorizontalMultiLevelHierarchy"/>
    <dgm:cxn modelId="{FEE796E1-0846-4B59-982C-5CC8E954524B}" type="presParOf" srcId="{6E5F9012-410E-4E49-8445-D649C948814F}" destId="{7E7189DE-79AB-456D-AA2D-9F38D49F415B}" srcOrd="0" destOrd="0" presId="urn:microsoft.com/office/officeart/2008/layout/HorizontalMultiLevelHierarchy"/>
    <dgm:cxn modelId="{8797F0A8-5CA3-473A-B85D-2055C57C6731}" type="presParOf" srcId="{6E5F9012-410E-4E49-8445-D649C948814F}" destId="{4B42C079-6070-434B-976A-C5D527B50E3E}" srcOrd="1" destOrd="0" presId="urn:microsoft.com/office/officeart/2008/layout/HorizontalMultiLevelHierarchy"/>
    <dgm:cxn modelId="{77FED682-9080-47E0-9612-FB18737C8409}" type="presParOf" srcId="{30138305-0409-4717-86F9-BAD2E0C2E676}" destId="{916398A6-4F03-4102-BF5C-BAC264F3D4EB}" srcOrd="4" destOrd="0" presId="urn:microsoft.com/office/officeart/2008/layout/HorizontalMultiLevelHierarchy"/>
    <dgm:cxn modelId="{E2A1E6FB-CF63-4859-8986-AB7025C39AAC}" type="presParOf" srcId="{916398A6-4F03-4102-BF5C-BAC264F3D4EB}" destId="{D3A0AF85-519C-4F25-BAA0-14604F23C837}" srcOrd="0" destOrd="0" presId="urn:microsoft.com/office/officeart/2008/layout/HorizontalMultiLevelHierarchy"/>
    <dgm:cxn modelId="{F85150C7-747B-4F37-83D6-D3C266B06ECB}" type="presParOf" srcId="{30138305-0409-4717-86F9-BAD2E0C2E676}" destId="{2FF672E1-695A-4B3B-BFC3-A8E7E949C23F}" srcOrd="5" destOrd="0" presId="urn:microsoft.com/office/officeart/2008/layout/HorizontalMultiLevelHierarchy"/>
    <dgm:cxn modelId="{58C809E7-EAC5-4213-9E42-E82EFBA2C634}" type="presParOf" srcId="{2FF672E1-695A-4B3B-BFC3-A8E7E949C23F}" destId="{1B24B31F-AEDB-4E7B-A747-8814D5AE72A6}" srcOrd="0" destOrd="0" presId="urn:microsoft.com/office/officeart/2008/layout/HorizontalMultiLevelHierarchy"/>
    <dgm:cxn modelId="{3E18E101-22BD-4B97-A65E-5D2069EB983E}" type="presParOf" srcId="{2FF672E1-695A-4B3B-BFC3-A8E7E949C23F}" destId="{55DB1EBC-370F-4ECE-A32B-2322858BF73E}" srcOrd="1" destOrd="0" presId="urn:microsoft.com/office/officeart/2008/layout/HorizontalMultiLevelHierarchy"/>
    <dgm:cxn modelId="{1B76E64D-9E42-4851-9480-8C778F9D1035}" type="presParOf" srcId="{30138305-0409-4717-86F9-BAD2E0C2E676}" destId="{1393EF5D-73A9-4DCA-BC3A-047DAB3EA53E}" srcOrd="6" destOrd="0" presId="urn:microsoft.com/office/officeart/2008/layout/HorizontalMultiLevelHierarchy"/>
    <dgm:cxn modelId="{A3AB0EC4-01BD-4626-B4AD-FF542AA4FA12}" type="presParOf" srcId="{1393EF5D-73A9-4DCA-BC3A-047DAB3EA53E}" destId="{51525AF9-B8E7-4C9E-AE2F-07DDCFA2C405}" srcOrd="0" destOrd="0" presId="urn:microsoft.com/office/officeart/2008/layout/HorizontalMultiLevelHierarchy"/>
    <dgm:cxn modelId="{E6A8C5B1-6EB5-4730-A01A-08C148111F33}" type="presParOf" srcId="{30138305-0409-4717-86F9-BAD2E0C2E676}" destId="{340A9643-DCF1-499E-9411-D17482D94DF6}" srcOrd="7" destOrd="0" presId="urn:microsoft.com/office/officeart/2008/layout/HorizontalMultiLevelHierarchy"/>
    <dgm:cxn modelId="{47CA05E5-EB28-429F-848B-6663C75C2F78}" type="presParOf" srcId="{340A9643-DCF1-499E-9411-D17482D94DF6}" destId="{55A39BD8-6ABF-4763-94E7-A2FD7420FB1A}" srcOrd="0" destOrd="0" presId="urn:microsoft.com/office/officeart/2008/layout/HorizontalMultiLevelHierarchy"/>
    <dgm:cxn modelId="{C3C2578C-9004-486D-9170-A462FEC996AE}" type="presParOf" srcId="{340A9643-DCF1-499E-9411-D17482D94DF6}" destId="{88F3D825-33BF-42F9-88DA-12FE62E9D769}" srcOrd="1" destOrd="0" presId="urn:microsoft.com/office/officeart/2008/layout/HorizontalMultiLevelHierarchy"/>
    <dgm:cxn modelId="{82BC9661-D7CD-49CA-884B-74864C8EB9C0}" type="presParOf" srcId="{30138305-0409-4717-86F9-BAD2E0C2E676}" destId="{1B9C48DF-F196-41BE-8B02-07C16FC1D57F}" srcOrd="8" destOrd="0" presId="urn:microsoft.com/office/officeart/2008/layout/HorizontalMultiLevelHierarchy"/>
    <dgm:cxn modelId="{33E91BDD-2E53-4E8D-A95B-56B59E21C9A8}" type="presParOf" srcId="{1B9C48DF-F196-41BE-8B02-07C16FC1D57F}" destId="{3C8F09D7-CA8B-40C3-9C56-02BF4E4DDC9B}" srcOrd="0" destOrd="0" presId="urn:microsoft.com/office/officeart/2008/layout/HorizontalMultiLevelHierarchy"/>
    <dgm:cxn modelId="{92780184-815D-4595-8E27-383BF28F8EDF}" type="presParOf" srcId="{30138305-0409-4717-86F9-BAD2E0C2E676}" destId="{BAB52AED-5AE1-49F3-9D5D-2A1912AF6EC8}" srcOrd="9" destOrd="0" presId="urn:microsoft.com/office/officeart/2008/layout/HorizontalMultiLevelHierarchy"/>
    <dgm:cxn modelId="{79F72779-D64C-4AFF-A9EC-E3EAA51E508A}" type="presParOf" srcId="{BAB52AED-5AE1-49F3-9D5D-2A1912AF6EC8}" destId="{DF79B2C5-3BD0-47BC-81B7-228C00DA5D39}" srcOrd="0" destOrd="0" presId="urn:microsoft.com/office/officeart/2008/layout/HorizontalMultiLevelHierarchy"/>
    <dgm:cxn modelId="{E9606AEA-005D-422B-8937-03E9D30143AB}" type="presParOf" srcId="{BAB52AED-5AE1-49F3-9D5D-2A1912AF6EC8}" destId="{7AC8ACA4-5A98-4024-9A36-18EED403D341}" srcOrd="1" destOrd="0" presId="urn:microsoft.com/office/officeart/2008/layout/HorizontalMultiLevelHierarchy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568CF48C-B3DC-4A06-B5D7-F8CD92C8760E}" type="doc">
      <dgm:prSet loTypeId="urn:microsoft.com/office/officeart/2005/8/layout/pyramid2" loCatId="pyramid" qsTypeId="urn:microsoft.com/office/officeart/2005/8/quickstyle/simple1" qsCatId="simple" csTypeId="urn:microsoft.com/office/officeart/2005/8/colors/accent1_2" csCatId="accent1" phldr="1"/>
      <dgm:spPr/>
    </dgm:pt>
    <dgm:pt modelId="{A6928E84-20F7-4ABC-9BF8-897C039282E3}">
      <dgm:prSet phldrT="[Текст]"/>
      <dgm:spPr/>
      <dgm:t>
        <a:bodyPr/>
        <a:lstStyle/>
        <a:p>
          <a:r>
            <a:rPr lang="ru-RU" dirty="0" smtClean="0"/>
            <a:t>Рекламный носитель</a:t>
          </a:r>
          <a:endParaRPr lang="ru-RU" dirty="0"/>
        </a:p>
      </dgm:t>
    </dgm:pt>
    <dgm:pt modelId="{8DB34359-C260-4FB3-8774-137FBA2FFCF8}" type="parTrans" cxnId="{29CDFD38-1D55-4643-9FFB-3E2C33C0AD09}">
      <dgm:prSet/>
      <dgm:spPr/>
      <dgm:t>
        <a:bodyPr/>
        <a:lstStyle/>
        <a:p>
          <a:endParaRPr lang="ru-RU"/>
        </a:p>
      </dgm:t>
    </dgm:pt>
    <dgm:pt modelId="{D66F773C-A2E6-43D1-B138-DAA3DB843915}" type="sibTrans" cxnId="{29CDFD38-1D55-4643-9FFB-3E2C33C0AD09}">
      <dgm:prSet/>
      <dgm:spPr/>
      <dgm:t>
        <a:bodyPr/>
        <a:lstStyle/>
        <a:p>
          <a:endParaRPr lang="ru-RU"/>
        </a:p>
      </dgm:t>
    </dgm:pt>
    <dgm:pt modelId="{5D768664-7D74-41D3-A3A1-AD4A3B20CC80}">
      <dgm:prSet phldrT="[Текст]"/>
      <dgm:spPr/>
      <dgm:t>
        <a:bodyPr/>
        <a:lstStyle/>
        <a:p>
          <a:r>
            <a:rPr lang="ru-RU" dirty="0" smtClean="0"/>
            <a:t>Внешняя реклама</a:t>
          </a:r>
          <a:endParaRPr lang="ru-RU" dirty="0"/>
        </a:p>
      </dgm:t>
    </dgm:pt>
    <dgm:pt modelId="{E1659BE5-6FB3-429B-8DAF-121628513801}" type="parTrans" cxnId="{4EA0E1A5-D375-4B4E-B56E-A20FEDA47C34}">
      <dgm:prSet/>
      <dgm:spPr/>
      <dgm:t>
        <a:bodyPr/>
        <a:lstStyle/>
        <a:p>
          <a:endParaRPr lang="ru-RU"/>
        </a:p>
      </dgm:t>
    </dgm:pt>
    <dgm:pt modelId="{2AA712FC-7EAA-4575-B29C-0ACC989C4370}" type="sibTrans" cxnId="{4EA0E1A5-D375-4B4E-B56E-A20FEDA47C34}">
      <dgm:prSet/>
      <dgm:spPr/>
      <dgm:t>
        <a:bodyPr/>
        <a:lstStyle/>
        <a:p>
          <a:endParaRPr lang="ru-RU"/>
        </a:p>
      </dgm:t>
    </dgm:pt>
    <dgm:pt modelId="{37AF04E5-F8EB-4852-9BFA-42F5BED38AD2}">
      <dgm:prSet phldrT="[Текст]"/>
      <dgm:spPr/>
      <dgm:t>
        <a:bodyPr/>
        <a:lstStyle/>
        <a:p>
          <a:r>
            <a:rPr lang="ru-RU" dirty="0" smtClean="0"/>
            <a:t>Размещаемая рекламодателем у издателей</a:t>
          </a:r>
          <a:endParaRPr lang="ru-RU" dirty="0"/>
        </a:p>
      </dgm:t>
    </dgm:pt>
    <dgm:pt modelId="{2BFF1CB3-95AE-48B8-BAEC-1830E644E957}" type="parTrans" cxnId="{7D9798B9-ECDB-4F6F-AC35-D261C47F01BE}">
      <dgm:prSet/>
      <dgm:spPr/>
      <dgm:t>
        <a:bodyPr/>
        <a:lstStyle/>
        <a:p>
          <a:endParaRPr lang="ru-RU"/>
        </a:p>
      </dgm:t>
    </dgm:pt>
    <dgm:pt modelId="{763ACF9F-DBEF-4A2E-BB17-E24A53D6E25C}" type="sibTrans" cxnId="{7D9798B9-ECDB-4F6F-AC35-D261C47F01BE}">
      <dgm:prSet/>
      <dgm:spPr/>
      <dgm:t>
        <a:bodyPr/>
        <a:lstStyle/>
        <a:p>
          <a:endParaRPr lang="ru-RU"/>
        </a:p>
      </dgm:t>
    </dgm:pt>
    <dgm:pt modelId="{B608A6FD-3B70-4966-B89B-A77F6D0700F9}">
      <dgm:prSet phldrT="[Текст]"/>
      <dgm:spPr/>
      <dgm:t>
        <a:bodyPr/>
        <a:lstStyle/>
        <a:p>
          <a:r>
            <a:rPr lang="ru-RU" dirty="0" smtClean="0"/>
            <a:t>Виды этой рекламы: баннеры, текстовые блоки, </a:t>
          </a:r>
          <a:r>
            <a:rPr lang="ru-RU" dirty="0" err="1" smtClean="0"/>
            <a:t>видеореклама</a:t>
          </a:r>
          <a:r>
            <a:rPr lang="ru-RU" dirty="0" smtClean="0"/>
            <a:t>, </a:t>
          </a:r>
          <a:r>
            <a:rPr lang="ru-RU" dirty="0" err="1" smtClean="0"/>
            <a:t>байрики</a:t>
          </a:r>
          <a:r>
            <a:rPr lang="ru-RU" dirty="0" smtClean="0"/>
            <a:t>, мини-сайты, </a:t>
          </a:r>
          <a:r>
            <a:rPr lang="ru-RU" dirty="0" err="1" smtClean="0"/>
            <a:t>Interstitials</a:t>
          </a:r>
          <a:r>
            <a:rPr lang="ru-RU" dirty="0" smtClean="0"/>
            <a:t>. </a:t>
          </a:r>
          <a:endParaRPr lang="ru-RU" dirty="0"/>
        </a:p>
      </dgm:t>
    </dgm:pt>
    <dgm:pt modelId="{010B3822-2507-48CA-B5AF-396C9B615A55}" type="parTrans" cxnId="{3E4B3F48-E5EA-4104-AFEB-14E5E076CD9F}">
      <dgm:prSet/>
      <dgm:spPr/>
      <dgm:t>
        <a:bodyPr/>
        <a:lstStyle/>
        <a:p>
          <a:endParaRPr lang="ru-RU"/>
        </a:p>
      </dgm:t>
    </dgm:pt>
    <dgm:pt modelId="{01BDB161-4DA6-45DF-8529-49B4D3F62D2F}" type="sibTrans" cxnId="{3E4B3F48-E5EA-4104-AFEB-14E5E076CD9F}">
      <dgm:prSet/>
      <dgm:spPr/>
      <dgm:t>
        <a:bodyPr/>
        <a:lstStyle/>
        <a:p>
          <a:endParaRPr lang="ru-RU"/>
        </a:p>
      </dgm:t>
    </dgm:pt>
    <dgm:pt modelId="{A0CDD170-E95B-4DE9-9D4E-700E9900B21B}">
      <dgm:prSet phldrT="[Текст]"/>
      <dgm:spPr/>
      <dgm:t>
        <a:bodyPr/>
        <a:lstStyle/>
        <a:p>
          <a:r>
            <a:rPr lang="ru-RU" smtClean="0"/>
            <a:t>Такая реклама обычно имеет ссылку непосредственно на сайт рекламодателя </a:t>
          </a:r>
          <a:endParaRPr lang="ru-RU" dirty="0"/>
        </a:p>
      </dgm:t>
    </dgm:pt>
    <dgm:pt modelId="{BAAEB759-9F5F-486F-AE65-60730B276A66}" type="parTrans" cxnId="{941978EE-764F-4AEF-B4C3-C4C8547D1984}">
      <dgm:prSet/>
      <dgm:spPr/>
      <dgm:t>
        <a:bodyPr/>
        <a:lstStyle/>
        <a:p>
          <a:endParaRPr lang="ru-RU"/>
        </a:p>
      </dgm:t>
    </dgm:pt>
    <dgm:pt modelId="{07162443-6400-4BA8-9224-6ECBB32E4BC1}" type="sibTrans" cxnId="{941978EE-764F-4AEF-B4C3-C4C8547D1984}">
      <dgm:prSet/>
      <dgm:spPr/>
      <dgm:t>
        <a:bodyPr/>
        <a:lstStyle/>
        <a:p>
          <a:endParaRPr lang="ru-RU"/>
        </a:p>
      </dgm:t>
    </dgm:pt>
    <dgm:pt modelId="{B53352E0-53BF-4E93-808C-5DF13A6378AE}" type="pres">
      <dgm:prSet presAssocID="{568CF48C-B3DC-4A06-B5D7-F8CD92C8760E}" presName="compositeShape" presStyleCnt="0">
        <dgm:presLayoutVars>
          <dgm:dir/>
          <dgm:resizeHandles/>
        </dgm:presLayoutVars>
      </dgm:prSet>
      <dgm:spPr/>
    </dgm:pt>
    <dgm:pt modelId="{D76CAABC-D051-47B2-B07A-D7D6790A7753}" type="pres">
      <dgm:prSet presAssocID="{568CF48C-B3DC-4A06-B5D7-F8CD92C8760E}" presName="pyramid" presStyleLbl="node1" presStyleIdx="0" presStyleCnt="1" custLinFactNeighborX="12366" custLinFactNeighborY="-6023"/>
      <dgm:spPr/>
    </dgm:pt>
    <dgm:pt modelId="{4453438A-345F-4705-9CE6-5B53B2AA48D4}" type="pres">
      <dgm:prSet presAssocID="{568CF48C-B3DC-4A06-B5D7-F8CD92C8760E}" presName="theList" presStyleCnt="0"/>
      <dgm:spPr/>
    </dgm:pt>
    <dgm:pt modelId="{A102B69F-2F23-4931-BBE2-86C6172DBC52}" type="pres">
      <dgm:prSet presAssocID="{A6928E84-20F7-4ABC-9BF8-897C039282E3}" presName="aNode" presStyleLbl="fgAcc1" presStyleIdx="0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020E2B5-B173-4EA2-982D-FB51F28D08EB}" type="pres">
      <dgm:prSet presAssocID="{A6928E84-20F7-4ABC-9BF8-897C039282E3}" presName="aSpace" presStyleCnt="0"/>
      <dgm:spPr/>
    </dgm:pt>
    <dgm:pt modelId="{4C626DAC-A21F-47DB-BC35-2C02262135BB}" type="pres">
      <dgm:prSet presAssocID="{5D768664-7D74-41D3-A3A1-AD4A3B20CC80}" presName="aNode" presStyleLbl="fgAcc1" presStyleIdx="1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77459A0-D25E-4F89-8E8B-4A6E7EBE9351}" type="pres">
      <dgm:prSet presAssocID="{5D768664-7D74-41D3-A3A1-AD4A3B20CC80}" presName="aSpace" presStyleCnt="0"/>
      <dgm:spPr/>
    </dgm:pt>
  </dgm:ptLst>
  <dgm:cxnLst>
    <dgm:cxn modelId="{7D9798B9-ECDB-4F6F-AC35-D261C47F01BE}" srcId="{5D768664-7D74-41D3-A3A1-AD4A3B20CC80}" destId="{37AF04E5-F8EB-4852-9BFA-42F5BED38AD2}" srcOrd="0" destOrd="0" parTransId="{2BFF1CB3-95AE-48B8-BAEC-1830E644E957}" sibTransId="{763ACF9F-DBEF-4A2E-BB17-E24A53D6E25C}"/>
    <dgm:cxn modelId="{3E4B3F48-E5EA-4104-AFEB-14E5E076CD9F}" srcId="{A6928E84-20F7-4ABC-9BF8-897C039282E3}" destId="{B608A6FD-3B70-4966-B89B-A77F6D0700F9}" srcOrd="0" destOrd="0" parTransId="{010B3822-2507-48CA-B5AF-396C9B615A55}" sibTransId="{01BDB161-4DA6-45DF-8529-49B4D3F62D2F}"/>
    <dgm:cxn modelId="{52D711E4-F36B-4CE6-BFA9-F66CB36A62F7}" type="presOf" srcId="{B608A6FD-3B70-4966-B89B-A77F6D0700F9}" destId="{A102B69F-2F23-4931-BBE2-86C6172DBC52}" srcOrd="0" destOrd="1" presId="urn:microsoft.com/office/officeart/2005/8/layout/pyramid2"/>
    <dgm:cxn modelId="{C306A399-8515-4917-A2C3-EB87F1F1B476}" type="presOf" srcId="{5D768664-7D74-41D3-A3A1-AD4A3B20CC80}" destId="{4C626DAC-A21F-47DB-BC35-2C02262135BB}" srcOrd="0" destOrd="0" presId="urn:microsoft.com/office/officeart/2005/8/layout/pyramid2"/>
    <dgm:cxn modelId="{47B601D6-F9EB-4317-B00B-1456045ED40E}" type="presOf" srcId="{568CF48C-B3DC-4A06-B5D7-F8CD92C8760E}" destId="{B53352E0-53BF-4E93-808C-5DF13A6378AE}" srcOrd="0" destOrd="0" presId="urn:microsoft.com/office/officeart/2005/8/layout/pyramid2"/>
    <dgm:cxn modelId="{3CD9B935-111E-43B2-A457-492E374AE0A7}" type="presOf" srcId="{A6928E84-20F7-4ABC-9BF8-897C039282E3}" destId="{A102B69F-2F23-4931-BBE2-86C6172DBC52}" srcOrd="0" destOrd="0" presId="urn:microsoft.com/office/officeart/2005/8/layout/pyramid2"/>
    <dgm:cxn modelId="{3F56655A-D1A5-4577-BC4E-38E05369148D}" type="presOf" srcId="{37AF04E5-F8EB-4852-9BFA-42F5BED38AD2}" destId="{4C626DAC-A21F-47DB-BC35-2C02262135BB}" srcOrd="0" destOrd="1" presId="urn:microsoft.com/office/officeart/2005/8/layout/pyramid2"/>
    <dgm:cxn modelId="{941978EE-764F-4AEF-B4C3-C4C8547D1984}" srcId="{A6928E84-20F7-4ABC-9BF8-897C039282E3}" destId="{A0CDD170-E95B-4DE9-9D4E-700E9900B21B}" srcOrd="1" destOrd="0" parTransId="{BAAEB759-9F5F-486F-AE65-60730B276A66}" sibTransId="{07162443-6400-4BA8-9224-6ECBB32E4BC1}"/>
    <dgm:cxn modelId="{4EA0E1A5-D375-4B4E-B56E-A20FEDA47C34}" srcId="{568CF48C-B3DC-4A06-B5D7-F8CD92C8760E}" destId="{5D768664-7D74-41D3-A3A1-AD4A3B20CC80}" srcOrd="1" destOrd="0" parTransId="{E1659BE5-6FB3-429B-8DAF-121628513801}" sibTransId="{2AA712FC-7EAA-4575-B29C-0ACC989C4370}"/>
    <dgm:cxn modelId="{6084EC92-2C20-4DEB-9318-571C92169FC5}" type="presOf" srcId="{A0CDD170-E95B-4DE9-9D4E-700E9900B21B}" destId="{A102B69F-2F23-4931-BBE2-86C6172DBC52}" srcOrd="0" destOrd="2" presId="urn:microsoft.com/office/officeart/2005/8/layout/pyramid2"/>
    <dgm:cxn modelId="{29CDFD38-1D55-4643-9FFB-3E2C33C0AD09}" srcId="{568CF48C-B3DC-4A06-B5D7-F8CD92C8760E}" destId="{A6928E84-20F7-4ABC-9BF8-897C039282E3}" srcOrd="0" destOrd="0" parTransId="{8DB34359-C260-4FB3-8774-137FBA2FFCF8}" sibTransId="{D66F773C-A2E6-43D1-B138-DAA3DB843915}"/>
    <dgm:cxn modelId="{F87E25C3-50C4-4E09-A7C1-1F6A25EA3A1C}" type="presParOf" srcId="{B53352E0-53BF-4E93-808C-5DF13A6378AE}" destId="{D76CAABC-D051-47B2-B07A-D7D6790A7753}" srcOrd="0" destOrd="0" presId="urn:microsoft.com/office/officeart/2005/8/layout/pyramid2"/>
    <dgm:cxn modelId="{0314DC55-583C-49C2-A373-2203C0B9AA20}" type="presParOf" srcId="{B53352E0-53BF-4E93-808C-5DF13A6378AE}" destId="{4453438A-345F-4705-9CE6-5B53B2AA48D4}" srcOrd="1" destOrd="0" presId="urn:microsoft.com/office/officeart/2005/8/layout/pyramid2"/>
    <dgm:cxn modelId="{E02F56CF-DF64-4956-9E02-782057C19087}" type="presParOf" srcId="{4453438A-345F-4705-9CE6-5B53B2AA48D4}" destId="{A102B69F-2F23-4931-BBE2-86C6172DBC52}" srcOrd="0" destOrd="0" presId="urn:microsoft.com/office/officeart/2005/8/layout/pyramid2"/>
    <dgm:cxn modelId="{F6BF39DB-E3E6-468D-95EA-A45854D20F32}" type="presParOf" srcId="{4453438A-345F-4705-9CE6-5B53B2AA48D4}" destId="{3020E2B5-B173-4EA2-982D-FB51F28D08EB}" srcOrd="1" destOrd="0" presId="urn:microsoft.com/office/officeart/2005/8/layout/pyramid2"/>
    <dgm:cxn modelId="{05EBA8A7-2E1F-47A8-A646-81C583A6CAC5}" type="presParOf" srcId="{4453438A-345F-4705-9CE6-5B53B2AA48D4}" destId="{4C626DAC-A21F-47DB-BC35-2C02262135BB}" srcOrd="2" destOrd="0" presId="urn:microsoft.com/office/officeart/2005/8/layout/pyramid2"/>
    <dgm:cxn modelId="{79169920-7D8D-4449-B03B-C7ACB1D0CB35}" type="presParOf" srcId="{4453438A-345F-4705-9CE6-5B53B2AA48D4}" destId="{C77459A0-D25E-4F89-8E8B-4A6E7EBE9351}" srcOrd="3" destOrd="0" presId="urn:microsoft.com/office/officeart/2005/8/layout/pyramid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1B70F0E4-6D39-4C5D-8A72-485AB093A43E}" type="doc">
      <dgm:prSet loTypeId="urn:microsoft.com/office/officeart/2005/8/layout/process4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20055ACA-B82D-4902-87FF-2E4BFFAA8EF6}">
      <dgm:prSet phldrT="[Текст]" custT="1"/>
      <dgm:spPr/>
      <dgm:t>
        <a:bodyPr/>
        <a:lstStyle/>
        <a:p>
          <a:r>
            <a:rPr lang="ru-RU" sz="1200" b="1" dirty="0" smtClean="0"/>
            <a:t>Принятие решений о широте охвата, частоте повторения и силе воздействия рекламы</a:t>
          </a:r>
          <a:endParaRPr lang="ru-RU" sz="1200" b="1" dirty="0"/>
        </a:p>
      </dgm:t>
    </dgm:pt>
    <dgm:pt modelId="{8ADFBA87-D6FD-43F7-A46E-522CA666288E}" type="parTrans" cxnId="{F32030BC-A5F1-449E-B307-6BE32F083B53}">
      <dgm:prSet/>
      <dgm:spPr/>
      <dgm:t>
        <a:bodyPr/>
        <a:lstStyle/>
        <a:p>
          <a:endParaRPr lang="ru-RU"/>
        </a:p>
      </dgm:t>
    </dgm:pt>
    <dgm:pt modelId="{0BD37128-95D7-4DF0-B7A9-DBAD75B2E30F}" type="sibTrans" cxnId="{F32030BC-A5F1-449E-B307-6BE32F083B53}">
      <dgm:prSet/>
      <dgm:spPr/>
      <dgm:t>
        <a:bodyPr/>
        <a:lstStyle/>
        <a:p>
          <a:endParaRPr lang="ru-RU"/>
        </a:p>
      </dgm:t>
    </dgm:pt>
    <dgm:pt modelId="{3729AC05-A2FC-44EE-AF0C-C0F2FB57F02D}">
      <dgm:prSet phldrT="[Текст]" custT="1"/>
      <dgm:spPr/>
      <dgm:t>
        <a:bodyPr/>
        <a:lstStyle/>
        <a:p>
          <a:r>
            <a:rPr lang="ru-RU" sz="1200" b="1" dirty="0" smtClean="0"/>
            <a:t>Выбор конкретных типов средств распространения рекламы</a:t>
          </a:r>
          <a:endParaRPr lang="ru-RU" sz="1200" b="1" dirty="0"/>
        </a:p>
      </dgm:t>
    </dgm:pt>
    <dgm:pt modelId="{2ECF6F9E-C037-4326-930D-8B67D594235A}" type="parTrans" cxnId="{E7F0E96D-2443-4C29-A415-5E08819E80DC}">
      <dgm:prSet/>
      <dgm:spPr/>
      <dgm:t>
        <a:bodyPr/>
        <a:lstStyle/>
        <a:p>
          <a:endParaRPr lang="ru-RU"/>
        </a:p>
      </dgm:t>
    </dgm:pt>
    <dgm:pt modelId="{A1BF08D3-FDCC-4996-BFA5-84D665DB9BE3}" type="sibTrans" cxnId="{E7F0E96D-2443-4C29-A415-5E08819E80DC}">
      <dgm:prSet/>
      <dgm:spPr/>
      <dgm:t>
        <a:bodyPr/>
        <a:lstStyle/>
        <a:p>
          <a:endParaRPr lang="ru-RU"/>
        </a:p>
      </dgm:t>
    </dgm:pt>
    <dgm:pt modelId="{D1EFFB05-2F16-4394-AC49-FE3851791FD7}">
      <dgm:prSet phldrT="[Текст]" custT="1"/>
      <dgm:spPr/>
      <dgm:t>
        <a:bodyPr/>
        <a:lstStyle/>
        <a:p>
          <a:r>
            <a:rPr lang="ru-RU" sz="1200" b="1" dirty="0" smtClean="0"/>
            <a:t>Выбор конкретных носителей рекламы</a:t>
          </a:r>
          <a:endParaRPr lang="ru-RU" sz="1200" b="1" dirty="0"/>
        </a:p>
      </dgm:t>
    </dgm:pt>
    <dgm:pt modelId="{EA1C89C7-45B1-4284-AAB3-4812B45A77D0}" type="parTrans" cxnId="{B5A5D735-59C4-41E9-9B49-64C5D03FF147}">
      <dgm:prSet/>
      <dgm:spPr/>
      <dgm:t>
        <a:bodyPr/>
        <a:lstStyle/>
        <a:p>
          <a:endParaRPr lang="ru-RU"/>
        </a:p>
      </dgm:t>
    </dgm:pt>
    <dgm:pt modelId="{DF66869E-ECD1-4893-9826-47259C64ECD1}" type="sibTrans" cxnId="{B5A5D735-59C4-41E9-9B49-64C5D03FF147}">
      <dgm:prSet/>
      <dgm:spPr/>
      <dgm:t>
        <a:bodyPr/>
        <a:lstStyle/>
        <a:p>
          <a:endParaRPr lang="ru-RU"/>
        </a:p>
      </dgm:t>
    </dgm:pt>
    <dgm:pt modelId="{D55401C2-6F9B-412C-A2C4-51FF65E7335D}">
      <dgm:prSet phldrT="[Текст]" custT="1"/>
      <dgm:spPr/>
      <dgm:t>
        <a:bodyPr/>
        <a:lstStyle/>
        <a:p>
          <a:r>
            <a:rPr lang="ru-RU" sz="1200" b="1" dirty="0" smtClean="0"/>
            <a:t>Принятие решения о графике использования средств</a:t>
          </a:r>
          <a:endParaRPr lang="ru-RU" sz="1200" b="1" dirty="0"/>
        </a:p>
      </dgm:t>
    </dgm:pt>
    <dgm:pt modelId="{B27E96EA-6B0D-4C4E-9F70-F2CDAC4E34D9}" type="parTrans" cxnId="{2CD566F5-A360-494D-A95B-10AB11B68A99}">
      <dgm:prSet/>
      <dgm:spPr/>
      <dgm:t>
        <a:bodyPr/>
        <a:lstStyle/>
        <a:p>
          <a:endParaRPr lang="ru-RU"/>
        </a:p>
      </dgm:t>
    </dgm:pt>
    <dgm:pt modelId="{9CF310DB-6DFE-43A9-ABEA-24D2C9567021}" type="sibTrans" cxnId="{2CD566F5-A360-494D-A95B-10AB11B68A99}">
      <dgm:prSet/>
      <dgm:spPr/>
      <dgm:t>
        <a:bodyPr/>
        <a:lstStyle/>
        <a:p>
          <a:endParaRPr lang="ru-RU"/>
        </a:p>
      </dgm:t>
    </dgm:pt>
    <dgm:pt modelId="{59E18D7D-89E3-477E-8D3E-BE569A88494B}" type="pres">
      <dgm:prSet presAssocID="{1B70F0E4-6D39-4C5D-8A72-485AB093A43E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205CE619-FF02-4B2F-B9D1-8AA7BB08D9D4}" type="pres">
      <dgm:prSet presAssocID="{D55401C2-6F9B-412C-A2C4-51FF65E7335D}" presName="boxAndChildren" presStyleCnt="0"/>
      <dgm:spPr/>
    </dgm:pt>
    <dgm:pt modelId="{4C1F9247-B1DF-49D9-9F92-0DAE63FDF746}" type="pres">
      <dgm:prSet presAssocID="{D55401C2-6F9B-412C-A2C4-51FF65E7335D}" presName="parentTextBox" presStyleLbl="node1" presStyleIdx="0" presStyleCnt="4"/>
      <dgm:spPr/>
      <dgm:t>
        <a:bodyPr/>
        <a:lstStyle/>
        <a:p>
          <a:endParaRPr lang="ru-RU"/>
        </a:p>
      </dgm:t>
    </dgm:pt>
    <dgm:pt modelId="{019B8C51-5EFD-408F-9257-DCE1DB8BB358}" type="pres">
      <dgm:prSet presAssocID="{DF66869E-ECD1-4893-9826-47259C64ECD1}" presName="sp" presStyleCnt="0"/>
      <dgm:spPr/>
    </dgm:pt>
    <dgm:pt modelId="{08129EA6-C5A0-4AC7-809E-414A24D0A61C}" type="pres">
      <dgm:prSet presAssocID="{D1EFFB05-2F16-4394-AC49-FE3851791FD7}" presName="arrowAndChildren" presStyleCnt="0"/>
      <dgm:spPr/>
    </dgm:pt>
    <dgm:pt modelId="{E4317558-77E7-428D-B4C6-89C7E97E9DC0}" type="pres">
      <dgm:prSet presAssocID="{D1EFFB05-2F16-4394-AC49-FE3851791FD7}" presName="parentTextArrow" presStyleLbl="node1" presStyleIdx="1" presStyleCnt="4"/>
      <dgm:spPr/>
      <dgm:t>
        <a:bodyPr/>
        <a:lstStyle/>
        <a:p>
          <a:endParaRPr lang="ru-RU"/>
        </a:p>
      </dgm:t>
    </dgm:pt>
    <dgm:pt modelId="{79164E58-30B4-4773-849A-975F121B34E2}" type="pres">
      <dgm:prSet presAssocID="{A1BF08D3-FDCC-4996-BFA5-84D665DB9BE3}" presName="sp" presStyleCnt="0"/>
      <dgm:spPr/>
    </dgm:pt>
    <dgm:pt modelId="{62531666-2BEF-44D9-9D02-D17C481904F9}" type="pres">
      <dgm:prSet presAssocID="{3729AC05-A2FC-44EE-AF0C-C0F2FB57F02D}" presName="arrowAndChildren" presStyleCnt="0"/>
      <dgm:spPr/>
    </dgm:pt>
    <dgm:pt modelId="{F528EA5B-72A1-4B6D-AA4A-81D9C904544F}" type="pres">
      <dgm:prSet presAssocID="{3729AC05-A2FC-44EE-AF0C-C0F2FB57F02D}" presName="parentTextArrow" presStyleLbl="node1" presStyleIdx="2" presStyleCnt="4"/>
      <dgm:spPr/>
      <dgm:t>
        <a:bodyPr/>
        <a:lstStyle/>
        <a:p>
          <a:endParaRPr lang="ru-RU"/>
        </a:p>
      </dgm:t>
    </dgm:pt>
    <dgm:pt modelId="{56930B31-48A2-41B9-BD48-2260029F254F}" type="pres">
      <dgm:prSet presAssocID="{0BD37128-95D7-4DF0-B7A9-DBAD75B2E30F}" presName="sp" presStyleCnt="0"/>
      <dgm:spPr/>
    </dgm:pt>
    <dgm:pt modelId="{EFD8F417-5AFE-46D0-AB58-8E371CCF88FB}" type="pres">
      <dgm:prSet presAssocID="{20055ACA-B82D-4902-87FF-2E4BFFAA8EF6}" presName="arrowAndChildren" presStyleCnt="0"/>
      <dgm:spPr/>
    </dgm:pt>
    <dgm:pt modelId="{D2021542-9E11-414D-82B9-7494C8ECB93A}" type="pres">
      <dgm:prSet presAssocID="{20055ACA-B82D-4902-87FF-2E4BFFAA8EF6}" presName="parentTextArrow" presStyleLbl="node1" presStyleIdx="3" presStyleCnt="4"/>
      <dgm:spPr/>
      <dgm:t>
        <a:bodyPr/>
        <a:lstStyle/>
        <a:p>
          <a:endParaRPr lang="ru-RU"/>
        </a:p>
      </dgm:t>
    </dgm:pt>
  </dgm:ptLst>
  <dgm:cxnLst>
    <dgm:cxn modelId="{4253F769-B9BE-4297-B391-4A8676B91A91}" type="presOf" srcId="{20055ACA-B82D-4902-87FF-2E4BFFAA8EF6}" destId="{D2021542-9E11-414D-82B9-7494C8ECB93A}" srcOrd="0" destOrd="0" presId="urn:microsoft.com/office/officeart/2005/8/layout/process4"/>
    <dgm:cxn modelId="{8276B82D-F4C8-49E4-959F-6B5E8E248CA1}" type="presOf" srcId="{3729AC05-A2FC-44EE-AF0C-C0F2FB57F02D}" destId="{F528EA5B-72A1-4B6D-AA4A-81D9C904544F}" srcOrd="0" destOrd="0" presId="urn:microsoft.com/office/officeart/2005/8/layout/process4"/>
    <dgm:cxn modelId="{F32030BC-A5F1-449E-B307-6BE32F083B53}" srcId="{1B70F0E4-6D39-4C5D-8A72-485AB093A43E}" destId="{20055ACA-B82D-4902-87FF-2E4BFFAA8EF6}" srcOrd="0" destOrd="0" parTransId="{8ADFBA87-D6FD-43F7-A46E-522CA666288E}" sibTransId="{0BD37128-95D7-4DF0-B7A9-DBAD75B2E30F}"/>
    <dgm:cxn modelId="{671CBC55-BF74-459F-B639-E81429B7BCF2}" type="presOf" srcId="{1B70F0E4-6D39-4C5D-8A72-485AB093A43E}" destId="{59E18D7D-89E3-477E-8D3E-BE569A88494B}" srcOrd="0" destOrd="0" presId="urn:microsoft.com/office/officeart/2005/8/layout/process4"/>
    <dgm:cxn modelId="{B90F0D2B-7DD8-442F-AF98-CFE9514E1945}" type="presOf" srcId="{D1EFFB05-2F16-4394-AC49-FE3851791FD7}" destId="{E4317558-77E7-428D-B4C6-89C7E97E9DC0}" srcOrd="0" destOrd="0" presId="urn:microsoft.com/office/officeart/2005/8/layout/process4"/>
    <dgm:cxn modelId="{E7F0E96D-2443-4C29-A415-5E08819E80DC}" srcId="{1B70F0E4-6D39-4C5D-8A72-485AB093A43E}" destId="{3729AC05-A2FC-44EE-AF0C-C0F2FB57F02D}" srcOrd="1" destOrd="0" parTransId="{2ECF6F9E-C037-4326-930D-8B67D594235A}" sibTransId="{A1BF08D3-FDCC-4996-BFA5-84D665DB9BE3}"/>
    <dgm:cxn modelId="{2CD566F5-A360-494D-A95B-10AB11B68A99}" srcId="{1B70F0E4-6D39-4C5D-8A72-485AB093A43E}" destId="{D55401C2-6F9B-412C-A2C4-51FF65E7335D}" srcOrd="3" destOrd="0" parTransId="{B27E96EA-6B0D-4C4E-9F70-F2CDAC4E34D9}" sibTransId="{9CF310DB-6DFE-43A9-ABEA-24D2C9567021}"/>
    <dgm:cxn modelId="{B5A5D735-59C4-41E9-9B49-64C5D03FF147}" srcId="{1B70F0E4-6D39-4C5D-8A72-485AB093A43E}" destId="{D1EFFB05-2F16-4394-AC49-FE3851791FD7}" srcOrd="2" destOrd="0" parTransId="{EA1C89C7-45B1-4284-AAB3-4812B45A77D0}" sibTransId="{DF66869E-ECD1-4893-9826-47259C64ECD1}"/>
    <dgm:cxn modelId="{EB4ED45D-967F-4B50-B3C6-F2A1D1991B12}" type="presOf" srcId="{D55401C2-6F9B-412C-A2C4-51FF65E7335D}" destId="{4C1F9247-B1DF-49D9-9F92-0DAE63FDF746}" srcOrd="0" destOrd="0" presId="urn:microsoft.com/office/officeart/2005/8/layout/process4"/>
    <dgm:cxn modelId="{C635076B-08E6-41DD-BB09-6FF73ED7B8F3}" type="presParOf" srcId="{59E18D7D-89E3-477E-8D3E-BE569A88494B}" destId="{205CE619-FF02-4B2F-B9D1-8AA7BB08D9D4}" srcOrd="0" destOrd="0" presId="urn:microsoft.com/office/officeart/2005/8/layout/process4"/>
    <dgm:cxn modelId="{19A9C064-2DBA-4D72-AA06-8A52B0B2EC04}" type="presParOf" srcId="{205CE619-FF02-4B2F-B9D1-8AA7BB08D9D4}" destId="{4C1F9247-B1DF-49D9-9F92-0DAE63FDF746}" srcOrd="0" destOrd="0" presId="urn:microsoft.com/office/officeart/2005/8/layout/process4"/>
    <dgm:cxn modelId="{4DDCD0A0-EE24-4265-90F5-6439FD866833}" type="presParOf" srcId="{59E18D7D-89E3-477E-8D3E-BE569A88494B}" destId="{019B8C51-5EFD-408F-9257-DCE1DB8BB358}" srcOrd="1" destOrd="0" presId="urn:microsoft.com/office/officeart/2005/8/layout/process4"/>
    <dgm:cxn modelId="{72988C2C-A00B-4E04-A8BC-A6B92B7B7257}" type="presParOf" srcId="{59E18D7D-89E3-477E-8D3E-BE569A88494B}" destId="{08129EA6-C5A0-4AC7-809E-414A24D0A61C}" srcOrd="2" destOrd="0" presId="urn:microsoft.com/office/officeart/2005/8/layout/process4"/>
    <dgm:cxn modelId="{1150AA98-B808-4780-86E0-7159C5946ED8}" type="presParOf" srcId="{08129EA6-C5A0-4AC7-809E-414A24D0A61C}" destId="{E4317558-77E7-428D-B4C6-89C7E97E9DC0}" srcOrd="0" destOrd="0" presId="urn:microsoft.com/office/officeart/2005/8/layout/process4"/>
    <dgm:cxn modelId="{40E86070-FAA8-49F5-B563-FFF5EFC74825}" type="presParOf" srcId="{59E18D7D-89E3-477E-8D3E-BE569A88494B}" destId="{79164E58-30B4-4773-849A-975F121B34E2}" srcOrd="3" destOrd="0" presId="urn:microsoft.com/office/officeart/2005/8/layout/process4"/>
    <dgm:cxn modelId="{B24899FC-DD6D-4CD4-ACC4-72DD3C17812E}" type="presParOf" srcId="{59E18D7D-89E3-477E-8D3E-BE569A88494B}" destId="{62531666-2BEF-44D9-9D02-D17C481904F9}" srcOrd="4" destOrd="0" presId="urn:microsoft.com/office/officeart/2005/8/layout/process4"/>
    <dgm:cxn modelId="{C6694CE1-4603-4AE9-8BA4-8A9CAAC93301}" type="presParOf" srcId="{62531666-2BEF-44D9-9D02-D17C481904F9}" destId="{F528EA5B-72A1-4B6D-AA4A-81D9C904544F}" srcOrd="0" destOrd="0" presId="urn:microsoft.com/office/officeart/2005/8/layout/process4"/>
    <dgm:cxn modelId="{D1BDB730-232F-4F06-9A92-35D896DFE6B9}" type="presParOf" srcId="{59E18D7D-89E3-477E-8D3E-BE569A88494B}" destId="{56930B31-48A2-41B9-BD48-2260029F254F}" srcOrd="5" destOrd="0" presId="urn:microsoft.com/office/officeart/2005/8/layout/process4"/>
    <dgm:cxn modelId="{10EEAF8B-85FF-4D53-B87D-B408EA7DFE17}" type="presParOf" srcId="{59E18D7D-89E3-477E-8D3E-BE569A88494B}" destId="{EFD8F417-5AFE-46D0-AB58-8E371CCF88FB}" srcOrd="6" destOrd="0" presId="urn:microsoft.com/office/officeart/2005/8/layout/process4"/>
    <dgm:cxn modelId="{2B8A21F1-FFFA-4E77-975D-A0A55EE56F06}" type="presParOf" srcId="{EFD8F417-5AFE-46D0-AB58-8E371CCF88FB}" destId="{D2021542-9E11-414D-82B9-7494C8ECB93A}" srcOrd="0" destOrd="0" presId="urn:microsoft.com/office/officeart/2005/8/layout/process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1B70F0E4-6D39-4C5D-8A72-485AB093A43E}" type="doc">
      <dgm:prSet loTypeId="urn:microsoft.com/office/officeart/2009/3/layout/SubStepProcess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20055ACA-B82D-4902-87FF-2E4BFFAA8EF6}">
      <dgm:prSet phldrT="[Текст]" custT="1"/>
      <dgm:spPr/>
      <dgm:t>
        <a:bodyPr/>
        <a:lstStyle/>
        <a:p>
          <a:r>
            <a:rPr lang="ru-RU" sz="1800" b="1" dirty="0" smtClean="0"/>
            <a:t>Принятие решений о широте охвата, частоте повторения и силе воздействия рекламы</a:t>
          </a:r>
          <a:endParaRPr lang="ru-RU" sz="1800" b="1" dirty="0"/>
        </a:p>
      </dgm:t>
    </dgm:pt>
    <dgm:pt modelId="{8ADFBA87-D6FD-43F7-A46E-522CA666288E}" type="parTrans" cxnId="{F32030BC-A5F1-449E-B307-6BE32F083B53}">
      <dgm:prSet/>
      <dgm:spPr/>
      <dgm:t>
        <a:bodyPr/>
        <a:lstStyle/>
        <a:p>
          <a:endParaRPr lang="ru-RU"/>
        </a:p>
      </dgm:t>
    </dgm:pt>
    <dgm:pt modelId="{0BD37128-95D7-4DF0-B7A9-DBAD75B2E30F}" type="sibTrans" cxnId="{F32030BC-A5F1-449E-B307-6BE32F083B53}">
      <dgm:prSet/>
      <dgm:spPr/>
      <dgm:t>
        <a:bodyPr/>
        <a:lstStyle/>
        <a:p>
          <a:endParaRPr lang="ru-RU"/>
        </a:p>
      </dgm:t>
    </dgm:pt>
    <dgm:pt modelId="{6A9907B7-41C2-4BCD-9A3B-DDD90AF1677B}">
      <dgm:prSet phldrT="[Текст]" custT="1"/>
      <dgm:spPr/>
      <dgm:t>
        <a:bodyPr/>
        <a:lstStyle/>
        <a:p>
          <a:r>
            <a:rPr lang="ru-RU" sz="1400" dirty="0" smtClean="0"/>
            <a:t>Нужно определить, насколько широким должен быть охват рекламы и как часто она должна повторяться для достижения рекламных </a:t>
          </a:r>
          <a:r>
            <a:rPr lang="ru-RU" sz="1100" dirty="0" smtClean="0"/>
            <a:t>целей.</a:t>
          </a:r>
          <a:endParaRPr lang="ru-RU" sz="1100" dirty="0"/>
        </a:p>
      </dgm:t>
    </dgm:pt>
    <dgm:pt modelId="{E02FA928-201B-46E9-A94C-6700507DBC82}" type="parTrans" cxnId="{1BF699D8-1542-4D51-B6E7-AEAB6D6F1065}">
      <dgm:prSet/>
      <dgm:spPr/>
      <dgm:t>
        <a:bodyPr/>
        <a:lstStyle/>
        <a:p>
          <a:endParaRPr lang="ru-RU"/>
        </a:p>
      </dgm:t>
    </dgm:pt>
    <dgm:pt modelId="{22F8A110-A466-4CAE-8D9D-447D02B63A24}" type="sibTrans" cxnId="{1BF699D8-1542-4D51-B6E7-AEAB6D6F1065}">
      <dgm:prSet/>
      <dgm:spPr/>
      <dgm:t>
        <a:bodyPr/>
        <a:lstStyle/>
        <a:p>
          <a:endParaRPr lang="ru-RU"/>
        </a:p>
      </dgm:t>
    </dgm:pt>
    <dgm:pt modelId="{39ABED88-4604-4426-BDAF-049F3F775FE7}">
      <dgm:prSet phldrT="[Текст]" custT="1"/>
      <dgm:spPr/>
      <dgm:t>
        <a:bodyPr/>
        <a:lstStyle/>
        <a:p>
          <a:r>
            <a:rPr lang="ru-RU" sz="1400" u="sng" dirty="0" smtClean="0"/>
            <a:t>Широтой охвата</a:t>
          </a:r>
          <a:r>
            <a:rPr lang="ru-RU" sz="1400" dirty="0" smtClean="0"/>
            <a:t> называют процент людей, принадлежащих к целевой аудитории, которых надлежит ознакомить с рекламной компанией за данный промежуток времени.</a:t>
          </a:r>
        </a:p>
        <a:p>
          <a:endParaRPr lang="ru-RU" sz="1400" dirty="0"/>
        </a:p>
      </dgm:t>
    </dgm:pt>
    <dgm:pt modelId="{6A8129E0-5740-42BF-B839-AA7E78F9FC59}" type="parTrans" cxnId="{911B9715-3A5F-4246-8403-8AF1DEF67768}">
      <dgm:prSet/>
      <dgm:spPr/>
      <dgm:t>
        <a:bodyPr/>
        <a:lstStyle/>
        <a:p>
          <a:endParaRPr lang="ru-RU"/>
        </a:p>
      </dgm:t>
    </dgm:pt>
    <dgm:pt modelId="{69F8A6AD-6BB2-4BD8-8ABD-348E4563F8E7}" type="sibTrans" cxnId="{911B9715-3A5F-4246-8403-8AF1DEF67768}">
      <dgm:prSet/>
      <dgm:spPr/>
      <dgm:t>
        <a:bodyPr/>
        <a:lstStyle/>
        <a:p>
          <a:endParaRPr lang="ru-RU"/>
        </a:p>
      </dgm:t>
    </dgm:pt>
    <dgm:pt modelId="{FDBE3D86-C5F7-4034-8F12-BF44E33FE7C4}">
      <dgm:prSet phldrT="[Текст]" custT="1"/>
      <dgm:spPr/>
      <dgm:t>
        <a:bodyPr/>
        <a:lstStyle/>
        <a:p>
          <a:r>
            <a:rPr lang="ru-RU" sz="1400" u="sng" dirty="0" smtClean="0"/>
            <a:t>Частотой повторения </a:t>
          </a:r>
          <a:r>
            <a:rPr lang="ru-RU" sz="1400" dirty="0" smtClean="0"/>
            <a:t>называется величина, показывающая, сколько раз средний представитель целевой аудитории должен ознакомиться с рекламным посланием.</a:t>
          </a:r>
        </a:p>
        <a:p>
          <a:endParaRPr lang="ru-RU" sz="1400" dirty="0"/>
        </a:p>
      </dgm:t>
    </dgm:pt>
    <dgm:pt modelId="{B6BD4F1D-6AA9-496D-B16C-3BB11AC17F3E}" type="parTrans" cxnId="{7622194F-2CAD-4006-9746-CBCA12BE1E73}">
      <dgm:prSet/>
      <dgm:spPr/>
      <dgm:t>
        <a:bodyPr/>
        <a:lstStyle/>
        <a:p>
          <a:endParaRPr lang="ru-RU"/>
        </a:p>
      </dgm:t>
    </dgm:pt>
    <dgm:pt modelId="{129A213B-0F91-43B4-A5F9-6F2BD37AF5FF}" type="sibTrans" cxnId="{7622194F-2CAD-4006-9746-CBCA12BE1E73}">
      <dgm:prSet/>
      <dgm:spPr/>
      <dgm:t>
        <a:bodyPr/>
        <a:lstStyle/>
        <a:p>
          <a:endParaRPr lang="ru-RU"/>
        </a:p>
      </dgm:t>
    </dgm:pt>
    <dgm:pt modelId="{BDF5C841-CF6A-4130-BE8F-9C511EBC66C9}">
      <dgm:prSet phldrT="[Текст]" custT="1"/>
      <dgm:spPr/>
      <dgm:t>
        <a:bodyPr/>
        <a:lstStyle/>
        <a:p>
          <a:r>
            <a:rPr lang="ru-RU" sz="1400" dirty="0" smtClean="0"/>
            <a:t>Решение о желаемой </a:t>
          </a:r>
          <a:r>
            <a:rPr lang="ru-RU" sz="1400" u="sng" dirty="0" smtClean="0"/>
            <a:t>силе воздействия </a:t>
          </a:r>
          <a:r>
            <a:rPr lang="ru-RU" sz="1400" dirty="0" smtClean="0"/>
            <a:t>средств распространения – качественной величине, отражающей уровень воздействия послания, переданного соответствующим средством распространения.</a:t>
          </a:r>
        </a:p>
        <a:p>
          <a:endParaRPr lang="ru-RU" sz="1400" dirty="0"/>
        </a:p>
      </dgm:t>
    </dgm:pt>
    <dgm:pt modelId="{B0327736-00C1-4D41-9A2C-A89F50048B44}" type="parTrans" cxnId="{060D665E-7319-4B6F-8CDE-EBC0272ADCA5}">
      <dgm:prSet/>
      <dgm:spPr/>
      <dgm:t>
        <a:bodyPr/>
        <a:lstStyle/>
        <a:p>
          <a:endParaRPr lang="ru-RU"/>
        </a:p>
      </dgm:t>
    </dgm:pt>
    <dgm:pt modelId="{1E8CC33E-F1D2-461F-AF23-C80A168A9D92}" type="sibTrans" cxnId="{060D665E-7319-4B6F-8CDE-EBC0272ADCA5}">
      <dgm:prSet/>
      <dgm:spPr/>
      <dgm:t>
        <a:bodyPr/>
        <a:lstStyle/>
        <a:p>
          <a:endParaRPr lang="ru-RU"/>
        </a:p>
      </dgm:t>
    </dgm:pt>
    <dgm:pt modelId="{2B6B2091-C175-48EB-A259-19B156F258F9}">
      <dgm:prSet phldrT="[Текст]" custT="1"/>
      <dgm:spPr/>
      <dgm:t>
        <a:bodyPr/>
        <a:lstStyle/>
        <a:p>
          <a:r>
            <a:rPr lang="ru-RU" sz="1200" dirty="0" smtClean="0"/>
            <a:t>Рекламодатели предпочитают такие </a:t>
          </a:r>
          <a:r>
            <a:rPr lang="ru-RU" sz="1200" u="sng" dirty="0" smtClean="0"/>
            <a:t>средства</a:t>
          </a:r>
          <a:r>
            <a:rPr lang="ru-RU" sz="1200" dirty="0" smtClean="0"/>
            <a:t> распространения рекламы, </a:t>
          </a:r>
          <a:r>
            <a:rPr lang="ru-RU" sz="1200" u="sng" dirty="0" smtClean="0"/>
            <a:t>которые будут вовлекать потребителей в события,</a:t>
          </a:r>
          <a:r>
            <a:rPr lang="ru-RU" sz="1200" dirty="0" smtClean="0"/>
            <a:t> разворачивающиеся в рекламном послании, а не оставлять их пассивными созерцателями этих событий.</a:t>
          </a:r>
          <a:endParaRPr lang="ru-RU" sz="1200" dirty="0"/>
        </a:p>
      </dgm:t>
    </dgm:pt>
    <dgm:pt modelId="{CA75F9A8-5F40-4670-A3E2-72089E715A3D}" type="parTrans" cxnId="{8931F5D9-E8A3-443B-B243-3C7CC49C17C5}">
      <dgm:prSet/>
      <dgm:spPr/>
      <dgm:t>
        <a:bodyPr/>
        <a:lstStyle/>
        <a:p>
          <a:endParaRPr lang="ru-RU"/>
        </a:p>
      </dgm:t>
    </dgm:pt>
    <dgm:pt modelId="{6B92E5C3-5F84-4121-A701-2EB1D7C8FA01}" type="sibTrans" cxnId="{8931F5D9-E8A3-443B-B243-3C7CC49C17C5}">
      <dgm:prSet/>
      <dgm:spPr/>
      <dgm:t>
        <a:bodyPr/>
        <a:lstStyle/>
        <a:p>
          <a:endParaRPr lang="ru-RU"/>
        </a:p>
      </dgm:t>
    </dgm:pt>
    <dgm:pt modelId="{73547C6E-2BD5-4598-812C-D7AD11770878}" type="pres">
      <dgm:prSet presAssocID="{1B70F0E4-6D39-4C5D-8A72-485AB093A43E}" presName="Name0" presStyleCnt="0">
        <dgm:presLayoutVars>
          <dgm:chMax val="7"/>
          <dgm:dir/>
          <dgm:animOne val="branch"/>
        </dgm:presLayoutVars>
      </dgm:prSet>
      <dgm:spPr/>
      <dgm:t>
        <a:bodyPr/>
        <a:lstStyle/>
        <a:p>
          <a:endParaRPr lang="ru-RU"/>
        </a:p>
      </dgm:t>
    </dgm:pt>
    <dgm:pt modelId="{E8280D82-CA91-49B0-9C96-089D91B0A6D4}" type="pres">
      <dgm:prSet presAssocID="{20055ACA-B82D-4902-87FF-2E4BFFAA8EF6}" presName="parTx1" presStyleLbl="node1" presStyleIdx="0" presStyleCnt="1"/>
      <dgm:spPr/>
      <dgm:t>
        <a:bodyPr/>
        <a:lstStyle/>
        <a:p>
          <a:endParaRPr lang="ru-RU"/>
        </a:p>
      </dgm:t>
    </dgm:pt>
    <dgm:pt modelId="{DEF1E0CB-949F-4D40-8157-78A33A9D888A}" type="pres">
      <dgm:prSet presAssocID="{20055ACA-B82D-4902-87FF-2E4BFFAA8EF6}" presName="spPre1" presStyleCnt="0"/>
      <dgm:spPr/>
    </dgm:pt>
    <dgm:pt modelId="{50013F16-5272-4C32-827C-3DA1017D745F}" type="pres">
      <dgm:prSet presAssocID="{20055ACA-B82D-4902-87FF-2E4BFFAA8EF6}" presName="chLin1" presStyleCnt="0"/>
      <dgm:spPr/>
    </dgm:pt>
    <dgm:pt modelId="{47E2622E-390F-4F25-9D65-F2123FB6014C}" type="pres">
      <dgm:prSet presAssocID="{E02FA928-201B-46E9-A94C-6700507DBC82}" presName="Name11" presStyleLbl="parChTrans1D1" presStyleIdx="0" presStyleCnt="10"/>
      <dgm:spPr/>
    </dgm:pt>
    <dgm:pt modelId="{A61A3218-F131-4958-9633-69116024EDBF}" type="pres">
      <dgm:prSet presAssocID="{6A9907B7-41C2-4BCD-9A3B-DDD90AF1677B}" presName="txAndLines1" presStyleCnt="0"/>
      <dgm:spPr/>
    </dgm:pt>
    <dgm:pt modelId="{C638A08D-676D-43A5-959C-82CCD6B12361}" type="pres">
      <dgm:prSet presAssocID="{6A9907B7-41C2-4BCD-9A3B-DDD90AF1677B}" presName="anchor1" presStyleCnt="0"/>
      <dgm:spPr/>
    </dgm:pt>
    <dgm:pt modelId="{F35F5934-4727-4EC4-BC32-F2FEDBB20497}" type="pres">
      <dgm:prSet presAssocID="{6A9907B7-41C2-4BCD-9A3B-DDD90AF1677B}" presName="backup1" presStyleCnt="0"/>
      <dgm:spPr/>
    </dgm:pt>
    <dgm:pt modelId="{468E38CF-72D4-459F-B848-502623901153}" type="pres">
      <dgm:prSet presAssocID="{6A9907B7-41C2-4BCD-9A3B-DDD90AF1677B}" presName="preLine1" presStyleLbl="parChTrans1D1" presStyleIdx="1" presStyleCnt="10"/>
      <dgm:spPr/>
    </dgm:pt>
    <dgm:pt modelId="{BEE792C8-1938-4AF4-B261-AA0AE6BE7243}" type="pres">
      <dgm:prSet presAssocID="{6A9907B7-41C2-4BCD-9A3B-DDD90AF1677B}" presName="desTx1" presStyleLbl="revTx" presStyleIdx="0" presStyleCnt="0" custScaleX="11987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37A6F67-493C-4BC2-8771-B8F08393E6BB}" type="pres">
      <dgm:prSet presAssocID="{6A8129E0-5740-42BF-B839-AA7E78F9FC59}" presName="Name11" presStyleLbl="parChTrans1D1" presStyleIdx="2" presStyleCnt="10"/>
      <dgm:spPr/>
    </dgm:pt>
    <dgm:pt modelId="{51CA9221-6360-46A4-85CD-C63D60C3521D}" type="pres">
      <dgm:prSet presAssocID="{39ABED88-4604-4426-BDAF-049F3F775FE7}" presName="txAndLines1" presStyleCnt="0"/>
      <dgm:spPr/>
    </dgm:pt>
    <dgm:pt modelId="{BF1D15D0-0961-4518-8D63-82881E6156FD}" type="pres">
      <dgm:prSet presAssocID="{39ABED88-4604-4426-BDAF-049F3F775FE7}" presName="anchor1" presStyleCnt="0"/>
      <dgm:spPr/>
    </dgm:pt>
    <dgm:pt modelId="{356F81EC-96E5-4F68-B009-6D5B54C5A9CD}" type="pres">
      <dgm:prSet presAssocID="{39ABED88-4604-4426-BDAF-049F3F775FE7}" presName="backup1" presStyleCnt="0"/>
      <dgm:spPr/>
    </dgm:pt>
    <dgm:pt modelId="{9F23BB48-1B99-4ECB-85FB-DE226ABBF5CB}" type="pres">
      <dgm:prSet presAssocID="{39ABED88-4604-4426-BDAF-049F3F775FE7}" presName="preLine1" presStyleLbl="parChTrans1D1" presStyleIdx="3" presStyleCnt="10"/>
      <dgm:spPr/>
    </dgm:pt>
    <dgm:pt modelId="{B792026F-E832-47CA-9504-A97CBAF4CF34}" type="pres">
      <dgm:prSet presAssocID="{39ABED88-4604-4426-BDAF-049F3F775FE7}" presName="desTx1" presStyleLbl="revTx" presStyleIdx="0" presStyleCnt="0" custScaleX="11783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1B8F898-C665-46EB-8B61-23C6439BC8E5}" type="pres">
      <dgm:prSet presAssocID="{B6BD4F1D-6AA9-496D-B16C-3BB11AC17F3E}" presName="Name11" presStyleLbl="parChTrans1D1" presStyleIdx="4" presStyleCnt="10"/>
      <dgm:spPr/>
    </dgm:pt>
    <dgm:pt modelId="{94F038BE-673F-49D5-A278-571742C8D369}" type="pres">
      <dgm:prSet presAssocID="{FDBE3D86-C5F7-4034-8F12-BF44E33FE7C4}" presName="txAndLines1" presStyleCnt="0"/>
      <dgm:spPr/>
    </dgm:pt>
    <dgm:pt modelId="{059D36F4-3C4E-4A07-9F52-3957118174E4}" type="pres">
      <dgm:prSet presAssocID="{FDBE3D86-C5F7-4034-8F12-BF44E33FE7C4}" presName="anchor1" presStyleCnt="0"/>
      <dgm:spPr/>
    </dgm:pt>
    <dgm:pt modelId="{BB9D72EA-2AD2-44E3-8C0E-D719404A3D73}" type="pres">
      <dgm:prSet presAssocID="{FDBE3D86-C5F7-4034-8F12-BF44E33FE7C4}" presName="backup1" presStyleCnt="0"/>
      <dgm:spPr/>
    </dgm:pt>
    <dgm:pt modelId="{68AEC018-9E87-41A4-93F4-0439D6576463}" type="pres">
      <dgm:prSet presAssocID="{FDBE3D86-C5F7-4034-8F12-BF44E33FE7C4}" presName="preLine1" presStyleLbl="parChTrans1D1" presStyleIdx="5" presStyleCnt="10"/>
      <dgm:spPr/>
    </dgm:pt>
    <dgm:pt modelId="{71C23879-B20E-416D-A2E6-8EA5F2268D35}" type="pres">
      <dgm:prSet presAssocID="{FDBE3D86-C5F7-4034-8F12-BF44E33FE7C4}" presName="desTx1" presStyleLbl="revTx" presStyleIdx="0" presStyleCnt="0" custScaleX="12172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410EF85-5784-42BD-A27E-FC59840FCD5B}" type="pres">
      <dgm:prSet presAssocID="{B0327736-00C1-4D41-9A2C-A89F50048B44}" presName="Name11" presStyleLbl="parChTrans1D1" presStyleIdx="6" presStyleCnt="10"/>
      <dgm:spPr/>
    </dgm:pt>
    <dgm:pt modelId="{CE415827-E7D5-43C4-8F6F-33306D0B895E}" type="pres">
      <dgm:prSet presAssocID="{BDF5C841-CF6A-4130-BE8F-9C511EBC66C9}" presName="txAndLines1" presStyleCnt="0"/>
      <dgm:spPr/>
    </dgm:pt>
    <dgm:pt modelId="{AACE4514-6EB2-46FE-961D-18729E6F71A0}" type="pres">
      <dgm:prSet presAssocID="{BDF5C841-CF6A-4130-BE8F-9C511EBC66C9}" presName="anchor1" presStyleCnt="0"/>
      <dgm:spPr/>
    </dgm:pt>
    <dgm:pt modelId="{70DCAA60-39EE-41DB-8146-0C8978DDB25E}" type="pres">
      <dgm:prSet presAssocID="{BDF5C841-CF6A-4130-BE8F-9C511EBC66C9}" presName="backup1" presStyleCnt="0"/>
      <dgm:spPr/>
    </dgm:pt>
    <dgm:pt modelId="{FEA9AD49-109B-4E51-A026-575713169717}" type="pres">
      <dgm:prSet presAssocID="{BDF5C841-CF6A-4130-BE8F-9C511EBC66C9}" presName="preLine1" presStyleLbl="parChTrans1D1" presStyleIdx="7" presStyleCnt="10"/>
      <dgm:spPr/>
    </dgm:pt>
    <dgm:pt modelId="{26C5C692-EE93-429B-BAF3-B9DB1F21006A}" type="pres">
      <dgm:prSet presAssocID="{BDF5C841-CF6A-4130-BE8F-9C511EBC66C9}" presName="desTx1" presStyleLbl="revTx" presStyleIdx="0" presStyleCnt="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61B7905-325C-4417-A018-A1ED63718351}" type="pres">
      <dgm:prSet presAssocID="{CA75F9A8-5F40-4670-A3E2-72089E715A3D}" presName="Name11" presStyleLbl="parChTrans1D1" presStyleIdx="8" presStyleCnt="10"/>
      <dgm:spPr/>
    </dgm:pt>
    <dgm:pt modelId="{AF82A9A2-820C-44B4-A77B-96B317E450BA}" type="pres">
      <dgm:prSet presAssocID="{2B6B2091-C175-48EB-A259-19B156F258F9}" presName="txAndLines1" presStyleCnt="0"/>
      <dgm:spPr/>
    </dgm:pt>
    <dgm:pt modelId="{AF9DFCB6-F7F6-42B5-8028-5F9C555C099D}" type="pres">
      <dgm:prSet presAssocID="{2B6B2091-C175-48EB-A259-19B156F258F9}" presName="anchor1" presStyleCnt="0"/>
      <dgm:spPr/>
    </dgm:pt>
    <dgm:pt modelId="{AC43020C-EF2E-4A9B-AA8C-ABB212671008}" type="pres">
      <dgm:prSet presAssocID="{2B6B2091-C175-48EB-A259-19B156F258F9}" presName="backup1" presStyleCnt="0"/>
      <dgm:spPr/>
    </dgm:pt>
    <dgm:pt modelId="{2164658D-29CF-4959-A88F-39DB8DC10E0A}" type="pres">
      <dgm:prSet presAssocID="{2B6B2091-C175-48EB-A259-19B156F258F9}" presName="preLine1" presStyleLbl="parChTrans1D1" presStyleIdx="9" presStyleCnt="10"/>
      <dgm:spPr/>
    </dgm:pt>
    <dgm:pt modelId="{C2FE06DB-D58E-4883-9636-9FC5B166B5FD}" type="pres">
      <dgm:prSet presAssocID="{2B6B2091-C175-48EB-A259-19B156F258F9}" presName="desTx1" presStyleLbl="revTx" presStyleIdx="0" presStyleCnt="0" custLinFactNeighborX="315" custLinFactNeighborY="1331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060D665E-7319-4B6F-8CDE-EBC0272ADCA5}" srcId="{20055ACA-B82D-4902-87FF-2E4BFFAA8EF6}" destId="{BDF5C841-CF6A-4130-BE8F-9C511EBC66C9}" srcOrd="3" destOrd="0" parTransId="{B0327736-00C1-4D41-9A2C-A89F50048B44}" sibTransId="{1E8CC33E-F1D2-461F-AF23-C80A168A9D92}"/>
    <dgm:cxn modelId="{F32030BC-A5F1-449E-B307-6BE32F083B53}" srcId="{1B70F0E4-6D39-4C5D-8A72-485AB093A43E}" destId="{20055ACA-B82D-4902-87FF-2E4BFFAA8EF6}" srcOrd="0" destOrd="0" parTransId="{8ADFBA87-D6FD-43F7-A46E-522CA666288E}" sibTransId="{0BD37128-95D7-4DF0-B7A9-DBAD75B2E30F}"/>
    <dgm:cxn modelId="{911B9715-3A5F-4246-8403-8AF1DEF67768}" srcId="{20055ACA-B82D-4902-87FF-2E4BFFAA8EF6}" destId="{39ABED88-4604-4426-BDAF-049F3F775FE7}" srcOrd="1" destOrd="0" parTransId="{6A8129E0-5740-42BF-B839-AA7E78F9FC59}" sibTransId="{69F8A6AD-6BB2-4BD8-8ABD-348E4563F8E7}"/>
    <dgm:cxn modelId="{69916375-04B5-4484-B518-3411229C30FD}" type="presOf" srcId="{39ABED88-4604-4426-BDAF-049F3F775FE7}" destId="{B792026F-E832-47CA-9504-A97CBAF4CF34}" srcOrd="0" destOrd="0" presId="urn:microsoft.com/office/officeart/2009/3/layout/SubStepProcess"/>
    <dgm:cxn modelId="{8931F5D9-E8A3-443B-B243-3C7CC49C17C5}" srcId="{20055ACA-B82D-4902-87FF-2E4BFFAA8EF6}" destId="{2B6B2091-C175-48EB-A259-19B156F258F9}" srcOrd="4" destOrd="0" parTransId="{CA75F9A8-5F40-4670-A3E2-72089E715A3D}" sibTransId="{6B92E5C3-5F84-4121-A701-2EB1D7C8FA01}"/>
    <dgm:cxn modelId="{1D138A2C-7305-46CF-837F-E725AFBCF626}" type="presOf" srcId="{FDBE3D86-C5F7-4034-8F12-BF44E33FE7C4}" destId="{71C23879-B20E-416D-A2E6-8EA5F2268D35}" srcOrd="0" destOrd="0" presId="urn:microsoft.com/office/officeart/2009/3/layout/SubStepProcess"/>
    <dgm:cxn modelId="{CC0D5DDF-24ED-4D94-8602-32A86F975716}" type="presOf" srcId="{6A9907B7-41C2-4BCD-9A3B-DDD90AF1677B}" destId="{BEE792C8-1938-4AF4-B261-AA0AE6BE7243}" srcOrd="0" destOrd="0" presId="urn:microsoft.com/office/officeart/2009/3/layout/SubStepProcess"/>
    <dgm:cxn modelId="{0EE5BC15-60AC-4168-B93D-C87517B3F9F1}" type="presOf" srcId="{BDF5C841-CF6A-4130-BE8F-9C511EBC66C9}" destId="{26C5C692-EE93-429B-BAF3-B9DB1F21006A}" srcOrd="0" destOrd="0" presId="urn:microsoft.com/office/officeart/2009/3/layout/SubStepProcess"/>
    <dgm:cxn modelId="{7622194F-2CAD-4006-9746-CBCA12BE1E73}" srcId="{20055ACA-B82D-4902-87FF-2E4BFFAA8EF6}" destId="{FDBE3D86-C5F7-4034-8F12-BF44E33FE7C4}" srcOrd="2" destOrd="0" parTransId="{B6BD4F1D-6AA9-496D-B16C-3BB11AC17F3E}" sibTransId="{129A213B-0F91-43B4-A5F9-6F2BD37AF5FF}"/>
    <dgm:cxn modelId="{4ECBA1E8-7C66-4811-8D1D-D71FE2253C56}" type="presOf" srcId="{20055ACA-B82D-4902-87FF-2E4BFFAA8EF6}" destId="{E8280D82-CA91-49B0-9C96-089D91B0A6D4}" srcOrd="0" destOrd="0" presId="urn:microsoft.com/office/officeart/2009/3/layout/SubStepProcess"/>
    <dgm:cxn modelId="{79222225-927C-4221-9105-ACC331066FC7}" type="presOf" srcId="{2B6B2091-C175-48EB-A259-19B156F258F9}" destId="{C2FE06DB-D58E-4883-9636-9FC5B166B5FD}" srcOrd="0" destOrd="0" presId="urn:microsoft.com/office/officeart/2009/3/layout/SubStepProcess"/>
    <dgm:cxn modelId="{9C6663CD-E626-4256-A9AE-4D97ACDD280A}" type="presOf" srcId="{1B70F0E4-6D39-4C5D-8A72-485AB093A43E}" destId="{73547C6E-2BD5-4598-812C-D7AD11770878}" srcOrd="0" destOrd="0" presId="urn:microsoft.com/office/officeart/2009/3/layout/SubStepProcess"/>
    <dgm:cxn modelId="{1BF699D8-1542-4D51-B6E7-AEAB6D6F1065}" srcId="{20055ACA-B82D-4902-87FF-2E4BFFAA8EF6}" destId="{6A9907B7-41C2-4BCD-9A3B-DDD90AF1677B}" srcOrd="0" destOrd="0" parTransId="{E02FA928-201B-46E9-A94C-6700507DBC82}" sibTransId="{22F8A110-A466-4CAE-8D9D-447D02B63A24}"/>
    <dgm:cxn modelId="{ECCFEE43-457B-4AD2-8787-B318EE073BDF}" type="presParOf" srcId="{73547C6E-2BD5-4598-812C-D7AD11770878}" destId="{E8280D82-CA91-49B0-9C96-089D91B0A6D4}" srcOrd="0" destOrd="0" presId="urn:microsoft.com/office/officeart/2009/3/layout/SubStepProcess"/>
    <dgm:cxn modelId="{CE190307-4D7A-4934-8AFA-59BDF2E42EBB}" type="presParOf" srcId="{73547C6E-2BD5-4598-812C-D7AD11770878}" destId="{DEF1E0CB-949F-4D40-8157-78A33A9D888A}" srcOrd="1" destOrd="0" presId="urn:microsoft.com/office/officeart/2009/3/layout/SubStepProcess"/>
    <dgm:cxn modelId="{12BF145E-EFCA-4303-995A-B2FD6DF46F5F}" type="presParOf" srcId="{73547C6E-2BD5-4598-812C-D7AD11770878}" destId="{50013F16-5272-4C32-827C-3DA1017D745F}" srcOrd="2" destOrd="0" presId="urn:microsoft.com/office/officeart/2009/3/layout/SubStepProcess"/>
    <dgm:cxn modelId="{1149D231-4672-4097-AF50-97595AF4F17A}" type="presParOf" srcId="{50013F16-5272-4C32-827C-3DA1017D745F}" destId="{47E2622E-390F-4F25-9D65-F2123FB6014C}" srcOrd="0" destOrd="0" presId="urn:microsoft.com/office/officeart/2009/3/layout/SubStepProcess"/>
    <dgm:cxn modelId="{4C079495-0E52-4FCC-ABC0-B2ADE67CB882}" type="presParOf" srcId="{50013F16-5272-4C32-827C-3DA1017D745F}" destId="{A61A3218-F131-4958-9633-69116024EDBF}" srcOrd="1" destOrd="0" presId="urn:microsoft.com/office/officeart/2009/3/layout/SubStepProcess"/>
    <dgm:cxn modelId="{C0D54621-2080-4592-A563-2D6690DAC78B}" type="presParOf" srcId="{A61A3218-F131-4958-9633-69116024EDBF}" destId="{C638A08D-676D-43A5-959C-82CCD6B12361}" srcOrd="0" destOrd="0" presId="urn:microsoft.com/office/officeart/2009/3/layout/SubStepProcess"/>
    <dgm:cxn modelId="{71E31CE0-1A7A-4EA2-ACC8-E9F473E0CC67}" type="presParOf" srcId="{A61A3218-F131-4958-9633-69116024EDBF}" destId="{F35F5934-4727-4EC4-BC32-F2FEDBB20497}" srcOrd="1" destOrd="0" presId="urn:microsoft.com/office/officeart/2009/3/layout/SubStepProcess"/>
    <dgm:cxn modelId="{14EE2421-68F7-45A5-8FA6-EF40C23C2BE4}" type="presParOf" srcId="{A61A3218-F131-4958-9633-69116024EDBF}" destId="{468E38CF-72D4-459F-B848-502623901153}" srcOrd="2" destOrd="0" presId="urn:microsoft.com/office/officeart/2009/3/layout/SubStepProcess"/>
    <dgm:cxn modelId="{A7E01DCB-B582-47EF-8946-C94E034029E6}" type="presParOf" srcId="{A61A3218-F131-4958-9633-69116024EDBF}" destId="{BEE792C8-1938-4AF4-B261-AA0AE6BE7243}" srcOrd="3" destOrd="0" presId="urn:microsoft.com/office/officeart/2009/3/layout/SubStepProcess"/>
    <dgm:cxn modelId="{D2B04FDA-32AC-45A3-ADA5-45C880C0C4E4}" type="presParOf" srcId="{50013F16-5272-4C32-827C-3DA1017D745F}" destId="{C37A6F67-493C-4BC2-8771-B8F08393E6BB}" srcOrd="2" destOrd="0" presId="urn:microsoft.com/office/officeart/2009/3/layout/SubStepProcess"/>
    <dgm:cxn modelId="{E7EBC145-B4E6-49AF-B524-6FCDBE9A158F}" type="presParOf" srcId="{50013F16-5272-4C32-827C-3DA1017D745F}" destId="{51CA9221-6360-46A4-85CD-C63D60C3521D}" srcOrd="3" destOrd="0" presId="urn:microsoft.com/office/officeart/2009/3/layout/SubStepProcess"/>
    <dgm:cxn modelId="{39DE3C14-5149-4528-BBC1-CEE90066BAE5}" type="presParOf" srcId="{51CA9221-6360-46A4-85CD-C63D60C3521D}" destId="{BF1D15D0-0961-4518-8D63-82881E6156FD}" srcOrd="0" destOrd="0" presId="urn:microsoft.com/office/officeart/2009/3/layout/SubStepProcess"/>
    <dgm:cxn modelId="{0C1CD82B-12F9-45BC-9774-F09F839E4509}" type="presParOf" srcId="{51CA9221-6360-46A4-85CD-C63D60C3521D}" destId="{356F81EC-96E5-4F68-B009-6D5B54C5A9CD}" srcOrd="1" destOrd="0" presId="urn:microsoft.com/office/officeart/2009/3/layout/SubStepProcess"/>
    <dgm:cxn modelId="{1E1FB066-50B7-4E33-A622-9944E6A525BC}" type="presParOf" srcId="{51CA9221-6360-46A4-85CD-C63D60C3521D}" destId="{9F23BB48-1B99-4ECB-85FB-DE226ABBF5CB}" srcOrd="2" destOrd="0" presId="urn:microsoft.com/office/officeart/2009/3/layout/SubStepProcess"/>
    <dgm:cxn modelId="{7AFB3F46-2DFE-4D60-B4E6-2BAF52B76D2B}" type="presParOf" srcId="{51CA9221-6360-46A4-85CD-C63D60C3521D}" destId="{B792026F-E832-47CA-9504-A97CBAF4CF34}" srcOrd="3" destOrd="0" presId="urn:microsoft.com/office/officeart/2009/3/layout/SubStepProcess"/>
    <dgm:cxn modelId="{02E810C6-4696-41C8-AC9F-AB92ABBC4D0B}" type="presParOf" srcId="{50013F16-5272-4C32-827C-3DA1017D745F}" destId="{51B8F898-C665-46EB-8B61-23C6439BC8E5}" srcOrd="4" destOrd="0" presId="urn:microsoft.com/office/officeart/2009/3/layout/SubStepProcess"/>
    <dgm:cxn modelId="{B0A7994C-D98B-4957-A936-536B6C78A474}" type="presParOf" srcId="{50013F16-5272-4C32-827C-3DA1017D745F}" destId="{94F038BE-673F-49D5-A278-571742C8D369}" srcOrd="5" destOrd="0" presId="urn:microsoft.com/office/officeart/2009/3/layout/SubStepProcess"/>
    <dgm:cxn modelId="{43374689-805F-4437-9852-8F9A130B8805}" type="presParOf" srcId="{94F038BE-673F-49D5-A278-571742C8D369}" destId="{059D36F4-3C4E-4A07-9F52-3957118174E4}" srcOrd="0" destOrd="0" presId="urn:microsoft.com/office/officeart/2009/3/layout/SubStepProcess"/>
    <dgm:cxn modelId="{C490E22B-6017-49F8-9116-F71EEEF9EA6E}" type="presParOf" srcId="{94F038BE-673F-49D5-A278-571742C8D369}" destId="{BB9D72EA-2AD2-44E3-8C0E-D719404A3D73}" srcOrd="1" destOrd="0" presId="urn:microsoft.com/office/officeart/2009/3/layout/SubStepProcess"/>
    <dgm:cxn modelId="{30916F62-02C2-4070-B918-14FCA5C6DDDF}" type="presParOf" srcId="{94F038BE-673F-49D5-A278-571742C8D369}" destId="{68AEC018-9E87-41A4-93F4-0439D6576463}" srcOrd="2" destOrd="0" presId="urn:microsoft.com/office/officeart/2009/3/layout/SubStepProcess"/>
    <dgm:cxn modelId="{5BB80C49-3C0A-472C-B905-FE15FFD00D78}" type="presParOf" srcId="{94F038BE-673F-49D5-A278-571742C8D369}" destId="{71C23879-B20E-416D-A2E6-8EA5F2268D35}" srcOrd="3" destOrd="0" presId="urn:microsoft.com/office/officeart/2009/3/layout/SubStepProcess"/>
    <dgm:cxn modelId="{8494C6B0-8D97-49D1-A2F2-53D3FD6691CB}" type="presParOf" srcId="{50013F16-5272-4C32-827C-3DA1017D745F}" destId="{8410EF85-5784-42BD-A27E-FC59840FCD5B}" srcOrd="6" destOrd="0" presId="urn:microsoft.com/office/officeart/2009/3/layout/SubStepProcess"/>
    <dgm:cxn modelId="{A8E70A3C-645D-45DE-B676-F787B6BFE16F}" type="presParOf" srcId="{50013F16-5272-4C32-827C-3DA1017D745F}" destId="{CE415827-E7D5-43C4-8F6F-33306D0B895E}" srcOrd="7" destOrd="0" presId="urn:microsoft.com/office/officeart/2009/3/layout/SubStepProcess"/>
    <dgm:cxn modelId="{E8FA3BC5-D9DA-49CB-99D1-CBA58C9B8A92}" type="presParOf" srcId="{CE415827-E7D5-43C4-8F6F-33306D0B895E}" destId="{AACE4514-6EB2-46FE-961D-18729E6F71A0}" srcOrd="0" destOrd="0" presId="urn:microsoft.com/office/officeart/2009/3/layout/SubStepProcess"/>
    <dgm:cxn modelId="{E1297900-9602-4A6E-BE71-82E6883C3552}" type="presParOf" srcId="{CE415827-E7D5-43C4-8F6F-33306D0B895E}" destId="{70DCAA60-39EE-41DB-8146-0C8978DDB25E}" srcOrd="1" destOrd="0" presId="urn:microsoft.com/office/officeart/2009/3/layout/SubStepProcess"/>
    <dgm:cxn modelId="{1AFDEA2F-8D85-456B-BE52-5EAABFFCDC92}" type="presParOf" srcId="{CE415827-E7D5-43C4-8F6F-33306D0B895E}" destId="{FEA9AD49-109B-4E51-A026-575713169717}" srcOrd="2" destOrd="0" presId="urn:microsoft.com/office/officeart/2009/3/layout/SubStepProcess"/>
    <dgm:cxn modelId="{5D2B96A1-F2F0-45FE-9361-76C7F0ABF827}" type="presParOf" srcId="{CE415827-E7D5-43C4-8F6F-33306D0B895E}" destId="{26C5C692-EE93-429B-BAF3-B9DB1F21006A}" srcOrd="3" destOrd="0" presId="urn:microsoft.com/office/officeart/2009/3/layout/SubStepProcess"/>
    <dgm:cxn modelId="{7D0ACD1B-ED09-4202-83B7-98339B95A113}" type="presParOf" srcId="{50013F16-5272-4C32-827C-3DA1017D745F}" destId="{961B7905-325C-4417-A018-A1ED63718351}" srcOrd="8" destOrd="0" presId="urn:microsoft.com/office/officeart/2009/3/layout/SubStepProcess"/>
    <dgm:cxn modelId="{B74E7116-6155-4DD9-990B-FAEA70D06F25}" type="presParOf" srcId="{50013F16-5272-4C32-827C-3DA1017D745F}" destId="{AF82A9A2-820C-44B4-A77B-96B317E450BA}" srcOrd="9" destOrd="0" presId="urn:microsoft.com/office/officeart/2009/3/layout/SubStepProcess"/>
    <dgm:cxn modelId="{A63336B8-C55A-4066-B8CE-56A9E39CDF34}" type="presParOf" srcId="{AF82A9A2-820C-44B4-A77B-96B317E450BA}" destId="{AF9DFCB6-F7F6-42B5-8028-5F9C555C099D}" srcOrd="0" destOrd="0" presId="urn:microsoft.com/office/officeart/2009/3/layout/SubStepProcess"/>
    <dgm:cxn modelId="{0FEB7B89-EF68-468E-B1EB-999B570DDA05}" type="presParOf" srcId="{AF82A9A2-820C-44B4-A77B-96B317E450BA}" destId="{AC43020C-EF2E-4A9B-AA8C-ABB212671008}" srcOrd="1" destOrd="0" presId="urn:microsoft.com/office/officeart/2009/3/layout/SubStepProcess"/>
    <dgm:cxn modelId="{91C47107-9A8E-4C6D-8EAB-48F590F91BC2}" type="presParOf" srcId="{AF82A9A2-820C-44B4-A77B-96B317E450BA}" destId="{2164658D-29CF-4959-A88F-39DB8DC10E0A}" srcOrd="2" destOrd="0" presId="urn:microsoft.com/office/officeart/2009/3/layout/SubStepProcess"/>
    <dgm:cxn modelId="{FF95E8E5-50E1-4B01-8D16-45BB4C564DA3}" type="presParOf" srcId="{AF82A9A2-820C-44B4-A77B-96B317E450BA}" destId="{C2FE06DB-D58E-4883-9636-9FC5B166B5FD}" srcOrd="3" destOrd="0" presId="urn:microsoft.com/office/officeart/2009/3/layout/SubStepProces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1B70F0E4-6D39-4C5D-8A72-485AB093A43E}" type="doc">
      <dgm:prSet loTypeId="urn:microsoft.com/office/officeart/2009/3/layout/SubStepProcess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3729AC05-A2FC-44EE-AF0C-C0F2FB57F02D}">
      <dgm:prSet phldrT="[Текст]" custT="1"/>
      <dgm:spPr/>
      <dgm:t>
        <a:bodyPr/>
        <a:lstStyle/>
        <a:p>
          <a:r>
            <a:rPr lang="ru-RU" sz="1800" b="1" dirty="0" smtClean="0"/>
            <a:t>Выбор конкретных типов средств распространения рекламы</a:t>
          </a:r>
          <a:endParaRPr lang="ru-RU" sz="1800" b="1" dirty="0"/>
        </a:p>
      </dgm:t>
    </dgm:pt>
    <dgm:pt modelId="{2ECF6F9E-C037-4326-930D-8B67D594235A}" type="parTrans" cxnId="{E7F0E96D-2443-4C29-A415-5E08819E80DC}">
      <dgm:prSet/>
      <dgm:spPr/>
      <dgm:t>
        <a:bodyPr/>
        <a:lstStyle/>
        <a:p>
          <a:endParaRPr lang="ru-RU"/>
        </a:p>
      </dgm:t>
    </dgm:pt>
    <dgm:pt modelId="{A1BF08D3-FDCC-4996-BFA5-84D665DB9BE3}" type="sibTrans" cxnId="{E7F0E96D-2443-4C29-A415-5E08819E80DC}">
      <dgm:prSet/>
      <dgm:spPr/>
      <dgm:t>
        <a:bodyPr/>
        <a:lstStyle/>
        <a:p>
          <a:endParaRPr lang="ru-RU"/>
        </a:p>
      </dgm:t>
    </dgm:pt>
    <dgm:pt modelId="{329AED05-0C7E-4701-BBFA-479664ECF271}">
      <dgm:prSet phldrT="[Текст]" custT="1"/>
      <dgm:spPr/>
      <dgm:t>
        <a:bodyPr/>
        <a:lstStyle/>
        <a:p>
          <a:r>
            <a:rPr lang="ru-RU" sz="1600" u="sng" dirty="0" smtClean="0"/>
            <a:t>Основными типами средств </a:t>
          </a:r>
          <a:r>
            <a:rPr lang="ru-RU" sz="1600" dirty="0" smtClean="0"/>
            <a:t>распространения рекламы являются </a:t>
          </a:r>
          <a:r>
            <a:rPr lang="ru-RU" sz="1600" i="1" dirty="0" smtClean="0"/>
            <a:t>телевидение, газеты, прямой обращение по почте, журналы, радио, наружная реклама и Интернет. </a:t>
          </a:r>
          <a:r>
            <a:rPr lang="ru-RU" sz="1600" dirty="0" smtClean="0"/>
            <a:t>Принимая решение о выборе того или иного средства распространения рекламы, </a:t>
          </a:r>
          <a:r>
            <a:rPr lang="ru-RU" sz="1600" dirty="0" err="1" smtClean="0"/>
            <a:t>медиапланировщики</a:t>
          </a:r>
          <a:r>
            <a:rPr lang="ru-RU" sz="1600" dirty="0" smtClean="0"/>
            <a:t> учитывают множество факторов.</a:t>
          </a:r>
          <a:endParaRPr lang="ru-RU" sz="1600" dirty="0"/>
        </a:p>
      </dgm:t>
    </dgm:pt>
    <dgm:pt modelId="{A53D252B-68A0-4CE9-B181-8337A071CBC9}" type="parTrans" cxnId="{E865056A-BDCC-4D2E-BB09-E718DCA33970}">
      <dgm:prSet/>
      <dgm:spPr/>
      <dgm:t>
        <a:bodyPr/>
        <a:lstStyle/>
        <a:p>
          <a:endParaRPr lang="ru-RU"/>
        </a:p>
      </dgm:t>
    </dgm:pt>
    <dgm:pt modelId="{FF1A0784-C360-42DE-9487-0DC099D6301A}" type="sibTrans" cxnId="{E865056A-BDCC-4D2E-BB09-E718DCA33970}">
      <dgm:prSet/>
      <dgm:spPr/>
      <dgm:t>
        <a:bodyPr/>
        <a:lstStyle/>
        <a:p>
          <a:endParaRPr lang="ru-RU"/>
        </a:p>
      </dgm:t>
    </dgm:pt>
    <dgm:pt modelId="{BCC2D96F-04AF-4D3F-9A28-384233AA943C}">
      <dgm:prSet phldrT="[Текст]" custT="1"/>
      <dgm:spPr/>
      <dgm:t>
        <a:bodyPr/>
        <a:lstStyle/>
        <a:p>
          <a:endParaRPr lang="ru-RU" sz="1600" u="sng" dirty="0" smtClean="0"/>
        </a:p>
        <a:p>
          <a:r>
            <a:rPr lang="ru-RU" sz="1600" u="sng" dirty="0" smtClean="0"/>
            <a:t>Необходимо  учитывать</a:t>
          </a:r>
          <a:r>
            <a:rPr lang="ru-RU" sz="1600" dirty="0" smtClean="0"/>
            <a:t>:</a:t>
          </a:r>
        </a:p>
        <a:p>
          <a:r>
            <a:rPr lang="ru-RU" sz="1600" dirty="0" smtClean="0"/>
            <a:t>-степень влияния каждого из средств доставки рекламного послания,          </a:t>
          </a:r>
        </a:p>
        <a:p>
          <a:r>
            <a:rPr lang="ru-RU" sz="1600" dirty="0" smtClean="0"/>
            <a:t>-эффективность послания</a:t>
          </a:r>
        </a:p>
        <a:p>
          <a:r>
            <a:rPr lang="ru-RU" sz="1600" dirty="0" smtClean="0"/>
            <a:t>-издержки.</a:t>
          </a:r>
          <a:endParaRPr lang="ru-RU" sz="1600" dirty="0"/>
        </a:p>
      </dgm:t>
    </dgm:pt>
    <dgm:pt modelId="{5BBD2E83-3139-4421-86FF-619987640703}" type="parTrans" cxnId="{E08D0E0A-1A49-45C0-ADF8-EC951AAE04AC}">
      <dgm:prSet/>
      <dgm:spPr/>
      <dgm:t>
        <a:bodyPr/>
        <a:lstStyle/>
        <a:p>
          <a:endParaRPr lang="ru-RU"/>
        </a:p>
      </dgm:t>
    </dgm:pt>
    <dgm:pt modelId="{97FA6D2E-C7E0-4B00-A1F9-686544BCB4D0}" type="sibTrans" cxnId="{E08D0E0A-1A49-45C0-ADF8-EC951AAE04AC}">
      <dgm:prSet/>
      <dgm:spPr/>
      <dgm:t>
        <a:bodyPr/>
        <a:lstStyle/>
        <a:p>
          <a:endParaRPr lang="ru-RU"/>
        </a:p>
      </dgm:t>
    </dgm:pt>
    <dgm:pt modelId="{A6360EFE-CE33-412A-B801-3BCEB2E6D696}" type="pres">
      <dgm:prSet presAssocID="{1B70F0E4-6D39-4C5D-8A72-485AB093A43E}" presName="Name0" presStyleCnt="0">
        <dgm:presLayoutVars>
          <dgm:chMax val="7"/>
          <dgm:dir/>
          <dgm:animOne val="branch"/>
        </dgm:presLayoutVars>
      </dgm:prSet>
      <dgm:spPr/>
      <dgm:t>
        <a:bodyPr/>
        <a:lstStyle/>
        <a:p>
          <a:endParaRPr lang="ru-RU"/>
        </a:p>
      </dgm:t>
    </dgm:pt>
    <dgm:pt modelId="{4766581C-0915-4782-AE8A-A6A86ECAC309}" type="pres">
      <dgm:prSet presAssocID="{3729AC05-A2FC-44EE-AF0C-C0F2FB57F02D}" presName="parTx1" presStyleLbl="node1" presStyleIdx="0" presStyleCnt="1"/>
      <dgm:spPr/>
      <dgm:t>
        <a:bodyPr/>
        <a:lstStyle/>
        <a:p>
          <a:endParaRPr lang="ru-RU"/>
        </a:p>
      </dgm:t>
    </dgm:pt>
    <dgm:pt modelId="{155976D3-7185-49B3-8F3D-587B26782A78}" type="pres">
      <dgm:prSet presAssocID="{3729AC05-A2FC-44EE-AF0C-C0F2FB57F02D}" presName="spPre1" presStyleCnt="0"/>
      <dgm:spPr/>
    </dgm:pt>
    <dgm:pt modelId="{D29D4F54-8AD7-4650-AF22-A1431DB569DC}" type="pres">
      <dgm:prSet presAssocID="{3729AC05-A2FC-44EE-AF0C-C0F2FB57F02D}" presName="chLin1" presStyleCnt="0"/>
      <dgm:spPr/>
    </dgm:pt>
    <dgm:pt modelId="{11134D35-02E7-4642-A8CB-08A5A4C52FB0}" type="pres">
      <dgm:prSet presAssocID="{A53D252B-68A0-4CE9-B181-8337A071CBC9}" presName="Name11" presStyleLbl="parChTrans1D1" presStyleIdx="0" presStyleCnt="4"/>
      <dgm:spPr/>
    </dgm:pt>
    <dgm:pt modelId="{D3623AA7-6B25-447A-8C67-91585D52DEE7}" type="pres">
      <dgm:prSet presAssocID="{329AED05-0C7E-4701-BBFA-479664ECF271}" presName="txAndLines1" presStyleCnt="0"/>
      <dgm:spPr/>
    </dgm:pt>
    <dgm:pt modelId="{086EE1FD-2515-4515-B8FE-FEB2E395E45C}" type="pres">
      <dgm:prSet presAssocID="{329AED05-0C7E-4701-BBFA-479664ECF271}" presName="anchor1" presStyleCnt="0"/>
      <dgm:spPr/>
    </dgm:pt>
    <dgm:pt modelId="{CE2FE302-6F9E-4D17-A893-2AEB1DA5316C}" type="pres">
      <dgm:prSet presAssocID="{329AED05-0C7E-4701-BBFA-479664ECF271}" presName="backup1" presStyleCnt="0"/>
      <dgm:spPr/>
    </dgm:pt>
    <dgm:pt modelId="{22B5FF93-F141-4E68-BDAF-0F77A4DEBE14}" type="pres">
      <dgm:prSet presAssocID="{329AED05-0C7E-4701-BBFA-479664ECF271}" presName="preLine1" presStyleLbl="parChTrans1D1" presStyleIdx="1" presStyleCnt="4"/>
      <dgm:spPr/>
    </dgm:pt>
    <dgm:pt modelId="{77B2A6B9-82EE-4BBF-A361-350078E6E9A5}" type="pres">
      <dgm:prSet presAssocID="{329AED05-0C7E-4701-BBFA-479664ECF271}" presName="desTx1" presStyleLbl="revTx" presStyleIdx="0" presStyleCnt="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34D93FC-D7F2-4E44-AA81-2C4C51F67908}" type="pres">
      <dgm:prSet presAssocID="{5BBD2E83-3139-4421-86FF-619987640703}" presName="Name11" presStyleLbl="parChTrans1D1" presStyleIdx="2" presStyleCnt="4"/>
      <dgm:spPr/>
    </dgm:pt>
    <dgm:pt modelId="{C17122BE-A187-4774-AF3B-32950CCAD8FC}" type="pres">
      <dgm:prSet presAssocID="{BCC2D96F-04AF-4D3F-9A28-384233AA943C}" presName="txAndLines1" presStyleCnt="0"/>
      <dgm:spPr/>
    </dgm:pt>
    <dgm:pt modelId="{C113D16C-0518-4AF0-8154-CAE9B0607A01}" type="pres">
      <dgm:prSet presAssocID="{BCC2D96F-04AF-4D3F-9A28-384233AA943C}" presName="anchor1" presStyleCnt="0"/>
      <dgm:spPr/>
    </dgm:pt>
    <dgm:pt modelId="{47132679-7A37-4E69-AA18-063D1BEFDD0B}" type="pres">
      <dgm:prSet presAssocID="{BCC2D96F-04AF-4D3F-9A28-384233AA943C}" presName="backup1" presStyleCnt="0"/>
      <dgm:spPr/>
    </dgm:pt>
    <dgm:pt modelId="{0FC69FB7-6935-4398-BEF0-3CDE9867486F}" type="pres">
      <dgm:prSet presAssocID="{BCC2D96F-04AF-4D3F-9A28-384233AA943C}" presName="preLine1" presStyleLbl="parChTrans1D1" presStyleIdx="3" presStyleCnt="4"/>
      <dgm:spPr/>
    </dgm:pt>
    <dgm:pt modelId="{0136E977-B20F-4458-B035-AC1779049C1C}" type="pres">
      <dgm:prSet presAssocID="{BCC2D96F-04AF-4D3F-9A28-384233AA943C}" presName="desTx1" presStyleLbl="revTx" presStyleIdx="0" presStyleCnt="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E08D0E0A-1A49-45C0-ADF8-EC951AAE04AC}" srcId="{3729AC05-A2FC-44EE-AF0C-C0F2FB57F02D}" destId="{BCC2D96F-04AF-4D3F-9A28-384233AA943C}" srcOrd="1" destOrd="0" parTransId="{5BBD2E83-3139-4421-86FF-619987640703}" sibTransId="{97FA6D2E-C7E0-4B00-A1F9-686544BCB4D0}"/>
    <dgm:cxn modelId="{E7F0E96D-2443-4C29-A415-5E08819E80DC}" srcId="{1B70F0E4-6D39-4C5D-8A72-485AB093A43E}" destId="{3729AC05-A2FC-44EE-AF0C-C0F2FB57F02D}" srcOrd="0" destOrd="0" parTransId="{2ECF6F9E-C037-4326-930D-8B67D594235A}" sibTransId="{A1BF08D3-FDCC-4996-BFA5-84D665DB9BE3}"/>
    <dgm:cxn modelId="{495AE056-066F-4AF3-97D0-94DCF71A8637}" type="presOf" srcId="{BCC2D96F-04AF-4D3F-9A28-384233AA943C}" destId="{0136E977-B20F-4458-B035-AC1779049C1C}" srcOrd="0" destOrd="0" presId="urn:microsoft.com/office/officeart/2009/3/layout/SubStepProcess"/>
    <dgm:cxn modelId="{64691865-A6E1-4439-9CBA-225547ECABB9}" type="presOf" srcId="{1B70F0E4-6D39-4C5D-8A72-485AB093A43E}" destId="{A6360EFE-CE33-412A-B801-3BCEB2E6D696}" srcOrd="0" destOrd="0" presId="urn:microsoft.com/office/officeart/2009/3/layout/SubStepProcess"/>
    <dgm:cxn modelId="{E865056A-BDCC-4D2E-BB09-E718DCA33970}" srcId="{3729AC05-A2FC-44EE-AF0C-C0F2FB57F02D}" destId="{329AED05-0C7E-4701-BBFA-479664ECF271}" srcOrd="0" destOrd="0" parTransId="{A53D252B-68A0-4CE9-B181-8337A071CBC9}" sibTransId="{FF1A0784-C360-42DE-9487-0DC099D6301A}"/>
    <dgm:cxn modelId="{E99A82C7-4252-4A57-BE2A-C64577BAF955}" type="presOf" srcId="{3729AC05-A2FC-44EE-AF0C-C0F2FB57F02D}" destId="{4766581C-0915-4782-AE8A-A6A86ECAC309}" srcOrd="0" destOrd="0" presId="urn:microsoft.com/office/officeart/2009/3/layout/SubStepProcess"/>
    <dgm:cxn modelId="{43E5B287-D120-4A55-986D-9A450D623E66}" type="presOf" srcId="{329AED05-0C7E-4701-BBFA-479664ECF271}" destId="{77B2A6B9-82EE-4BBF-A361-350078E6E9A5}" srcOrd="0" destOrd="0" presId="urn:microsoft.com/office/officeart/2009/3/layout/SubStepProcess"/>
    <dgm:cxn modelId="{A7B24A28-721F-48EC-BFAB-B9828EF94A92}" type="presParOf" srcId="{A6360EFE-CE33-412A-B801-3BCEB2E6D696}" destId="{4766581C-0915-4782-AE8A-A6A86ECAC309}" srcOrd="0" destOrd="0" presId="urn:microsoft.com/office/officeart/2009/3/layout/SubStepProcess"/>
    <dgm:cxn modelId="{96703C9E-AAD6-4510-AA9B-A01F99180133}" type="presParOf" srcId="{A6360EFE-CE33-412A-B801-3BCEB2E6D696}" destId="{155976D3-7185-49B3-8F3D-587B26782A78}" srcOrd="1" destOrd="0" presId="urn:microsoft.com/office/officeart/2009/3/layout/SubStepProcess"/>
    <dgm:cxn modelId="{53F70A6F-DCC9-43C1-BF93-D79CD4657D6B}" type="presParOf" srcId="{A6360EFE-CE33-412A-B801-3BCEB2E6D696}" destId="{D29D4F54-8AD7-4650-AF22-A1431DB569DC}" srcOrd="2" destOrd="0" presId="urn:microsoft.com/office/officeart/2009/3/layout/SubStepProcess"/>
    <dgm:cxn modelId="{A1BD0421-EBE4-46C1-ADA1-C46F27685E3F}" type="presParOf" srcId="{D29D4F54-8AD7-4650-AF22-A1431DB569DC}" destId="{11134D35-02E7-4642-A8CB-08A5A4C52FB0}" srcOrd="0" destOrd="0" presId="urn:microsoft.com/office/officeart/2009/3/layout/SubStepProcess"/>
    <dgm:cxn modelId="{658D670E-9DC6-49AE-8881-5A8642811288}" type="presParOf" srcId="{D29D4F54-8AD7-4650-AF22-A1431DB569DC}" destId="{D3623AA7-6B25-447A-8C67-91585D52DEE7}" srcOrd="1" destOrd="0" presId="urn:microsoft.com/office/officeart/2009/3/layout/SubStepProcess"/>
    <dgm:cxn modelId="{D72A10D4-52A8-41EC-94C4-18347B506901}" type="presParOf" srcId="{D3623AA7-6B25-447A-8C67-91585D52DEE7}" destId="{086EE1FD-2515-4515-B8FE-FEB2E395E45C}" srcOrd="0" destOrd="0" presId="urn:microsoft.com/office/officeart/2009/3/layout/SubStepProcess"/>
    <dgm:cxn modelId="{E352E061-1452-4DD2-B133-C3CC1C06F5FE}" type="presParOf" srcId="{D3623AA7-6B25-447A-8C67-91585D52DEE7}" destId="{CE2FE302-6F9E-4D17-A893-2AEB1DA5316C}" srcOrd="1" destOrd="0" presId="urn:microsoft.com/office/officeart/2009/3/layout/SubStepProcess"/>
    <dgm:cxn modelId="{3A227C13-4691-4357-81CE-83B26851F89F}" type="presParOf" srcId="{D3623AA7-6B25-447A-8C67-91585D52DEE7}" destId="{22B5FF93-F141-4E68-BDAF-0F77A4DEBE14}" srcOrd="2" destOrd="0" presId="urn:microsoft.com/office/officeart/2009/3/layout/SubStepProcess"/>
    <dgm:cxn modelId="{82CA83AC-D228-42CC-920F-4D8DB51B746E}" type="presParOf" srcId="{D3623AA7-6B25-447A-8C67-91585D52DEE7}" destId="{77B2A6B9-82EE-4BBF-A361-350078E6E9A5}" srcOrd="3" destOrd="0" presId="urn:microsoft.com/office/officeart/2009/3/layout/SubStepProcess"/>
    <dgm:cxn modelId="{AC91AD66-BE1E-43C7-8228-E103653FF1F8}" type="presParOf" srcId="{D29D4F54-8AD7-4650-AF22-A1431DB569DC}" destId="{134D93FC-D7F2-4E44-AA81-2C4C51F67908}" srcOrd="2" destOrd="0" presId="urn:microsoft.com/office/officeart/2009/3/layout/SubStepProcess"/>
    <dgm:cxn modelId="{467013C2-AA0B-4DF8-BBC4-161C13A9B58C}" type="presParOf" srcId="{D29D4F54-8AD7-4650-AF22-A1431DB569DC}" destId="{C17122BE-A187-4774-AF3B-32950CCAD8FC}" srcOrd="3" destOrd="0" presId="urn:microsoft.com/office/officeart/2009/3/layout/SubStepProcess"/>
    <dgm:cxn modelId="{C9FCA040-3FFA-4D42-A210-4082F36C26CA}" type="presParOf" srcId="{C17122BE-A187-4774-AF3B-32950CCAD8FC}" destId="{C113D16C-0518-4AF0-8154-CAE9B0607A01}" srcOrd="0" destOrd="0" presId="urn:microsoft.com/office/officeart/2009/3/layout/SubStepProcess"/>
    <dgm:cxn modelId="{E626EF65-268B-45EF-B847-0CC7B5C6255A}" type="presParOf" srcId="{C17122BE-A187-4774-AF3B-32950CCAD8FC}" destId="{47132679-7A37-4E69-AA18-063D1BEFDD0B}" srcOrd="1" destOrd="0" presId="urn:microsoft.com/office/officeart/2009/3/layout/SubStepProcess"/>
    <dgm:cxn modelId="{34C5EB4F-D31A-486B-8E2F-C98B77A161E2}" type="presParOf" srcId="{C17122BE-A187-4774-AF3B-32950CCAD8FC}" destId="{0FC69FB7-6935-4398-BEF0-3CDE9867486F}" srcOrd="2" destOrd="0" presId="urn:microsoft.com/office/officeart/2009/3/layout/SubStepProcess"/>
    <dgm:cxn modelId="{0EE404AF-E75D-47F2-8502-9C031901EBD6}" type="presParOf" srcId="{C17122BE-A187-4774-AF3B-32950CCAD8FC}" destId="{0136E977-B20F-4458-B035-AC1779049C1C}" srcOrd="3" destOrd="0" presId="urn:microsoft.com/office/officeart/2009/3/layout/SubStepProces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1B70F0E4-6D39-4C5D-8A72-485AB093A43E}" type="doc">
      <dgm:prSet loTypeId="urn:microsoft.com/office/officeart/2009/3/layout/SubStepProcess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3729AC05-A2FC-44EE-AF0C-C0F2FB57F02D}">
      <dgm:prSet phldrT="[Текст]" custT="1"/>
      <dgm:spPr/>
      <dgm:t>
        <a:bodyPr/>
        <a:lstStyle/>
        <a:p>
          <a:r>
            <a:rPr lang="ru-RU" sz="1800" b="1" dirty="0" smtClean="0"/>
            <a:t>Выбор конкретных носителей рекламы</a:t>
          </a:r>
        </a:p>
      </dgm:t>
    </dgm:pt>
    <dgm:pt modelId="{2ECF6F9E-C037-4326-930D-8B67D594235A}" type="parTrans" cxnId="{E7F0E96D-2443-4C29-A415-5E08819E80DC}">
      <dgm:prSet/>
      <dgm:spPr/>
      <dgm:t>
        <a:bodyPr/>
        <a:lstStyle/>
        <a:p>
          <a:endParaRPr lang="ru-RU"/>
        </a:p>
      </dgm:t>
    </dgm:pt>
    <dgm:pt modelId="{A1BF08D3-FDCC-4996-BFA5-84D665DB9BE3}" type="sibTrans" cxnId="{E7F0E96D-2443-4C29-A415-5E08819E80DC}">
      <dgm:prSet/>
      <dgm:spPr/>
      <dgm:t>
        <a:bodyPr/>
        <a:lstStyle/>
        <a:p>
          <a:endParaRPr lang="ru-RU"/>
        </a:p>
      </dgm:t>
    </dgm:pt>
    <dgm:pt modelId="{329AED05-0C7E-4701-BBFA-479664ECF271}">
      <dgm:prSet phldrT="[Текст]" custT="1"/>
      <dgm:spPr/>
      <dgm:t>
        <a:bodyPr/>
        <a:lstStyle/>
        <a:p>
          <a:r>
            <a:rPr lang="ru-RU" sz="1600" u="none" dirty="0" smtClean="0"/>
            <a:t>Носители рекламы, т.е. </a:t>
          </a:r>
          <a:r>
            <a:rPr lang="ru-RU" sz="1600" u="sng" dirty="0" smtClean="0"/>
            <a:t>конкретные</a:t>
          </a:r>
          <a:r>
            <a:rPr lang="ru-RU" sz="1600" u="none" dirty="0" smtClean="0"/>
            <a:t> средства доставки рекламы в пределах каждой категории.</a:t>
          </a:r>
          <a:endParaRPr lang="ru-RU" sz="1600" u="none" dirty="0"/>
        </a:p>
      </dgm:t>
    </dgm:pt>
    <dgm:pt modelId="{A53D252B-68A0-4CE9-B181-8337A071CBC9}" type="parTrans" cxnId="{E865056A-BDCC-4D2E-BB09-E718DCA33970}">
      <dgm:prSet/>
      <dgm:spPr/>
      <dgm:t>
        <a:bodyPr/>
        <a:lstStyle/>
        <a:p>
          <a:endParaRPr lang="ru-RU"/>
        </a:p>
      </dgm:t>
    </dgm:pt>
    <dgm:pt modelId="{FF1A0784-C360-42DE-9487-0DC099D6301A}" type="sibTrans" cxnId="{E865056A-BDCC-4D2E-BB09-E718DCA33970}">
      <dgm:prSet/>
      <dgm:spPr/>
      <dgm:t>
        <a:bodyPr/>
        <a:lstStyle/>
        <a:p>
          <a:endParaRPr lang="ru-RU"/>
        </a:p>
      </dgm:t>
    </dgm:pt>
    <dgm:pt modelId="{27397733-BF04-4574-82AA-D45B9A6A438E}">
      <dgm:prSet custT="1"/>
      <dgm:spPr/>
      <dgm:t>
        <a:bodyPr/>
        <a:lstStyle/>
        <a:p>
          <a:r>
            <a:rPr lang="ru-RU" sz="1600" u="none" dirty="0" smtClean="0"/>
            <a:t>Подсчитывать стоимость охвата данным носителем рекламы  1000 человек. Так же вычислять, какое количество потребителей из каждой тысячи будет охвачено его рекламой.</a:t>
          </a:r>
        </a:p>
      </dgm:t>
    </dgm:pt>
    <dgm:pt modelId="{81A14E37-C9AA-41F2-B189-11B7164371CF}" type="parTrans" cxnId="{2A2537C3-6E19-4D25-A2ED-D5131EB41550}">
      <dgm:prSet/>
      <dgm:spPr/>
      <dgm:t>
        <a:bodyPr/>
        <a:lstStyle/>
        <a:p>
          <a:endParaRPr lang="ru-RU"/>
        </a:p>
      </dgm:t>
    </dgm:pt>
    <dgm:pt modelId="{44CFAC79-5FE9-4C97-A542-7E1A7BE62375}" type="sibTrans" cxnId="{2A2537C3-6E19-4D25-A2ED-D5131EB41550}">
      <dgm:prSet/>
      <dgm:spPr/>
      <dgm:t>
        <a:bodyPr/>
        <a:lstStyle/>
        <a:p>
          <a:endParaRPr lang="ru-RU"/>
        </a:p>
      </dgm:t>
    </dgm:pt>
    <dgm:pt modelId="{70EEF744-74CF-46B0-B173-5F76DD4C03CF}">
      <dgm:prSet custT="1"/>
      <dgm:spPr/>
      <dgm:t>
        <a:bodyPr/>
        <a:lstStyle/>
        <a:p>
          <a:r>
            <a:rPr lang="ru-RU" sz="1600" u="sng" dirty="0" smtClean="0"/>
            <a:t>Учитывать стоимость </a:t>
          </a:r>
          <a:r>
            <a:rPr lang="ru-RU" sz="1600" u="none" dirty="0" smtClean="0"/>
            <a:t>производства рекламы для разных средств доставки информации.</a:t>
          </a:r>
        </a:p>
      </dgm:t>
    </dgm:pt>
    <dgm:pt modelId="{63507DD4-AAC5-4A83-A7AF-229A4CB68623}" type="parTrans" cxnId="{FE64483B-6DFB-46DE-8FAC-A43D5FCE4C8E}">
      <dgm:prSet/>
      <dgm:spPr/>
      <dgm:t>
        <a:bodyPr/>
        <a:lstStyle/>
        <a:p>
          <a:endParaRPr lang="ru-RU"/>
        </a:p>
      </dgm:t>
    </dgm:pt>
    <dgm:pt modelId="{0E5D65C0-1262-4456-B0F5-8307BF5DD42B}" type="sibTrans" cxnId="{FE64483B-6DFB-46DE-8FAC-A43D5FCE4C8E}">
      <dgm:prSet/>
      <dgm:spPr/>
      <dgm:t>
        <a:bodyPr/>
        <a:lstStyle/>
        <a:p>
          <a:endParaRPr lang="ru-RU"/>
        </a:p>
      </dgm:t>
    </dgm:pt>
    <dgm:pt modelId="{6CF74301-69CE-43B9-A02F-A9C1E6C2EBDD}">
      <dgm:prSet custT="1"/>
      <dgm:spPr/>
      <dgm:t>
        <a:bodyPr/>
        <a:lstStyle/>
        <a:p>
          <a:r>
            <a:rPr lang="ru-RU" sz="1600" u="none" dirty="0" smtClean="0"/>
            <a:t>Необходимо увязать стоимость с качеством аудитории носителя рекламы. Кроме того, следует учитывать степень внимания аудитории</a:t>
          </a:r>
        </a:p>
      </dgm:t>
    </dgm:pt>
    <dgm:pt modelId="{248D65E6-7045-4A59-B0C0-EC06F815AA6D}" type="parTrans" cxnId="{9E33BCB0-2CC2-493F-9E38-7DF8A570B1CE}">
      <dgm:prSet/>
      <dgm:spPr/>
      <dgm:t>
        <a:bodyPr/>
        <a:lstStyle/>
        <a:p>
          <a:endParaRPr lang="ru-RU"/>
        </a:p>
      </dgm:t>
    </dgm:pt>
    <dgm:pt modelId="{2371FEDC-BE3F-4BAF-88FB-8D90F5C46461}" type="sibTrans" cxnId="{9E33BCB0-2CC2-493F-9E38-7DF8A570B1CE}">
      <dgm:prSet/>
      <dgm:spPr/>
      <dgm:t>
        <a:bodyPr/>
        <a:lstStyle/>
        <a:p>
          <a:endParaRPr lang="ru-RU"/>
        </a:p>
      </dgm:t>
    </dgm:pt>
    <dgm:pt modelId="{A6360EFE-CE33-412A-B801-3BCEB2E6D696}" type="pres">
      <dgm:prSet presAssocID="{1B70F0E4-6D39-4C5D-8A72-485AB093A43E}" presName="Name0" presStyleCnt="0">
        <dgm:presLayoutVars>
          <dgm:chMax val="7"/>
          <dgm:dir/>
          <dgm:animOne val="branch"/>
        </dgm:presLayoutVars>
      </dgm:prSet>
      <dgm:spPr/>
      <dgm:t>
        <a:bodyPr/>
        <a:lstStyle/>
        <a:p>
          <a:endParaRPr lang="ru-RU"/>
        </a:p>
      </dgm:t>
    </dgm:pt>
    <dgm:pt modelId="{4766581C-0915-4782-AE8A-A6A86ECAC309}" type="pres">
      <dgm:prSet presAssocID="{3729AC05-A2FC-44EE-AF0C-C0F2FB57F02D}" presName="parTx1" presStyleLbl="node1" presStyleIdx="0" presStyleCnt="1"/>
      <dgm:spPr/>
      <dgm:t>
        <a:bodyPr/>
        <a:lstStyle/>
        <a:p>
          <a:endParaRPr lang="ru-RU"/>
        </a:p>
      </dgm:t>
    </dgm:pt>
    <dgm:pt modelId="{155976D3-7185-49B3-8F3D-587B26782A78}" type="pres">
      <dgm:prSet presAssocID="{3729AC05-A2FC-44EE-AF0C-C0F2FB57F02D}" presName="spPre1" presStyleCnt="0"/>
      <dgm:spPr/>
    </dgm:pt>
    <dgm:pt modelId="{D29D4F54-8AD7-4650-AF22-A1431DB569DC}" type="pres">
      <dgm:prSet presAssocID="{3729AC05-A2FC-44EE-AF0C-C0F2FB57F02D}" presName="chLin1" presStyleCnt="0"/>
      <dgm:spPr/>
    </dgm:pt>
    <dgm:pt modelId="{11134D35-02E7-4642-A8CB-08A5A4C52FB0}" type="pres">
      <dgm:prSet presAssocID="{A53D252B-68A0-4CE9-B181-8337A071CBC9}" presName="Name11" presStyleLbl="parChTrans1D1" presStyleIdx="0" presStyleCnt="8"/>
      <dgm:spPr/>
    </dgm:pt>
    <dgm:pt modelId="{D3623AA7-6B25-447A-8C67-91585D52DEE7}" type="pres">
      <dgm:prSet presAssocID="{329AED05-0C7E-4701-BBFA-479664ECF271}" presName="txAndLines1" presStyleCnt="0"/>
      <dgm:spPr/>
    </dgm:pt>
    <dgm:pt modelId="{086EE1FD-2515-4515-B8FE-FEB2E395E45C}" type="pres">
      <dgm:prSet presAssocID="{329AED05-0C7E-4701-BBFA-479664ECF271}" presName="anchor1" presStyleCnt="0"/>
      <dgm:spPr/>
    </dgm:pt>
    <dgm:pt modelId="{CE2FE302-6F9E-4D17-A893-2AEB1DA5316C}" type="pres">
      <dgm:prSet presAssocID="{329AED05-0C7E-4701-BBFA-479664ECF271}" presName="backup1" presStyleCnt="0"/>
      <dgm:spPr/>
    </dgm:pt>
    <dgm:pt modelId="{22B5FF93-F141-4E68-BDAF-0F77A4DEBE14}" type="pres">
      <dgm:prSet presAssocID="{329AED05-0C7E-4701-BBFA-479664ECF271}" presName="preLine1" presStyleLbl="parChTrans1D1" presStyleIdx="1" presStyleCnt="8"/>
      <dgm:spPr/>
    </dgm:pt>
    <dgm:pt modelId="{77B2A6B9-82EE-4BBF-A361-350078E6E9A5}" type="pres">
      <dgm:prSet presAssocID="{329AED05-0C7E-4701-BBFA-479664ECF271}" presName="desTx1" presStyleLbl="revTx" presStyleIdx="0" presStyleCnt="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5E67B25-67B8-429B-8EEF-F3855CEF32B6}" type="pres">
      <dgm:prSet presAssocID="{81A14E37-C9AA-41F2-B189-11B7164371CF}" presName="Name11" presStyleLbl="parChTrans1D1" presStyleIdx="2" presStyleCnt="8"/>
      <dgm:spPr/>
    </dgm:pt>
    <dgm:pt modelId="{334E23F0-E90D-488E-9CBF-A717B581C261}" type="pres">
      <dgm:prSet presAssocID="{27397733-BF04-4574-82AA-D45B9A6A438E}" presName="txAndLines1" presStyleCnt="0"/>
      <dgm:spPr/>
    </dgm:pt>
    <dgm:pt modelId="{D06A5A09-FC9D-4F65-AF07-B47EA967268B}" type="pres">
      <dgm:prSet presAssocID="{27397733-BF04-4574-82AA-D45B9A6A438E}" presName="anchor1" presStyleCnt="0"/>
      <dgm:spPr/>
    </dgm:pt>
    <dgm:pt modelId="{479BEFD1-8F47-4C2C-9CA5-E857012C3856}" type="pres">
      <dgm:prSet presAssocID="{27397733-BF04-4574-82AA-D45B9A6A438E}" presName="backup1" presStyleCnt="0"/>
      <dgm:spPr/>
    </dgm:pt>
    <dgm:pt modelId="{0F3EA39D-8F83-431B-B59C-6F345BEFDE96}" type="pres">
      <dgm:prSet presAssocID="{27397733-BF04-4574-82AA-D45B9A6A438E}" presName="preLine1" presStyleLbl="parChTrans1D1" presStyleIdx="3" presStyleCnt="8"/>
      <dgm:spPr/>
    </dgm:pt>
    <dgm:pt modelId="{E2868F13-DDCD-417F-9724-65E800A50F74}" type="pres">
      <dgm:prSet presAssocID="{27397733-BF04-4574-82AA-D45B9A6A438E}" presName="desTx1" presStyleLbl="revTx" presStyleIdx="0" presStyleCnt="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E03C082-EE38-42CE-9287-E95D7C638CB6}" type="pres">
      <dgm:prSet presAssocID="{63507DD4-AAC5-4A83-A7AF-229A4CB68623}" presName="Name11" presStyleLbl="parChTrans1D1" presStyleIdx="4" presStyleCnt="8"/>
      <dgm:spPr/>
    </dgm:pt>
    <dgm:pt modelId="{5E3CCCE2-B38B-4B06-9A59-126FF3A93645}" type="pres">
      <dgm:prSet presAssocID="{70EEF744-74CF-46B0-B173-5F76DD4C03CF}" presName="txAndLines1" presStyleCnt="0"/>
      <dgm:spPr/>
    </dgm:pt>
    <dgm:pt modelId="{D0E2F233-9D10-41B1-8257-8341C41698E0}" type="pres">
      <dgm:prSet presAssocID="{70EEF744-74CF-46B0-B173-5F76DD4C03CF}" presName="anchor1" presStyleCnt="0"/>
      <dgm:spPr/>
    </dgm:pt>
    <dgm:pt modelId="{A937C5DF-02C3-4D38-983B-1FA634CAF8F7}" type="pres">
      <dgm:prSet presAssocID="{70EEF744-74CF-46B0-B173-5F76DD4C03CF}" presName="backup1" presStyleCnt="0"/>
      <dgm:spPr/>
    </dgm:pt>
    <dgm:pt modelId="{B38828CC-4864-4D52-A38B-962CE0E82FF3}" type="pres">
      <dgm:prSet presAssocID="{70EEF744-74CF-46B0-B173-5F76DD4C03CF}" presName="preLine1" presStyleLbl="parChTrans1D1" presStyleIdx="5" presStyleCnt="8"/>
      <dgm:spPr/>
    </dgm:pt>
    <dgm:pt modelId="{765C4942-5D6E-4531-BE3F-9A9B39E1E3CB}" type="pres">
      <dgm:prSet presAssocID="{70EEF744-74CF-46B0-B173-5F76DD4C03CF}" presName="desTx1" presStyleLbl="revTx" presStyleIdx="0" presStyleCnt="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634C5ED-6B9D-4410-BD13-142ED705178E}" type="pres">
      <dgm:prSet presAssocID="{248D65E6-7045-4A59-B0C0-EC06F815AA6D}" presName="Name11" presStyleLbl="parChTrans1D1" presStyleIdx="6" presStyleCnt="8"/>
      <dgm:spPr/>
    </dgm:pt>
    <dgm:pt modelId="{4472B7EE-E69B-40EA-85E9-75821243FD2E}" type="pres">
      <dgm:prSet presAssocID="{6CF74301-69CE-43B9-A02F-A9C1E6C2EBDD}" presName="txAndLines1" presStyleCnt="0"/>
      <dgm:spPr/>
    </dgm:pt>
    <dgm:pt modelId="{DB08455F-47FD-43CD-8A3D-AB85425DB650}" type="pres">
      <dgm:prSet presAssocID="{6CF74301-69CE-43B9-A02F-A9C1E6C2EBDD}" presName="anchor1" presStyleCnt="0"/>
      <dgm:spPr/>
    </dgm:pt>
    <dgm:pt modelId="{5C14DE53-7807-45B1-B613-D8C253D260A6}" type="pres">
      <dgm:prSet presAssocID="{6CF74301-69CE-43B9-A02F-A9C1E6C2EBDD}" presName="backup1" presStyleCnt="0"/>
      <dgm:spPr/>
    </dgm:pt>
    <dgm:pt modelId="{DD74E0CD-B107-4BB5-AE89-0DAC4C070E71}" type="pres">
      <dgm:prSet presAssocID="{6CF74301-69CE-43B9-A02F-A9C1E6C2EBDD}" presName="preLine1" presStyleLbl="parChTrans1D1" presStyleIdx="7" presStyleCnt="8"/>
      <dgm:spPr/>
    </dgm:pt>
    <dgm:pt modelId="{A5D1C5B7-CCBE-480F-B9B2-1FE9AAD2C3E1}" type="pres">
      <dgm:prSet presAssocID="{6CF74301-69CE-43B9-A02F-A9C1E6C2EBDD}" presName="desTx1" presStyleLbl="revTx" presStyleIdx="0" presStyleCnt="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E7F0E96D-2443-4C29-A415-5E08819E80DC}" srcId="{1B70F0E4-6D39-4C5D-8A72-485AB093A43E}" destId="{3729AC05-A2FC-44EE-AF0C-C0F2FB57F02D}" srcOrd="0" destOrd="0" parTransId="{2ECF6F9E-C037-4326-930D-8B67D594235A}" sibTransId="{A1BF08D3-FDCC-4996-BFA5-84D665DB9BE3}"/>
    <dgm:cxn modelId="{FE64483B-6DFB-46DE-8FAC-A43D5FCE4C8E}" srcId="{3729AC05-A2FC-44EE-AF0C-C0F2FB57F02D}" destId="{70EEF744-74CF-46B0-B173-5F76DD4C03CF}" srcOrd="2" destOrd="0" parTransId="{63507DD4-AAC5-4A83-A7AF-229A4CB68623}" sibTransId="{0E5D65C0-1262-4456-B0F5-8307BF5DD42B}"/>
    <dgm:cxn modelId="{483E047E-C4AA-4C45-82A8-4F9A97216B7E}" type="presOf" srcId="{27397733-BF04-4574-82AA-D45B9A6A438E}" destId="{E2868F13-DDCD-417F-9724-65E800A50F74}" srcOrd="0" destOrd="0" presId="urn:microsoft.com/office/officeart/2009/3/layout/SubStepProcess"/>
    <dgm:cxn modelId="{31878707-ED91-4838-BA9E-80FE426588CC}" type="presOf" srcId="{70EEF744-74CF-46B0-B173-5F76DD4C03CF}" destId="{765C4942-5D6E-4531-BE3F-9A9B39E1E3CB}" srcOrd="0" destOrd="0" presId="urn:microsoft.com/office/officeart/2009/3/layout/SubStepProcess"/>
    <dgm:cxn modelId="{4F85184E-6934-4512-A0B3-286A2AD4F61E}" type="presOf" srcId="{1B70F0E4-6D39-4C5D-8A72-485AB093A43E}" destId="{A6360EFE-CE33-412A-B801-3BCEB2E6D696}" srcOrd="0" destOrd="0" presId="urn:microsoft.com/office/officeart/2009/3/layout/SubStepProcess"/>
    <dgm:cxn modelId="{F19F8AA7-DFFC-4B95-81B1-962641A5ABDF}" type="presOf" srcId="{329AED05-0C7E-4701-BBFA-479664ECF271}" destId="{77B2A6B9-82EE-4BBF-A361-350078E6E9A5}" srcOrd="0" destOrd="0" presId="urn:microsoft.com/office/officeart/2009/3/layout/SubStepProcess"/>
    <dgm:cxn modelId="{E865056A-BDCC-4D2E-BB09-E718DCA33970}" srcId="{3729AC05-A2FC-44EE-AF0C-C0F2FB57F02D}" destId="{329AED05-0C7E-4701-BBFA-479664ECF271}" srcOrd="0" destOrd="0" parTransId="{A53D252B-68A0-4CE9-B181-8337A071CBC9}" sibTransId="{FF1A0784-C360-42DE-9487-0DC099D6301A}"/>
    <dgm:cxn modelId="{2A2537C3-6E19-4D25-A2ED-D5131EB41550}" srcId="{3729AC05-A2FC-44EE-AF0C-C0F2FB57F02D}" destId="{27397733-BF04-4574-82AA-D45B9A6A438E}" srcOrd="1" destOrd="0" parTransId="{81A14E37-C9AA-41F2-B189-11B7164371CF}" sibTransId="{44CFAC79-5FE9-4C97-A542-7E1A7BE62375}"/>
    <dgm:cxn modelId="{23A30388-C42F-432F-B488-BFE62B475F28}" type="presOf" srcId="{3729AC05-A2FC-44EE-AF0C-C0F2FB57F02D}" destId="{4766581C-0915-4782-AE8A-A6A86ECAC309}" srcOrd="0" destOrd="0" presId="urn:microsoft.com/office/officeart/2009/3/layout/SubStepProcess"/>
    <dgm:cxn modelId="{9E33BCB0-2CC2-493F-9E38-7DF8A570B1CE}" srcId="{3729AC05-A2FC-44EE-AF0C-C0F2FB57F02D}" destId="{6CF74301-69CE-43B9-A02F-A9C1E6C2EBDD}" srcOrd="3" destOrd="0" parTransId="{248D65E6-7045-4A59-B0C0-EC06F815AA6D}" sibTransId="{2371FEDC-BE3F-4BAF-88FB-8D90F5C46461}"/>
    <dgm:cxn modelId="{A7410305-73A4-4E6F-A230-743D50FB3FFE}" type="presOf" srcId="{6CF74301-69CE-43B9-A02F-A9C1E6C2EBDD}" destId="{A5D1C5B7-CCBE-480F-B9B2-1FE9AAD2C3E1}" srcOrd="0" destOrd="0" presId="urn:microsoft.com/office/officeart/2009/3/layout/SubStepProcess"/>
    <dgm:cxn modelId="{89C1AA3C-3BBA-49E3-9F99-55D9D8B4BF10}" type="presParOf" srcId="{A6360EFE-CE33-412A-B801-3BCEB2E6D696}" destId="{4766581C-0915-4782-AE8A-A6A86ECAC309}" srcOrd="0" destOrd="0" presId="urn:microsoft.com/office/officeart/2009/3/layout/SubStepProcess"/>
    <dgm:cxn modelId="{F6FC00CC-0574-426F-A59E-D1BDF6A1EB7E}" type="presParOf" srcId="{A6360EFE-CE33-412A-B801-3BCEB2E6D696}" destId="{155976D3-7185-49B3-8F3D-587B26782A78}" srcOrd="1" destOrd="0" presId="urn:microsoft.com/office/officeart/2009/3/layout/SubStepProcess"/>
    <dgm:cxn modelId="{B5AEB640-0835-448C-8826-D2110DD474AE}" type="presParOf" srcId="{A6360EFE-CE33-412A-B801-3BCEB2E6D696}" destId="{D29D4F54-8AD7-4650-AF22-A1431DB569DC}" srcOrd="2" destOrd="0" presId="urn:microsoft.com/office/officeart/2009/3/layout/SubStepProcess"/>
    <dgm:cxn modelId="{769E0CB7-2C33-4DCB-BA66-B82938C180EC}" type="presParOf" srcId="{D29D4F54-8AD7-4650-AF22-A1431DB569DC}" destId="{11134D35-02E7-4642-A8CB-08A5A4C52FB0}" srcOrd="0" destOrd="0" presId="urn:microsoft.com/office/officeart/2009/3/layout/SubStepProcess"/>
    <dgm:cxn modelId="{022668E5-AB94-478D-B378-4F8F8E01A3D0}" type="presParOf" srcId="{D29D4F54-8AD7-4650-AF22-A1431DB569DC}" destId="{D3623AA7-6B25-447A-8C67-91585D52DEE7}" srcOrd="1" destOrd="0" presId="urn:microsoft.com/office/officeart/2009/3/layout/SubStepProcess"/>
    <dgm:cxn modelId="{AEF91742-1099-481D-82AE-B72F73F1F34C}" type="presParOf" srcId="{D3623AA7-6B25-447A-8C67-91585D52DEE7}" destId="{086EE1FD-2515-4515-B8FE-FEB2E395E45C}" srcOrd="0" destOrd="0" presId="urn:microsoft.com/office/officeart/2009/3/layout/SubStepProcess"/>
    <dgm:cxn modelId="{24E75A36-015A-4823-B6C3-B9AB2585755C}" type="presParOf" srcId="{D3623AA7-6B25-447A-8C67-91585D52DEE7}" destId="{CE2FE302-6F9E-4D17-A893-2AEB1DA5316C}" srcOrd="1" destOrd="0" presId="urn:microsoft.com/office/officeart/2009/3/layout/SubStepProcess"/>
    <dgm:cxn modelId="{8007A382-BBF7-4F87-A96A-D380A9B7154E}" type="presParOf" srcId="{D3623AA7-6B25-447A-8C67-91585D52DEE7}" destId="{22B5FF93-F141-4E68-BDAF-0F77A4DEBE14}" srcOrd="2" destOrd="0" presId="urn:microsoft.com/office/officeart/2009/3/layout/SubStepProcess"/>
    <dgm:cxn modelId="{58D2E247-972B-4FC0-A661-77BB1646A4B1}" type="presParOf" srcId="{D3623AA7-6B25-447A-8C67-91585D52DEE7}" destId="{77B2A6B9-82EE-4BBF-A361-350078E6E9A5}" srcOrd="3" destOrd="0" presId="urn:microsoft.com/office/officeart/2009/3/layout/SubStepProcess"/>
    <dgm:cxn modelId="{63384539-98D2-464E-8AC9-40C972E9B18A}" type="presParOf" srcId="{D29D4F54-8AD7-4650-AF22-A1431DB569DC}" destId="{65E67B25-67B8-429B-8EEF-F3855CEF32B6}" srcOrd="2" destOrd="0" presId="urn:microsoft.com/office/officeart/2009/3/layout/SubStepProcess"/>
    <dgm:cxn modelId="{9DFB2398-EA68-4CEE-9BC8-CABF73AD5C88}" type="presParOf" srcId="{D29D4F54-8AD7-4650-AF22-A1431DB569DC}" destId="{334E23F0-E90D-488E-9CBF-A717B581C261}" srcOrd="3" destOrd="0" presId="urn:microsoft.com/office/officeart/2009/3/layout/SubStepProcess"/>
    <dgm:cxn modelId="{71308622-4B2B-4925-BCA4-6D4AE7F299DA}" type="presParOf" srcId="{334E23F0-E90D-488E-9CBF-A717B581C261}" destId="{D06A5A09-FC9D-4F65-AF07-B47EA967268B}" srcOrd="0" destOrd="0" presId="urn:microsoft.com/office/officeart/2009/3/layout/SubStepProcess"/>
    <dgm:cxn modelId="{222FB62F-134D-4FE2-9AB4-47B1F1A22D00}" type="presParOf" srcId="{334E23F0-E90D-488E-9CBF-A717B581C261}" destId="{479BEFD1-8F47-4C2C-9CA5-E857012C3856}" srcOrd="1" destOrd="0" presId="urn:microsoft.com/office/officeart/2009/3/layout/SubStepProcess"/>
    <dgm:cxn modelId="{7F43560D-3684-4D5F-8F37-450ECF3A0BD1}" type="presParOf" srcId="{334E23F0-E90D-488E-9CBF-A717B581C261}" destId="{0F3EA39D-8F83-431B-B59C-6F345BEFDE96}" srcOrd="2" destOrd="0" presId="urn:microsoft.com/office/officeart/2009/3/layout/SubStepProcess"/>
    <dgm:cxn modelId="{05A1381E-D128-498A-B16F-D357BABFA30F}" type="presParOf" srcId="{334E23F0-E90D-488E-9CBF-A717B581C261}" destId="{E2868F13-DDCD-417F-9724-65E800A50F74}" srcOrd="3" destOrd="0" presId="urn:microsoft.com/office/officeart/2009/3/layout/SubStepProcess"/>
    <dgm:cxn modelId="{3795AAA0-8B97-491D-AE01-2C7744A48DEF}" type="presParOf" srcId="{D29D4F54-8AD7-4650-AF22-A1431DB569DC}" destId="{5E03C082-EE38-42CE-9287-E95D7C638CB6}" srcOrd="4" destOrd="0" presId="urn:microsoft.com/office/officeart/2009/3/layout/SubStepProcess"/>
    <dgm:cxn modelId="{17BDD85B-7BDB-48BC-9B8B-10975F806E4F}" type="presParOf" srcId="{D29D4F54-8AD7-4650-AF22-A1431DB569DC}" destId="{5E3CCCE2-B38B-4B06-9A59-126FF3A93645}" srcOrd="5" destOrd="0" presId="urn:microsoft.com/office/officeart/2009/3/layout/SubStepProcess"/>
    <dgm:cxn modelId="{474FA68B-253D-4221-A9C8-C5B29CB79BF6}" type="presParOf" srcId="{5E3CCCE2-B38B-4B06-9A59-126FF3A93645}" destId="{D0E2F233-9D10-41B1-8257-8341C41698E0}" srcOrd="0" destOrd="0" presId="urn:microsoft.com/office/officeart/2009/3/layout/SubStepProcess"/>
    <dgm:cxn modelId="{9E8721CE-9179-4625-A1F5-3BA4D8632283}" type="presParOf" srcId="{5E3CCCE2-B38B-4B06-9A59-126FF3A93645}" destId="{A937C5DF-02C3-4D38-983B-1FA634CAF8F7}" srcOrd="1" destOrd="0" presId="urn:microsoft.com/office/officeart/2009/3/layout/SubStepProcess"/>
    <dgm:cxn modelId="{299B3F0D-5651-48B5-B545-756C1BD44CE7}" type="presParOf" srcId="{5E3CCCE2-B38B-4B06-9A59-126FF3A93645}" destId="{B38828CC-4864-4D52-A38B-962CE0E82FF3}" srcOrd="2" destOrd="0" presId="urn:microsoft.com/office/officeart/2009/3/layout/SubStepProcess"/>
    <dgm:cxn modelId="{FA8D35B0-A909-4DE6-B482-FBE2547F42BE}" type="presParOf" srcId="{5E3CCCE2-B38B-4B06-9A59-126FF3A93645}" destId="{765C4942-5D6E-4531-BE3F-9A9B39E1E3CB}" srcOrd="3" destOrd="0" presId="urn:microsoft.com/office/officeart/2009/3/layout/SubStepProcess"/>
    <dgm:cxn modelId="{1D4053E0-C380-4441-8B1A-6A8473A8095E}" type="presParOf" srcId="{D29D4F54-8AD7-4650-AF22-A1431DB569DC}" destId="{2634C5ED-6B9D-4410-BD13-142ED705178E}" srcOrd="6" destOrd="0" presId="urn:microsoft.com/office/officeart/2009/3/layout/SubStepProcess"/>
    <dgm:cxn modelId="{C6E41182-13CB-483E-85C5-005C5505230D}" type="presParOf" srcId="{D29D4F54-8AD7-4650-AF22-A1431DB569DC}" destId="{4472B7EE-E69B-40EA-85E9-75821243FD2E}" srcOrd="7" destOrd="0" presId="urn:microsoft.com/office/officeart/2009/3/layout/SubStepProcess"/>
    <dgm:cxn modelId="{5B023969-64CF-4CCE-923B-AAB747110CF1}" type="presParOf" srcId="{4472B7EE-E69B-40EA-85E9-75821243FD2E}" destId="{DB08455F-47FD-43CD-8A3D-AB85425DB650}" srcOrd="0" destOrd="0" presId="urn:microsoft.com/office/officeart/2009/3/layout/SubStepProcess"/>
    <dgm:cxn modelId="{AE21604C-9028-4F0A-9F1E-0FD253756065}" type="presParOf" srcId="{4472B7EE-E69B-40EA-85E9-75821243FD2E}" destId="{5C14DE53-7807-45B1-B613-D8C253D260A6}" srcOrd="1" destOrd="0" presId="urn:microsoft.com/office/officeart/2009/3/layout/SubStepProcess"/>
    <dgm:cxn modelId="{A23937FD-0FB2-4114-9FC5-9C32D8CAA336}" type="presParOf" srcId="{4472B7EE-E69B-40EA-85E9-75821243FD2E}" destId="{DD74E0CD-B107-4BB5-AE89-0DAC4C070E71}" srcOrd="2" destOrd="0" presId="urn:microsoft.com/office/officeart/2009/3/layout/SubStepProcess"/>
    <dgm:cxn modelId="{4BF3B2AF-EC3D-4F53-99B3-D07B557E0163}" type="presParOf" srcId="{4472B7EE-E69B-40EA-85E9-75821243FD2E}" destId="{A5D1C5B7-CCBE-480F-B9B2-1FE9AAD2C3E1}" srcOrd="3" destOrd="0" presId="urn:microsoft.com/office/officeart/2009/3/layout/SubStepProces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1B70F0E4-6D39-4C5D-8A72-485AB093A43E}" type="doc">
      <dgm:prSet loTypeId="urn:microsoft.com/office/officeart/2009/3/layout/SubStepProcess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3729AC05-A2FC-44EE-AF0C-C0F2FB57F02D}">
      <dgm:prSet phldrT="[Текст]" custT="1"/>
      <dgm:spPr/>
      <dgm:t>
        <a:bodyPr/>
        <a:lstStyle/>
        <a:p>
          <a:r>
            <a:rPr lang="ru-RU" sz="1800" b="1" dirty="0" smtClean="0"/>
            <a:t>Принятие решения о графике использования средств</a:t>
          </a:r>
        </a:p>
      </dgm:t>
    </dgm:pt>
    <dgm:pt modelId="{2ECF6F9E-C037-4326-930D-8B67D594235A}" type="parTrans" cxnId="{E7F0E96D-2443-4C29-A415-5E08819E80DC}">
      <dgm:prSet/>
      <dgm:spPr/>
      <dgm:t>
        <a:bodyPr/>
        <a:lstStyle/>
        <a:p>
          <a:endParaRPr lang="ru-RU"/>
        </a:p>
      </dgm:t>
    </dgm:pt>
    <dgm:pt modelId="{A1BF08D3-FDCC-4996-BFA5-84D665DB9BE3}" type="sibTrans" cxnId="{E7F0E96D-2443-4C29-A415-5E08819E80DC}">
      <dgm:prSet/>
      <dgm:spPr/>
      <dgm:t>
        <a:bodyPr/>
        <a:lstStyle/>
        <a:p>
          <a:endParaRPr lang="ru-RU"/>
        </a:p>
      </dgm:t>
    </dgm:pt>
    <dgm:pt modelId="{DC9C9647-97DE-465B-B767-BAE1E9A61179}">
      <dgm:prSet phldrT="[Текст]" custT="1"/>
      <dgm:spPr/>
      <dgm:t>
        <a:bodyPr/>
        <a:lstStyle/>
        <a:p>
          <a:r>
            <a:rPr lang="ru-RU" sz="1400" b="0" dirty="0" smtClean="0"/>
            <a:t>Рекламодатель должен принять решение о том, как </a:t>
          </a:r>
          <a:r>
            <a:rPr lang="ru-RU" sz="1400" b="0" u="sng" dirty="0" smtClean="0"/>
            <a:t>распределить </a:t>
          </a:r>
          <a:r>
            <a:rPr lang="ru-RU" sz="1400" b="0" dirty="0" smtClean="0"/>
            <a:t>размещение рекламы в течение года. </a:t>
          </a:r>
        </a:p>
      </dgm:t>
    </dgm:pt>
    <dgm:pt modelId="{026A5DE0-0A9E-4F5D-81FD-4D70E470BA65}" type="parTrans" cxnId="{06171B8F-05E6-4C7C-8C3A-936962CF5F54}">
      <dgm:prSet/>
      <dgm:spPr/>
      <dgm:t>
        <a:bodyPr/>
        <a:lstStyle/>
        <a:p>
          <a:endParaRPr lang="ru-RU"/>
        </a:p>
      </dgm:t>
    </dgm:pt>
    <dgm:pt modelId="{9040677B-6285-467F-9A08-80540151AD4A}" type="sibTrans" cxnId="{06171B8F-05E6-4C7C-8C3A-936962CF5F54}">
      <dgm:prSet/>
      <dgm:spPr/>
      <dgm:t>
        <a:bodyPr/>
        <a:lstStyle/>
        <a:p>
          <a:endParaRPr lang="ru-RU"/>
        </a:p>
      </dgm:t>
    </dgm:pt>
    <dgm:pt modelId="{FDE0E674-BEF7-4EA6-8BA6-BD06F93CE3A8}">
      <dgm:prSet custT="1"/>
      <dgm:spPr/>
      <dgm:t>
        <a:bodyPr/>
        <a:lstStyle/>
        <a:p>
          <a:r>
            <a:rPr lang="ru-RU" sz="1400" b="0" dirty="0" smtClean="0"/>
            <a:t>Компания может </a:t>
          </a:r>
          <a:r>
            <a:rPr lang="ru-RU" sz="1400" b="0" u="sng" dirty="0" smtClean="0"/>
            <a:t>варьировать размещение </a:t>
          </a:r>
          <a:r>
            <a:rPr lang="ru-RU" sz="1400" b="0" dirty="0" smtClean="0"/>
            <a:t>своей рекламы с учетом </a:t>
          </a:r>
          <a:r>
            <a:rPr lang="ru-RU" sz="1400" b="0" u="sng" dirty="0" smtClean="0"/>
            <a:t>сезонных особенностей</a:t>
          </a:r>
          <a:r>
            <a:rPr lang="ru-RU" sz="1400" b="0" dirty="0" smtClean="0"/>
            <a:t>, вопреки сезонным особенностям или не изменять ее на протяжении всего года. Некоторые компании используют рекламу только в сезон. </a:t>
          </a:r>
          <a:r>
            <a:rPr lang="ru-RU" sz="1200" b="0" i="1" dirty="0" smtClean="0"/>
            <a:t>Например, многие универмаги публикуют рекламу, как правило, во время сезонных распродаж, в особенные дни года или летом</a:t>
          </a:r>
          <a:r>
            <a:rPr lang="ru-RU" sz="1400" b="0" dirty="0" smtClean="0"/>
            <a:t>.</a:t>
          </a:r>
        </a:p>
      </dgm:t>
    </dgm:pt>
    <dgm:pt modelId="{F0F767D0-6792-402F-9DFA-DD2521FE72B1}" type="parTrans" cxnId="{FB0799A6-57E9-4D00-A9AD-165D0638DE47}">
      <dgm:prSet/>
      <dgm:spPr/>
      <dgm:t>
        <a:bodyPr/>
        <a:lstStyle/>
        <a:p>
          <a:endParaRPr lang="ru-RU"/>
        </a:p>
      </dgm:t>
    </dgm:pt>
    <dgm:pt modelId="{396A8A92-A30B-4CB4-93D4-B3D993051B42}" type="sibTrans" cxnId="{FB0799A6-57E9-4D00-A9AD-165D0638DE47}">
      <dgm:prSet/>
      <dgm:spPr/>
      <dgm:t>
        <a:bodyPr/>
        <a:lstStyle/>
        <a:p>
          <a:endParaRPr lang="ru-RU"/>
        </a:p>
      </dgm:t>
    </dgm:pt>
    <dgm:pt modelId="{7B5793F0-A41F-40DA-BE8B-22522E775495}">
      <dgm:prSet custT="1"/>
      <dgm:spPr/>
      <dgm:t>
        <a:bodyPr/>
        <a:lstStyle/>
        <a:p>
          <a:r>
            <a:rPr lang="ru-RU" sz="1400" b="0" dirty="0" smtClean="0"/>
            <a:t>Рекламодатель должен выбрать </a:t>
          </a:r>
          <a:r>
            <a:rPr lang="ru-RU" sz="1400" b="0" u="sng" dirty="0" smtClean="0"/>
            <a:t>периодичность</a:t>
          </a:r>
          <a:r>
            <a:rPr lang="ru-RU" sz="1400" b="0" dirty="0" smtClean="0"/>
            <a:t> размещения рекламы. </a:t>
          </a:r>
          <a:r>
            <a:rPr lang="ru-RU" sz="1400" b="0" u="sng" dirty="0" smtClean="0"/>
            <a:t>Последовательность</a:t>
          </a:r>
          <a:r>
            <a:rPr lang="ru-RU" sz="1400" b="0" dirty="0" smtClean="0"/>
            <a:t> подразумевает равномерное распределение рекламы в течение данного периода времени. </a:t>
          </a:r>
          <a:r>
            <a:rPr lang="ru-RU" sz="1400" b="0" u="sng" dirty="0" smtClean="0"/>
            <a:t>Пульсация</a:t>
          </a:r>
          <a:r>
            <a:rPr lang="ru-RU" sz="1400" b="0" dirty="0" smtClean="0"/>
            <a:t> подразумевает неравномерное распределение рекламы на протяжении данного периода.</a:t>
          </a:r>
        </a:p>
      </dgm:t>
    </dgm:pt>
    <dgm:pt modelId="{6E4C7722-4982-460B-A06E-1FEDFAEB5707}" type="parTrans" cxnId="{356E3FA6-DDF1-4A41-9F6C-A5AFEC2C8045}">
      <dgm:prSet/>
      <dgm:spPr/>
      <dgm:t>
        <a:bodyPr/>
        <a:lstStyle/>
        <a:p>
          <a:endParaRPr lang="ru-RU"/>
        </a:p>
      </dgm:t>
    </dgm:pt>
    <dgm:pt modelId="{7332986C-F9A1-4324-9612-BA8FE4E0E840}" type="sibTrans" cxnId="{356E3FA6-DDF1-4A41-9F6C-A5AFEC2C8045}">
      <dgm:prSet/>
      <dgm:spPr/>
      <dgm:t>
        <a:bodyPr/>
        <a:lstStyle/>
        <a:p>
          <a:endParaRPr lang="ru-RU"/>
        </a:p>
      </dgm:t>
    </dgm:pt>
    <dgm:pt modelId="{A6360EFE-CE33-412A-B801-3BCEB2E6D696}" type="pres">
      <dgm:prSet presAssocID="{1B70F0E4-6D39-4C5D-8A72-485AB093A43E}" presName="Name0" presStyleCnt="0">
        <dgm:presLayoutVars>
          <dgm:chMax val="7"/>
          <dgm:dir/>
          <dgm:animOne val="branch"/>
        </dgm:presLayoutVars>
      </dgm:prSet>
      <dgm:spPr/>
      <dgm:t>
        <a:bodyPr/>
        <a:lstStyle/>
        <a:p>
          <a:endParaRPr lang="ru-RU"/>
        </a:p>
      </dgm:t>
    </dgm:pt>
    <dgm:pt modelId="{4766581C-0915-4782-AE8A-A6A86ECAC309}" type="pres">
      <dgm:prSet presAssocID="{3729AC05-A2FC-44EE-AF0C-C0F2FB57F02D}" presName="parTx1" presStyleLbl="node1" presStyleIdx="0" presStyleCnt="1"/>
      <dgm:spPr/>
      <dgm:t>
        <a:bodyPr/>
        <a:lstStyle/>
        <a:p>
          <a:endParaRPr lang="ru-RU"/>
        </a:p>
      </dgm:t>
    </dgm:pt>
    <dgm:pt modelId="{155976D3-7185-49B3-8F3D-587B26782A78}" type="pres">
      <dgm:prSet presAssocID="{3729AC05-A2FC-44EE-AF0C-C0F2FB57F02D}" presName="spPre1" presStyleCnt="0"/>
      <dgm:spPr/>
    </dgm:pt>
    <dgm:pt modelId="{D29D4F54-8AD7-4650-AF22-A1431DB569DC}" type="pres">
      <dgm:prSet presAssocID="{3729AC05-A2FC-44EE-AF0C-C0F2FB57F02D}" presName="chLin1" presStyleCnt="0"/>
      <dgm:spPr/>
    </dgm:pt>
    <dgm:pt modelId="{4117DE11-B744-43D3-8041-20F4D6219881}" type="pres">
      <dgm:prSet presAssocID="{026A5DE0-0A9E-4F5D-81FD-4D70E470BA65}" presName="Name11" presStyleLbl="parChTrans1D1" presStyleIdx="0" presStyleCnt="6"/>
      <dgm:spPr/>
    </dgm:pt>
    <dgm:pt modelId="{3D7F7ECD-B81A-4EF5-BF93-DD2B7C18787C}" type="pres">
      <dgm:prSet presAssocID="{DC9C9647-97DE-465B-B767-BAE1E9A61179}" presName="txAndLines1" presStyleCnt="0"/>
      <dgm:spPr/>
    </dgm:pt>
    <dgm:pt modelId="{3C3F6765-5F32-4218-8D20-E383876BEA79}" type="pres">
      <dgm:prSet presAssocID="{DC9C9647-97DE-465B-B767-BAE1E9A61179}" presName="anchor1" presStyleCnt="0"/>
      <dgm:spPr/>
    </dgm:pt>
    <dgm:pt modelId="{A92AAD33-56CA-4432-9DA5-B59E20FC6EA1}" type="pres">
      <dgm:prSet presAssocID="{DC9C9647-97DE-465B-B767-BAE1E9A61179}" presName="backup1" presStyleCnt="0"/>
      <dgm:spPr/>
    </dgm:pt>
    <dgm:pt modelId="{D32A66CF-8539-411A-A24A-DB1B4090C332}" type="pres">
      <dgm:prSet presAssocID="{DC9C9647-97DE-465B-B767-BAE1E9A61179}" presName="preLine1" presStyleLbl="parChTrans1D1" presStyleIdx="1" presStyleCnt="6"/>
      <dgm:spPr/>
    </dgm:pt>
    <dgm:pt modelId="{7FBF8E36-01E9-41D6-9B3F-033CB2E2B1D2}" type="pres">
      <dgm:prSet presAssocID="{DC9C9647-97DE-465B-B767-BAE1E9A61179}" presName="desTx1" presStyleLbl="revTx" presStyleIdx="0" presStyleCnt="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92DADA2-9EBA-4CD5-B3EE-B9756AE6F453}" type="pres">
      <dgm:prSet presAssocID="{F0F767D0-6792-402F-9DFA-DD2521FE72B1}" presName="Name11" presStyleLbl="parChTrans1D1" presStyleIdx="2" presStyleCnt="6"/>
      <dgm:spPr/>
    </dgm:pt>
    <dgm:pt modelId="{1F5E5ABE-BEEB-4F75-A48C-C4AF021DB253}" type="pres">
      <dgm:prSet presAssocID="{FDE0E674-BEF7-4EA6-8BA6-BD06F93CE3A8}" presName="txAndLines1" presStyleCnt="0"/>
      <dgm:spPr/>
    </dgm:pt>
    <dgm:pt modelId="{A6022174-6C37-4B05-8CB5-096100DFBEA1}" type="pres">
      <dgm:prSet presAssocID="{FDE0E674-BEF7-4EA6-8BA6-BD06F93CE3A8}" presName="anchor1" presStyleCnt="0"/>
      <dgm:spPr/>
    </dgm:pt>
    <dgm:pt modelId="{2F5265CA-4B47-47B9-92E2-A9729AD9EF6B}" type="pres">
      <dgm:prSet presAssocID="{FDE0E674-BEF7-4EA6-8BA6-BD06F93CE3A8}" presName="backup1" presStyleCnt="0"/>
      <dgm:spPr/>
    </dgm:pt>
    <dgm:pt modelId="{4C5427BE-3C62-4004-A9B9-565306392FA1}" type="pres">
      <dgm:prSet presAssocID="{FDE0E674-BEF7-4EA6-8BA6-BD06F93CE3A8}" presName="preLine1" presStyleLbl="parChTrans1D1" presStyleIdx="3" presStyleCnt="6"/>
      <dgm:spPr/>
    </dgm:pt>
    <dgm:pt modelId="{7869B181-A9EE-4481-8DD9-294BFE63BEF3}" type="pres">
      <dgm:prSet presAssocID="{FDE0E674-BEF7-4EA6-8BA6-BD06F93CE3A8}" presName="desTx1" presStyleLbl="revTx" presStyleIdx="0" presStyleCnt="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B8BBF33-E048-40B9-9829-AFCC33C2FB98}" type="pres">
      <dgm:prSet presAssocID="{6E4C7722-4982-460B-A06E-1FEDFAEB5707}" presName="Name11" presStyleLbl="parChTrans1D1" presStyleIdx="4" presStyleCnt="6"/>
      <dgm:spPr/>
    </dgm:pt>
    <dgm:pt modelId="{B925A0C0-7E70-44E7-89DA-CAFFD93A8999}" type="pres">
      <dgm:prSet presAssocID="{7B5793F0-A41F-40DA-BE8B-22522E775495}" presName="txAndLines1" presStyleCnt="0"/>
      <dgm:spPr/>
    </dgm:pt>
    <dgm:pt modelId="{5777307B-2EBC-41AA-B0B1-88A480B0BEA0}" type="pres">
      <dgm:prSet presAssocID="{7B5793F0-A41F-40DA-BE8B-22522E775495}" presName="anchor1" presStyleCnt="0"/>
      <dgm:spPr/>
    </dgm:pt>
    <dgm:pt modelId="{97B723A5-9D00-4EE0-B94F-1895F22441FF}" type="pres">
      <dgm:prSet presAssocID="{7B5793F0-A41F-40DA-BE8B-22522E775495}" presName="backup1" presStyleCnt="0"/>
      <dgm:spPr/>
    </dgm:pt>
    <dgm:pt modelId="{2D6EC27F-F17D-4191-A01C-FAC676B4A889}" type="pres">
      <dgm:prSet presAssocID="{7B5793F0-A41F-40DA-BE8B-22522E775495}" presName="preLine1" presStyleLbl="parChTrans1D1" presStyleIdx="5" presStyleCnt="6"/>
      <dgm:spPr/>
    </dgm:pt>
    <dgm:pt modelId="{F41179FD-ED21-4E79-97A1-16EDFF9D8CFF}" type="pres">
      <dgm:prSet presAssocID="{7B5793F0-A41F-40DA-BE8B-22522E775495}" presName="desTx1" presStyleLbl="revTx" presStyleIdx="0" presStyleCnt="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FEED2105-5D2C-42C6-9874-56A54DBFBB64}" type="presOf" srcId="{3729AC05-A2FC-44EE-AF0C-C0F2FB57F02D}" destId="{4766581C-0915-4782-AE8A-A6A86ECAC309}" srcOrd="0" destOrd="0" presId="urn:microsoft.com/office/officeart/2009/3/layout/SubStepProcess"/>
    <dgm:cxn modelId="{8B23CB9C-4C1A-4E8C-AD71-E2EABBC2E2EC}" type="presOf" srcId="{FDE0E674-BEF7-4EA6-8BA6-BD06F93CE3A8}" destId="{7869B181-A9EE-4481-8DD9-294BFE63BEF3}" srcOrd="0" destOrd="0" presId="urn:microsoft.com/office/officeart/2009/3/layout/SubStepProcess"/>
    <dgm:cxn modelId="{84D5B9FC-6519-43B1-B724-29865A7316E0}" type="presOf" srcId="{1B70F0E4-6D39-4C5D-8A72-485AB093A43E}" destId="{A6360EFE-CE33-412A-B801-3BCEB2E6D696}" srcOrd="0" destOrd="0" presId="urn:microsoft.com/office/officeart/2009/3/layout/SubStepProcess"/>
    <dgm:cxn modelId="{FB0799A6-57E9-4D00-A9AD-165D0638DE47}" srcId="{3729AC05-A2FC-44EE-AF0C-C0F2FB57F02D}" destId="{FDE0E674-BEF7-4EA6-8BA6-BD06F93CE3A8}" srcOrd="1" destOrd="0" parTransId="{F0F767D0-6792-402F-9DFA-DD2521FE72B1}" sibTransId="{396A8A92-A30B-4CB4-93D4-B3D993051B42}"/>
    <dgm:cxn modelId="{356E3FA6-DDF1-4A41-9F6C-A5AFEC2C8045}" srcId="{3729AC05-A2FC-44EE-AF0C-C0F2FB57F02D}" destId="{7B5793F0-A41F-40DA-BE8B-22522E775495}" srcOrd="2" destOrd="0" parTransId="{6E4C7722-4982-460B-A06E-1FEDFAEB5707}" sibTransId="{7332986C-F9A1-4324-9612-BA8FE4E0E840}"/>
    <dgm:cxn modelId="{06171B8F-05E6-4C7C-8C3A-936962CF5F54}" srcId="{3729AC05-A2FC-44EE-AF0C-C0F2FB57F02D}" destId="{DC9C9647-97DE-465B-B767-BAE1E9A61179}" srcOrd="0" destOrd="0" parTransId="{026A5DE0-0A9E-4F5D-81FD-4D70E470BA65}" sibTransId="{9040677B-6285-467F-9A08-80540151AD4A}"/>
    <dgm:cxn modelId="{743B8380-3ACB-4E2A-849A-32C96FA4DB85}" type="presOf" srcId="{DC9C9647-97DE-465B-B767-BAE1E9A61179}" destId="{7FBF8E36-01E9-41D6-9B3F-033CB2E2B1D2}" srcOrd="0" destOrd="0" presId="urn:microsoft.com/office/officeart/2009/3/layout/SubStepProcess"/>
    <dgm:cxn modelId="{F610C519-2E42-4619-9862-6F99466948C5}" type="presOf" srcId="{7B5793F0-A41F-40DA-BE8B-22522E775495}" destId="{F41179FD-ED21-4E79-97A1-16EDFF9D8CFF}" srcOrd="0" destOrd="0" presId="urn:microsoft.com/office/officeart/2009/3/layout/SubStepProcess"/>
    <dgm:cxn modelId="{E7F0E96D-2443-4C29-A415-5E08819E80DC}" srcId="{1B70F0E4-6D39-4C5D-8A72-485AB093A43E}" destId="{3729AC05-A2FC-44EE-AF0C-C0F2FB57F02D}" srcOrd="0" destOrd="0" parTransId="{2ECF6F9E-C037-4326-930D-8B67D594235A}" sibTransId="{A1BF08D3-FDCC-4996-BFA5-84D665DB9BE3}"/>
    <dgm:cxn modelId="{A1E8326A-6D37-4DCD-884D-435F1A8FF77D}" type="presParOf" srcId="{A6360EFE-CE33-412A-B801-3BCEB2E6D696}" destId="{4766581C-0915-4782-AE8A-A6A86ECAC309}" srcOrd="0" destOrd="0" presId="urn:microsoft.com/office/officeart/2009/3/layout/SubStepProcess"/>
    <dgm:cxn modelId="{46CCAE7A-FE3C-4BA5-BBF9-B82CB4132D34}" type="presParOf" srcId="{A6360EFE-CE33-412A-B801-3BCEB2E6D696}" destId="{155976D3-7185-49B3-8F3D-587B26782A78}" srcOrd="1" destOrd="0" presId="urn:microsoft.com/office/officeart/2009/3/layout/SubStepProcess"/>
    <dgm:cxn modelId="{31A6047B-E49D-4127-B637-CA53C49886D5}" type="presParOf" srcId="{A6360EFE-CE33-412A-B801-3BCEB2E6D696}" destId="{D29D4F54-8AD7-4650-AF22-A1431DB569DC}" srcOrd="2" destOrd="0" presId="urn:microsoft.com/office/officeart/2009/3/layout/SubStepProcess"/>
    <dgm:cxn modelId="{D95AF671-8735-482B-AED4-EDCB39CF7FB7}" type="presParOf" srcId="{D29D4F54-8AD7-4650-AF22-A1431DB569DC}" destId="{4117DE11-B744-43D3-8041-20F4D6219881}" srcOrd="0" destOrd="0" presId="urn:microsoft.com/office/officeart/2009/3/layout/SubStepProcess"/>
    <dgm:cxn modelId="{E784E9E5-B352-4239-8DF8-C05FCEC7F6EB}" type="presParOf" srcId="{D29D4F54-8AD7-4650-AF22-A1431DB569DC}" destId="{3D7F7ECD-B81A-4EF5-BF93-DD2B7C18787C}" srcOrd="1" destOrd="0" presId="urn:microsoft.com/office/officeart/2009/3/layout/SubStepProcess"/>
    <dgm:cxn modelId="{18132039-A9EE-483F-81D6-CF804BA61B14}" type="presParOf" srcId="{3D7F7ECD-B81A-4EF5-BF93-DD2B7C18787C}" destId="{3C3F6765-5F32-4218-8D20-E383876BEA79}" srcOrd="0" destOrd="0" presId="urn:microsoft.com/office/officeart/2009/3/layout/SubStepProcess"/>
    <dgm:cxn modelId="{E03FFD11-D249-48D0-AC4F-C8E38C386772}" type="presParOf" srcId="{3D7F7ECD-B81A-4EF5-BF93-DD2B7C18787C}" destId="{A92AAD33-56CA-4432-9DA5-B59E20FC6EA1}" srcOrd="1" destOrd="0" presId="urn:microsoft.com/office/officeart/2009/3/layout/SubStepProcess"/>
    <dgm:cxn modelId="{EC14F4EB-D778-4961-A351-B379420EFB0C}" type="presParOf" srcId="{3D7F7ECD-B81A-4EF5-BF93-DD2B7C18787C}" destId="{D32A66CF-8539-411A-A24A-DB1B4090C332}" srcOrd="2" destOrd="0" presId="urn:microsoft.com/office/officeart/2009/3/layout/SubStepProcess"/>
    <dgm:cxn modelId="{7696107F-956C-412E-BCE0-09125910FAC1}" type="presParOf" srcId="{3D7F7ECD-B81A-4EF5-BF93-DD2B7C18787C}" destId="{7FBF8E36-01E9-41D6-9B3F-033CB2E2B1D2}" srcOrd="3" destOrd="0" presId="urn:microsoft.com/office/officeart/2009/3/layout/SubStepProcess"/>
    <dgm:cxn modelId="{09A9F89F-E64F-4B70-A0EF-BC459DB203E2}" type="presParOf" srcId="{D29D4F54-8AD7-4650-AF22-A1431DB569DC}" destId="{C92DADA2-9EBA-4CD5-B3EE-B9756AE6F453}" srcOrd="2" destOrd="0" presId="urn:microsoft.com/office/officeart/2009/3/layout/SubStepProcess"/>
    <dgm:cxn modelId="{0B25956B-AD4E-4CA6-9C1B-D39A5CB4A23F}" type="presParOf" srcId="{D29D4F54-8AD7-4650-AF22-A1431DB569DC}" destId="{1F5E5ABE-BEEB-4F75-A48C-C4AF021DB253}" srcOrd="3" destOrd="0" presId="urn:microsoft.com/office/officeart/2009/3/layout/SubStepProcess"/>
    <dgm:cxn modelId="{D58BBA45-9637-49AB-A0E5-91A3B04896FE}" type="presParOf" srcId="{1F5E5ABE-BEEB-4F75-A48C-C4AF021DB253}" destId="{A6022174-6C37-4B05-8CB5-096100DFBEA1}" srcOrd="0" destOrd="0" presId="urn:microsoft.com/office/officeart/2009/3/layout/SubStepProcess"/>
    <dgm:cxn modelId="{D6C6D33A-AEEE-4777-9ACD-E3E8D9C0B17C}" type="presParOf" srcId="{1F5E5ABE-BEEB-4F75-A48C-C4AF021DB253}" destId="{2F5265CA-4B47-47B9-92E2-A9729AD9EF6B}" srcOrd="1" destOrd="0" presId="urn:microsoft.com/office/officeart/2009/3/layout/SubStepProcess"/>
    <dgm:cxn modelId="{DCA20E75-FE72-462D-A805-15C816864D9D}" type="presParOf" srcId="{1F5E5ABE-BEEB-4F75-A48C-C4AF021DB253}" destId="{4C5427BE-3C62-4004-A9B9-565306392FA1}" srcOrd="2" destOrd="0" presId="urn:microsoft.com/office/officeart/2009/3/layout/SubStepProcess"/>
    <dgm:cxn modelId="{BCD1DC59-8879-4AD4-8F5D-57CABCF71620}" type="presParOf" srcId="{1F5E5ABE-BEEB-4F75-A48C-C4AF021DB253}" destId="{7869B181-A9EE-4481-8DD9-294BFE63BEF3}" srcOrd="3" destOrd="0" presId="urn:microsoft.com/office/officeart/2009/3/layout/SubStepProcess"/>
    <dgm:cxn modelId="{30773AED-C629-4661-B437-EEEDE67B73A4}" type="presParOf" srcId="{D29D4F54-8AD7-4650-AF22-A1431DB569DC}" destId="{EB8BBF33-E048-40B9-9829-AFCC33C2FB98}" srcOrd="4" destOrd="0" presId="urn:microsoft.com/office/officeart/2009/3/layout/SubStepProcess"/>
    <dgm:cxn modelId="{BB00BA89-1805-46D7-812C-66D45199B838}" type="presParOf" srcId="{D29D4F54-8AD7-4650-AF22-A1431DB569DC}" destId="{B925A0C0-7E70-44E7-89DA-CAFFD93A8999}" srcOrd="5" destOrd="0" presId="urn:microsoft.com/office/officeart/2009/3/layout/SubStepProcess"/>
    <dgm:cxn modelId="{6D77F9F0-3DA6-4A0B-B964-64B062F1289E}" type="presParOf" srcId="{B925A0C0-7E70-44E7-89DA-CAFFD93A8999}" destId="{5777307B-2EBC-41AA-B0B1-88A480B0BEA0}" srcOrd="0" destOrd="0" presId="urn:microsoft.com/office/officeart/2009/3/layout/SubStepProcess"/>
    <dgm:cxn modelId="{FCC01F9E-7B1A-48FE-B03B-21877F34E102}" type="presParOf" srcId="{B925A0C0-7E70-44E7-89DA-CAFFD93A8999}" destId="{97B723A5-9D00-4EE0-B94F-1895F22441FF}" srcOrd="1" destOrd="0" presId="urn:microsoft.com/office/officeart/2009/3/layout/SubStepProcess"/>
    <dgm:cxn modelId="{6B2CA19C-7C58-4982-92BB-0EB3A140785B}" type="presParOf" srcId="{B925A0C0-7E70-44E7-89DA-CAFFD93A8999}" destId="{2D6EC27F-F17D-4191-A01C-FAC676B4A889}" srcOrd="2" destOrd="0" presId="urn:microsoft.com/office/officeart/2009/3/layout/SubStepProcess"/>
    <dgm:cxn modelId="{0DB551F8-3698-4269-B7DF-F8182D40EB4A}" type="presParOf" srcId="{B925A0C0-7E70-44E7-89DA-CAFFD93A8999}" destId="{F41179FD-ED21-4E79-97A1-16EDFF9D8CFF}" srcOrd="3" destOrd="0" presId="urn:microsoft.com/office/officeart/2009/3/layout/SubStepProces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8E9C4202-1796-41EC-8A4B-40D92E5793ED}" type="doc">
      <dgm:prSet loTypeId="urn:microsoft.com/office/officeart/2005/8/layout/lProcess2" loCatId="list" qsTypeId="urn:microsoft.com/office/officeart/2005/8/quickstyle/simple3" qsCatId="simple" csTypeId="urn:microsoft.com/office/officeart/2005/8/colors/colorful1" csCatId="colorful" phldr="1"/>
      <dgm:spPr/>
      <dgm:t>
        <a:bodyPr/>
        <a:lstStyle/>
        <a:p>
          <a:endParaRPr lang="ru-RU"/>
        </a:p>
      </dgm:t>
    </dgm:pt>
    <dgm:pt modelId="{6C253DA4-D7FA-41EF-83CC-9C5C0D91BB6A}">
      <dgm:prSet phldrT="[Текст]"/>
      <dgm:spPr/>
      <dgm:t>
        <a:bodyPr/>
        <a:lstStyle/>
        <a:p>
          <a:r>
            <a:rPr lang="ru-RU" dirty="0" smtClean="0"/>
            <a:t>Рекламодателям необходимо регулярно оценивать два типа результатов использования рекламы</a:t>
          </a:r>
          <a:endParaRPr lang="ru-RU" dirty="0"/>
        </a:p>
      </dgm:t>
    </dgm:pt>
    <dgm:pt modelId="{EDE16D56-28DA-4D38-A88D-3807EB3E1472}" type="parTrans" cxnId="{5DB16441-1596-466A-AF77-66AA43286861}">
      <dgm:prSet/>
      <dgm:spPr/>
      <dgm:t>
        <a:bodyPr/>
        <a:lstStyle/>
        <a:p>
          <a:endParaRPr lang="ru-RU"/>
        </a:p>
      </dgm:t>
    </dgm:pt>
    <dgm:pt modelId="{D4FC9332-47D2-4AA6-95E2-D38F56DBB4C9}" type="sibTrans" cxnId="{5DB16441-1596-466A-AF77-66AA43286861}">
      <dgm:prSet/>
      <dgm:spPr/>
      <dgm:t>
        <a:bodyPr/>
        <a:lstStyle/>
        <a:p>
          <a:endParaRPr lang="ru-RU"/>
        </a:p>
      </dgm:t>
    </dgm:pt>
    <dgm:pt modelId="{7B03DECA-6D93-451F-97D3-43EDFCACE063}">
      <dgm:prSet phldrT="[Текст]"/>
      <dgm:spPr/>
      <dgm:t>
        <a:bodyPr/>
        <a:lstStyle/>
        <a:p>
          <a:r>
            <a:rPr lang="ru-RU" i="1" u="sng" dirty="0" smtClean="0"/>
            <a:t>Коммуникативная эффективность</a:t>
          </a:r>
          <a:endParaRPr lang="ru-RU" dirty="0"/>
        </a:p>
      </dgm:t>
    </dgm:pt>
    <dgm:pt modelId="{90EC1056-56A7-41D4-9B38-B50C943AFC78}" type="parTrans" cxnId="{F99256E9-12D0-45C7-8445-0FA86213CE6B}">
      <dgm:prSet/>
      <dgm:spPr/>
      <dgm:t>
        <a:bodyPr/>
        <a:lstStyle/>
        <a:p>
          <a:endParaRPr lang="ru-RU"/>
        </a:p>
      </dgm:t>
    </dgm:pt>
    <dgm:pt modelId="{E29FF25C-9522-4BC2-B6CB-ECB6576577F3}" type="sibTrans" cxnId="{F99256E9-12D0-45C7-8445-0FA86213CE6B}">
      <dgm:prSet/>
      <dgm:spPr/>
      <dgm:t>
        <a:bodyPr/>
        <a:lstStyle/>
        <a:p>
          <a:endParaRPr lang="ru-RU"/>
        </a:p>
      </dgm:t>
    </dgm:pt>
    <dgm:pt modelId="{CD4B7678-B573-4B16-8592-2907A5EAA61F}">
      <dgm:prSet phldrT="[Текст]"/>
      <dgm:spPr/>
      <dgm:t>
        <a:bodyPr/>
        <a:lstStyle/>
        <a:p>
          <a:r>
            <a:rPr lang="ru-RU" i="1" u="sng" dirty="0" smtClean="0"/>
            <a:t>Коммерческая эффективность</a:t>
          </a:r>
          <a:endParaRPr lang="ru-RU" i="1" u="sng" dirty="0"/>
        </a:p>
      </dgm:t>
    </dgm:pt>
    <dgm:pt modelId="{3293DD0D-1BBB-493A-8FB1-E50FD6EAF29E}" type="parTrans" cxnId="{CA3F58BE-E9F3-453C-9BE5-F169D0F12F9C}">
      <dgm:prSet/>
      <dgm:spPr/>
      <dgm:t>
        <a:bodyPr/>
        <a:lstStyle/>
        <a:p>
          <a:endParaRPr lang="ru-RU"/>
        </a:p>
      </dgm:t>
    </dgm:pt>
    <dgm:pt modelId="{A8CD7DFB-F066-422B-B2C8-78FB756821EA}" type="sibTrans" cxnId="{CA3F58BE-E9F3-453C-9BE5-F169D0F12F9C}">
      <dgm:prSet/>
      <dgm:spPr/>
      <dgm:t>
        <a:bodyPr/>
        <a:lstStyle/>
        <a:p>
          <a:endParaRPr lang="ru-RU"/>
        </a:p>
      </dgm:t>
    </dgm:pt>
    <dgm:pt modelId="{8B687622-B811-4B76-81AC-0A7028060D07}">
      <dgm:prSet phldrT="[Текст]"/>
      <dgm:spPr/>
      <dgm:t>
        <a:bodyPr/>
        <a:lstStyle/>
        <a:p>
          <a:r>
            <a:rPr lang="ru-RU" dirty="0" smtClean="0"/>
            <a:t>Показывает, насколько эффективным было воздействие рекламы на потребителя</a:t>
          </a:r>
          <a:endParaRPr lang="ru-RU" dirty="0"/>
        </a:p>
      </dgm:t>
    </dgm:pt>
    <dgm:pt modelId="{375236AE-2CAD-4C00-B4F9-E08CEE4BCE50}" type="parTrans" cxnId="{8902807B-C325-4876-A896-6C5B6FF99A97}">
      <dgm:prSet/>
      <dgm:spPr/>
      <dgm:t>
        <a:bodyPr/>
        <a:lstStyle/>
        <a:p>
          <a:endParaRPr lang="ru-RU"/>
        </a:p>
      </dgm:t>
    </dgm:pt>
    <dgm:pt modelId="{687F9FF3-6513-4F9F-A487-37CA9FAFFD91}" type="sibTrans" cxnId="{8902807B-C325-4876-A896-6C5B6FF99A97}">
      <dgm:prSet/>
      <dgm:spPr/>
      <dgm:t>
        <a:bodyPr/>
        <a:lstStyle/>
        <a:p>
          <a:endParaRPr lang="ru-RU"/>
        </a:p>
      </dgm:t>
    </dgm:pt>
    <dgm:pt modelId="{ABC8038C-BFE7-48EA-9A44-60B0265AB276}">
      <dgm:prSet phldrT="[Текст]"/>
      <dgm:spPr/>
      <dgm:t>
        <a:bodyPr/>
        <a:lstStyle/>
        <a:p>
          <a:r>
            <a:rPr lang="ru-RU" dirty="0" smtClean="0"/>
            <a:t>Первый способ определения состоит в сравнении прошлого уровня продаж с прошлыми расходами на рекламу</a:t>
          </a:r>
          <a:endParaRPr lang="ru-RU" dirty="0"/>
        </a:p>
      </dgm:t>
    </dgm:pt>
    <dgm:pt modelId="{3420F6BB-BB2D-4A85-B08A-A87B9BB682E7}" type="parTrans" cxnId="{15328752-4A41-46DD-ABE1-02CBA340C2AC}">
      <dgm:prSet/>
      <dgm:spPr/>
      <dgm:t>
        <a:bodyPr/>
        <a:lstStyle/>
        <a:p>
          <a:endParaRPr lang="ru-RU"/>
        </a:p>
      </dgm:t>
    </dgm:pt>
    <dgm:pt modelId="{DE8BCF6C-9E1E-434D-8710-43287ECC63D2}" type="sibTrans" cxnId="{15328752-4A41-46DD-ABE1-02CBA340C2AC}">
      <dgm:prSet/>
      <dgm:spPr/>
      <dgm:t>
        <a:bodyPr/>
        <a:lstStyle/>
        <a:p>
          <a:endParaRPr lang="ru-RU"/>
        </a:p>
      </dgm:t>
    </dgm:pt>
    <dgm:pt modelId="{0386F3ED-47BC-4719-B787-F27447851E13}">
      <dgm:prSet phldrT="[Текст]"/>
      <dgm:spPr/>
      <dgm:t>
        <a:bodyPr/>
        <a:lstStyle/>
        <a:p>
          <a:r>
            <a:rPr lang="ru-RU" dirty="0" smtClean="0"/>
            <a:t>Исследование проводится до или после публикации рекламы в печати или трансляции по телевидению</a:t>
          </a:r>
          <a:endParaRPr lang="ru-RU" dirty="0"/>
        </a:p>
      </dgm:t>
    </dgm:pt>
    <dgm:pt modelId="{FABD56EF-445C-467C-9E5D-0E7CA6CD09DF}" type="parTrans" cxnId="{D8BB575B-1602-4993-B4CF-240A5F3331EB}">
      <dgm:prSet/>
      <dgm:spPr/>
      <dgm:t>
        <a:bodyPr/>
        <a:lstStyle/>
        <a:p>
          <a:endParaRPr lang="ru-RU"/>
        </a:p>
      </dgm:t>
    </dgm:pt>
    <dgm:pt modelId="{6B3375E3-8020-4B6D-946B-7AC3794FB6B0}" type="sibTrans" cxnId="{D8BB575B-1602-4993-B4CF-240A5F3331EB}">
      <dgm:prSet/>
      <dgm:spPr/>
      <dgm:t>
        <a:bodyPr/>
        <a:lstStyle/>
        <a:p>
          <a:endParaRPr lang="ru-RU"/>
        </a:p>
      </dgm:t>
    </dgm:pt>
    <dgm:pt modelId="{41D06692-6E86-4A95-8F11-9107266E24C3}">
      <dgm:prSet phldrT="[Текст]"/>
      <dgm:spPr/>
      <dgm:t>
        <a:bodyPr/>
        <a:lstStyle/>
        <a:p>
          <a:r>
            <a:rPr lang="ru-RU" dirty="0" smtClean="0"/>
            <a:t>Перед тем как разместить рекламу в выбранном средстве распространения, рекламодатель представляет на рассмотрение группы потребителей варианты рекламы и просит дать оценку каждому из них</a:t>
          </a:r>
          <a:endParaRPr lang="ru-RU" dirty="0"/>
        </a:p>
      </dgm:t>
    </dgm:pt>
    <dgm:pt modelId="{3EF93FC4-45DE-4547-8EE3-2C2B0679DA6D}" type="parTrans" cxnId="{3FDC9CD1-D333-4395-986E-0F7D9BFFA8C3}">
      <dgm:prSet/>
      <dgm:spPr/>
      <dgm:t>
        <a:bodyPr/>
        <a:lstStyle/>
        <a:p>
          <a:endParaRPr lang="ru-RU"/>
        </a:p>
      </dgm:t>
    </dgm:pt>
    <dgm:pt modelId="{7AC8CB8A-3813-435B-8435-4200C92AFD32}" type="sibTrans" cxnId="{3FDC9CD1-D333-4395-986E-0F7D9BFFA8C3}">
      <dgm:prSet/>
      <dgm:spPr/>
      <dgm:t>
        <a:bodyPr/>
        <a:lstStyle/>
        <a:p>
          <a:endParaRPr lang="ru-RU"/>
        </a:p>
      </dgm:t>
    </dgm:pt>
    <dgm:pt modelId="{75EA6BF6-A6D3-44E2-984B-807241B37FAF}">
      <dgm:prSet phldrT="[Текст]"/>
      <dgm:spPr/>
      <dgm:t>
        <a:bodyPr/>
        <a:lstStyle/>
        <a:p>
          <a:r>
            <a:rPr lang="ru-RU" dirty="0" smtClean="0"/>
            <a:t>Второй способ - экспериментальный</a:t>
          </a:r>
          <a:endParaRPr lang="ru-RU" dirty="0"/>
        </a:p>
      </dgm:t>
    </dgm:pt>
    <dgm:pt modelId="{EBE81D84-1302-4D8E-B1F7-3BB09C6CDD00}" type="parTrans" cxnId="{672C2B85-ABDE-48DF-9BB1-8FF302606171}">
      <dgm:prSet/>
      <dgm:spPr/>
      <dgm:t>
        <a:bodyPr/>
        <a:lstStyle/>
        <a:p>
          <a:endParaRPr lang="ru-RU"/>
        </a:p>
      </dgm:t>
    </dgm:pt>
    <dgm:pt modelId="{08607C8A-D60B-4580-9AA0-4763BF7A479A}" type="sibTrans" cxnId="{672C2B85-ABDE-48DF-9BB1-8FF302606171}">
      <dgm:prSet/>
      <dgm:spPr/>
      <dgm:t>
        <a:bodyPr/>
        <a:lstStyle/>
        <a:p>
          <a:endParaRPr lang="ru-RU"/>
        </a:p>
      </dgm:t>
    </dgm:pt>
    <dgm:pt modelId="{3BCCF019-A889-4B07-B615-61F44580D5C1}" type="pres">
      <dgm:prSet presAssocID="{8E9C4202-1796-41EC-8A4B-40D92E5793ED}" presName="theList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8D6C180D-8434-40F8-AA7F-FE4C82FF5277}" type="pres">
      <dgm:prSet presAssocID="{6C253DA4-D7FA-41EF-83CC-9C5C0D91BB6A}" presName="compNode" presStyleCnt="0"/>
      <dgm:spPr/>
    </dgm:pt>
    <dgm:pt modelId="{2B1ECDE0-78FD-4587-8FA2-13B7B6464808}" type="pres">
      <dgm:prSet presAssocID="{6C253DA4-D7FA-41EF-83CC-9C5C0D91BB6A}" presName="aNode" presStyleLbl="bgShp" presStyleIdx="0" presStyleCnt="1"/>
      <dgm:spPr/>
      <dgm:t>
        <a:bodyPr/>
        <a:lstStyle/>
        <a:p>
          <a:endParaRPr lang="ru-RU"/>
        </a:p>
      </dgm:t>
    </dgm:pt>
    <dgm:pt modelId="{29A41E58-1541-4052-B44A-2FBF289622F3}" type="pres">
      <dgm:prSet presAssocID="{6C253DA4-D7FA-41EF-83CC-9C5C0D91BB6A}" presName="textNode" presStyleLbl="bgShp" presStyleIdx="0" presStyleCnt="1"/>
      <dgm:spPr/>
      <dgm:t>
        <a:bodyPr/>
        <a:lstStyle/>
        <a:p>
          <a:endParaRPr lang="ru-RU"/>
        </a:p>
      </dgm:t>
    </dgm:pt>
    <dgm:pt modelId="{23C3C411-1B06-44AA-B31C-B0F10702294C}" type="pres">
      <dgm:prSet presAssocID="{6C253DA4-D7FA-41EF-83CC-9C5C0D91BB6A}" presName="compChildNode" presStyleCnt="0"/>
      <dgm:spPr/>
    </dgm:pt>
    <dgm:pt modelId="{90F2AC37-E28C-4185-B8EA-F7F9B79A79B8}" type="pres">
      <dgm:prSet presAssocID="{6C253DA4-D7FA-41EF-83CC-9C5C0D91BB6A}" presName="theInnerList" presStyleCnt="0"/>
      <dgm:spPr/>
    </dgm:pt>
    <dgm:pt modelId="{CE2A4978-57F8-4860-9921-496E378D1AB0}" type="pres">
      <dgm:prSet presAssocID="{7B03DECA-6D93-451F-97D3-43EDFCACE063}" presName="childNode" presStyleLbl="node1" presStyleIdx="0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D10B9A5-DEC5-4F2F-86FE-F97A079DAF4A}" type="pres">
      <dgm:prSet presAssocID="{7B03DECA-6D93-451F-97D3-43EDFCACE063}" presName="aSpace2" presStyleCnt="0"/>
      <dgm:spPr/>
    </dgm:pt>
    <dgm:pt modelId="{D7A5E337-B4DB-4C44-8413-CCD70759F557}" type="pres">
      <dgm:prSet presAssocID="{CD4B7678-B573-4B16-8592-2907A5EAA61F}" presName="childNode" presStyleLbl="node1" presStyleIdx="1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672C2B85-ABDE-48DF-9BB1-8FF302606171}" srcId="{CD4B7678-B573-4B16-8592-2907A5EAA61F}" destId="{75EA6BF6-A6D3-44E2-984B-807241B37FAF}" srcOrd="1" destOrd="0" parTransId="{EBE81D84-1302-4D8E-B1F7-3BB09C6CDD00}" sibTransId="{08607C8A-D60B-4580-9AA0-4763BF7A479A}"/>
    <dgm:cxn modelId="{5DB16441-1596-466A-AF77-66AA43286861}" srcId="{8E9C4202-1796-41EC-8A4B-40D92E5793ED}" destId="{6C253DA4-D7FA-41EF-83CC-9C5C0D91BB6A}" srcOrd="0" destOrd="0" parTransId="{EDE16D56-28DA-4D38-A88D-3807EB3E1472}" sibTransId="{D4FC9332-47D2-4AA6-95E2-D38F56DBB4C9}"/>
    <dgm:cxn modelId="{B3497329-81F1-47F9-B9E1-2053D68FAD39}" type="presOf" srcId="{8E9C4202-1796-41EC-8A4B-40D92E5793ED}" destId="{3BCCF019-A889-4B07-B615-61F44580D5C1}" srcOrd="0" destOrd="0" presId="urn:microsoft.com/office/officeart/2005/8/layout/lProcess2"/>
    <dgm:cxn modelId="{52C68F70-7330-4D73-893C-5D0D21CC3804}" type="presOf" srcId="{75EA6BF6-A6D3-44E2-984B-807241B37FAF}" destId="{D7A5E337-B4DB-4C44-8413-CCD70759F557}" srcOrd="0" destOrd="2" presId="urn:microsoft.com/office/officeart/2005/8/layout/lProcess2"/>
    <dgm:cxn modelId="{043C8A1E-6BC4-4975-A4DC-BFFCC5D13365}" type="presOf" srcId="{7B03DECA-6D93-451F-97D3-43EDFCACE063}" destId="{CE2A4978-57F8-4860-9921-496E378D1AB0}" srcOrd="0" destOrd="0" presId="urn:microsoft.com/office/officeart/2005/8/layout/lProcess2"/>
    <dgm:cxn modelId="{D8BB575B-1602-4993-B4CF-240A5F3331EB}" srcId="{7B03DECA-6D93-451F-97D3-43EDFCACE063}" destId="{0386F3ED-47BC-4719-B787-F27447851E13}" srcOrd="1" destOrd="0" parTransId="{FABD56EF-445C-467C-9E5D-0E7CA6CD09DF}" sibTransId="{6B3375E3-8020-4B6D-946B-7AC3794FB6B0}"/>
    <dgm:cxn modelId="{1B2E9C39-1083-4B47-864E-A70F5843444E}" type="presOf" srcId="{41D06692-6E86-4A95-8F11-9107266E24C3}" destId="{CE2A4978-57F8-4860-9921-496E378D1AB0}" srcOrd="0" destOrd="3" presId="urn:microsoft.com/office/officeart/2005/8/layout/lProcess2"/>
    <dgm:cxn modelId="{3FDC9CD1-D333-4395-986E-0F7D9BFFA8C3}" srcId="{7B03DECA-6D93-451F-97D3-43EDFCACE063}" destId="{41D06692-6E86-4A95-8F11-9107266E24C3}" srcOrd="2" destOrd="0" parTransId="{3EF93FC4-45DE-4547-8EE3-2C2B0679DA6D}" sibTransId="{7AC8CB8A-3813-435B-8435-4200C92AFD32}"/>
    <dgm:cxn modelId="{15328752-4A41-46DD-ABE1-02CBA340C2AC}" srcId="{CD4B7678-B573-4B16-8592-2907A5EAA61F}" destId="{ABC8038C-BFE7-48EA-9A44-60B0265AB276}" srcOrd="0" destOrd="0" parTransId="{3420F6BB-BB2D-4A85-B08A-A87B9BB682E7}" sibTransId="{DE8BCF6C-9E1E-434D-8710-43287ECC63D2}"/>
    <dgm:cxn modelId="{220899B0-4772-45EA-B0B1-E98D50764B8B}" type="presOf" srcId="{6C253DA4-D7FA-41EF-83CC-9C5C0D91BB6A}" destId="{2B1ECDE0-78FD-4587-8FA2-13B7B6464808}" srcOrd="0" destOrd="0" presId="urn:microsoft.com/office/officeart/2005/8/layout/lProcess2"/>
    <dgm:cxn modelId="{635801F5-E100-4861-BFA1-F1F21E3D95A3}" type="presOf" srcId="{ABC8038C-BFE7-48EA-9A44-60B0265AB276}" destId="{D7A5E337-B4DB-4C44-8413-CCD70759F557}" srcOrd="0" destOrd="1" presId="urn:microsoft.com/office/officeart/2005/8/layout/lProcess2"/>
    <dgm:cxn modelId="{61BA2904-9896-4E5B-AF40-11FE34269D43}" type="presOf" srcId="{8B687622-B811-4B76-81AC-0A7028060D07}" destId="{CE2A4978-57F8-4860-9921-496E378D1AB0}" srcOrd="0" destOrd="1" presId="urn:microsoft.com/office/officeart/2005/8/layout/lProcess2"/>
    <dgm:cxn modelId="{CA3F58BE-E9F3-453C-9BE5-F169D0F12F9C}" srcId="{6C253DA4-D7FA-41EF-83CC-9C5C0D91BB6A}" destId="{CD4B7678-B573-4B16-8592-2907A5EAA61F}" srcOrd="1" destOrd="0" parTransId="{3293DD0D-1BBB-493A-8FB1-E50FD6EAF29E}" sibTransId="{A8CD7DFB-F066-422B-B2C8-78FB756821EA}"/>
    <dgm:cxn modelId="{8902807B-C325-4876-A896-6C5B6FF99A97}" srcId="{7B03DECA-6D93-451F-97D3-43EDFCACE063}" destId="{8B687622-B811-4B76-81AC-0A7028060D07}" srcOrd="0" destOrd="0" parTransId="{375236AE-2CAD-4C00-B4F9-E08CEE4BCE50}" sibTransId="{687F9FF3-6513-4F9F-A487-37CA9FAFFD91}"/>
    <dgm:cxn modelId="{F99256E9-12D0-45C7-8445-0FA86213CE6B}" srcId="{6C253DA4-D7FA-41EF-83CC-9C5C0D91BB6A}" destId="{7B03DECA-6D93-451F-97D3-43EDFCACE063}" srcOrd="0" destOrd="0" parTransId="{90EC1056-56A7-41D4-9B38-B50C943AFC78}" sibTransId="{E29FF25C-9522-4BC2-B6CB-ECB6576577F3}"/>
    <dgm:cxn modelId="{6F16242A-6C50-4A28-88CD-2C74FE6A0659}" type="presOf" srcId="{0386F3ED-47BC-4719-B787-F27447851E13}" destId="{CE2A4978-57F8-4860-9921-496E378D1AB0}" srcOrd="0" destOrd="2" presId="urn:microsoft.com/office/officeart/2005/8/layout/lProcess2"/>
    <dgm:cxn modelId="{EDF91776-6438-469D-934A-D62691877569}" type="presOf" srcId="{CD4B7678-B573-4B16-8592-2907A5EAA61F}" destId="{D7A5E337-B4DB-4C44-8413-CCD70759F557}" srcOrd="0" destOrd="0" presId="urn:microsoft.com/office/officeart/2005/8/layout/lProcess2"/>
    <dgm:cxn modelId="{16831CDB-A5E7-4AE2-B0C8-507EFF034BDE}" type="presOf" srcId="{6C253DA4-D7FA-41EF-83CC-9C5C0D91BB6A}" destId="{29A41E58-1541-4052-B44A-2FBF289622F3}" srcOrd="1" destOrd="0" presId="urn:microsoft.com/office/officeart/2005/8/layout/lProcess2"/>
    <dgm:cxn modelId="{3CFC8282-1FBF-443B-B683-AE301F012DCE}" type="presParOf" srcId="{3BCCF019-A889-4B07-B615-61F44580D5C1}" destId="{8D6C180D-8434-40F8-AA7F-FE4C82FF5277}" srcOrd="0" destOrd="0" presId="urn:microsoft.com/office/officeart/2005/8/layout/lProcess2"/>
    <dgm:cxn modelId="{15B6DA59-C6B0-4364-9463-480636254C6F}" type="presParOf" srcId="{8D6C180D-8434-40F8-AA7F-FE4C82FF5277}" destId="{2B1ECDE0-78FD-4587-8FA2-13B7B6464808}" srcOrd="0" destOrd="0" presId="urn:microsoft.com/office/officeart/2005/8/layout/lProcess2"/>
    <dgm:cxn modelId="{C3EB9F89-CCDB-49EB-8BE4-81BFD0EE7436}" type="presParOf" srcId="{8D6C180D-8434-40F8-AA7F-FE4C82FF5277}" destId="{29A41E58-1541-4052-B44A-2FBF289622F3}" srcOrd="1" destOrd="0" presId="urn:microsoft.com/office/officeart/2005/8/layout/lProcess2"/>
    <dgm:cxn modelId="{74A3FAFB-2AB6-4766-93AC-344969B713B1}" type="presParOf" srcId="{8D6C180D-8434-40F8-AA7F-FE4C82FF5277}" destId="{23C3C411-1B06-44AA-B31C-B0F10702294C}" srcOrd="2" destOrd="0" presId="urn:microsoft.com/office/officeart/2005/8/layout/lProcess2"/>
    <dgm:cxn modelId="{37B1E575-AC69-45F1-B1CF-09893E61AED3}" type="presParOf" srcId="{23C3C411-1B06-44AA-B31C-B0F10702294C}" destId="{90F2AC37-E28C-4185-B8EA-F7F9B79A79B8}" srcOrd="0" destOrd="0" presId="urn:microsoft.com/office/officeart/2005/8/layout/lProcess2"/>
    <dgm:cxn modelId="{58FAC735-C0B6-4445-BE07-F8D566FCACC6}" type="presParOf" srcId="{90F2AC37-E28C-4185-B8EA-F7F9B79A79B8}" destId="{CE2A4978-57F8-4860-9921-496E378D1AB0}" srcOrd="0" destOrd="0" presId="urn:microsoft.com/office/officeart/2005/8/layout/lProcess2"/>
    <dgm:cxn modelId="{AD7490C2-D81B-4A19-90B5-1E29AA477414}" type="presParOf" srcId="{90F2AC37-E28C-4185-B8EA-F7F9B79A79B8}" destId="{0D10B9A5-DEC5-4F2F-86FE-F97A079DAF4A}" srcOrd="1" destOrd="0" presId="urn:microsoft.com/office/officeart/2005/8/layout/lProcess2"/>
    <dgm:cxn modelId="{80B739FF-85AB-4DDC-93EB-D7D9F60B687B}" type="presParOf" srcId="{90F2AC37-E28C-4185-B8EA-F7F9B79A79B8}" destId="{D7A5E337-B4DB-4C44-8413-CCD70759F557}" srcOrd="2" destOrd="0" presId="urn:microsoft.com/office/officeart/2005/8/layout/lProcess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3.xml><?xml version="1.0" encoding="utf-8"?>
<dgm:dataModel xmlns:dgm="http://schemas.openxmlformats.org/drawingml/2006/diagram" xmlns:a="http://schemas.openxmlformats.org/drawingml/2006/main">
  <dgm:ptLst>
    <dgm:pt modelId="{127EEE70-39E8-4977-A329-D3D1E1257818}" type="doc">
      <dgm:prSet loTypeId="urn:microsoft.com/office/officeart/2008/layout/HalfCircleOrganizationChart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64BF09EB-581D-42DF-9B49-D4F70C3DD288}">
      <dgm:prSet phldrT="[Текст]" custT="1"/>
      <dgm:spPr/>
      <dgm:t>
        <a:bodyPr/>
        <a:lstStyle/>
        <a:p>
          <a:r>
            <a:rPr lang="ru-RU" sz="1600" u="sng" dirty="0" smtClean="0"/>
            <a:t>Факторы будущего наружной рекламы</a:t>
          </a:r>
          <a:endParaRPr lang="ru-RU" sz="1600" u="sng" dirty="0"/>
        </a:p>
      </dgm:t>
    </dgm:pt>
    <dgm:pt modelId="{52FDCBE0-1DC4-4ECA-BEC8-59171D188D4C}" type="parTrans" cxnId="{5A3699CA-AF61-46D3-A9A2-2FE0EA4BD968}">
      <dgm:prSet/>
      <dgm:spPr/>
      <dgm:t>
        <a:bodyPr/>
        <a:lstStyle/>
        <a:p>
          <a:endParaRPr lang="ru-RU"/>
        </a:p>
      </dgm:t>
    </dgm:pt>
    <dgm:pt modelId="{B08B79C9-5EC3-4C66-A705-5FC2B041EAB5}" type="sibTrans" cxnId="{5A3699CA-AF61-46D3-A9A2-2FE0EA4BD968}">
      <dgm:prSet/>
      <dgm:spPr/>
      <dgm:t>
        <a:bodyPr/>
        <a:lstStyle/>
        <a:p>
          <a:endParaRPr lang="ru-RU"/>
        </a:p>
      </dgm:t>
    </dgm:pt>
    <dgm:pt modelId="{D01E049E-1209-4F7C-A827-E8C5546A0CBB}">
      <dgm:prSet phldrT="[Текст]"/>
      <dgm:spPr/>
      <dgm:t>
        <a:bodyPr/>
        <a:lstStyle/>
        <a:p>
          <a:r>
            <a:rPr lang="ru-RU" dirty="0" smtClean="0"/>
            <a:t>Существует риск, что количество и размеры конструкций будут уменьшаться с целью защиты окружающей среды.</a:t>
          </a:r>
          <a:endParaRPr lang="ru-RU" dirty="0"/>
        </a:p>
      </dgm:t>
    </dgm:pt>
    <dgm:pt modelId="{9F0F8382-68DF-4E5D-A8DB-41EA79D35574}" type="parTrans" cxnId="{B9735470-D981-46FD-988F-25AA37F3F66C}">
      <dgm:prSet/>
      <dgm:spPr/>
      <dgm:t>
        <a:bodyPr/>
        <a:lstStyle/>
        <a:p>
          <a:endParaRPr lang="ru-RU"/>
        </a:p>
      </dgm:t>
    </dgm:pt>
    <dgm:pt modelId="{3B08BB8B-BBA0-43ED-9102-1F1ADC74E025}" type="sibTrans" cxnId="{B9735470-D981-46FD-988F-25AA37F3F66C}">
      <dgm:prSet/>
      <dgm:spPr/>
      <dgm:t>
        <a:bodyPr/>
        <a:lstStyle/>
        <a:p>
          <a:endParaRPr lang="ru-RU"/>
        </a:p>
      </dgm:t>
    </dgm:pt>
    <dgm:pt modelId="{13530C7C-940E-4652-8E9F-80FB03842FE0}">
      <dgm:prSet phldrT="[Текст]" custT="1"/>
      <dgm:spPr/>
      <dgm:t>
        <a:bodyPr/>
        <a:lstStyle/>
        <a:p>
          <a:r>
            <a:rPr lang="ru-RU" sz="1100" dirty="0" smtClean="0"/>
            <a:t>Возрастающая мобильность людей за пределами дома увеличивает потенциальную </a:t>
          </a:r>
          <a:r>
            <a:rPr lang="ru-RU" sz="1200" dirty="0" smtClean="0"/>
            <a:t>аудиторию </a:t>
          </a:r>
          <a:r>
            <a:rPr lang="ru-RU" sz="1100" dirty="0" smtClean="0"/>
            <a:t>этого вида коммуникации и качество предложений международных компаний - операторов наружной рекламы</a:t>
          </a:r>
          <a:endParaRPr lang="ru-RU" sz="1100" dirty="0"/>
        </a:p>
      </dgm:t>
    </dgm:pt>
    <dgm:pt modelId="{7A5F5AB7-C6BA-4931-901B-98324DB518D1}" type="parTrans" cxnId="{F044C43D-D2E7-4B00-8B02-83CB9BEB8E41}">
      <dgm:prSet/>
      <dgm:spPr/>
      <dgm:t>
        <a:bodyPr/>
        <a:lstStyle/>
        <a:p>
          <a:endParaRPr lang="ru-RU"/>
        </a:p>
      </dgm:t>
    </dgm:pt>
    <dgm:pt modelId="{DF9A2CFB-600F-49CB-9EAA-517B372B6B57}" type="sibTrans" cxnId="{F044C43D-D2E7-4B00-8B02-83CB9BEB8E41}">
      <dgm:prSet/>
      <dgm:spPr/>
      <dgm:t>
        <a:bodyPr/>
        <a:lstStyle/>
        <a:p>
          <a:endParaRPr lang="ru-RU"/>
        </a:p>
      </dgm:t>
    </dgm:pt>
    <dgm:pt modelId="{7CD39F5F-FF45-41BF-AE54-080CB5823E69}" type="pres">
      <dgm:prSet presAssocID="{127EEE70-39E8-4977-A329-D3D1E1257818}" presName="Name0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E1886626-5909-43EC-A2CA-298C20EC254C}" type="pres">
      <dgm:prSet presAssocID="{64BF09EB-581D-42DF-9B49-D4F70C3DD288}" presName="hierRoot1" presStyleCnt="0">
        <dgm:presLayoutVars>
          <dgm:hierBranch val="init"/>
        </dgm:presLayoutVars>
      </dgm:prSet>
      <dgm:spPr/>
    </dgm:pt>
    <dgm:pt modelId="{F35681FD-1491-4CBB-84F7-2344286F3410}" type="pres">
      <dgm:prSet presAssocID="{64BF09EB-581D-42DF-9B49-D4F70C3DD288}" presName="rootComposite1" presStyleCnt="0"/>
      <dgm:spPr/>
    </dgm:pt>
    <dgm:pt modelId="{D8D6A498-85F5-461A-9EEA-1D97A2022F5F}" type="pres">
      <dgm:prSet presAssocID="{64BF09EB-581D-42DF-9B49-D4F70C3DD288}" presName="rootText1" presStyleLbl="alignAcc1" presStyleIdx="0" presStyleCnt="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82199B92-DBCD-4221-9764-21EB34F475C4}" type="pres">
      <dgm:prSet presAssocID="{64BF09EB-581D-42DF-9B49-D4F70C3DD288}" presName="topArc1" presStyleLbl="parChTrans1D1" presStyleIdx="0" presStyleCnt="6"/>
      <dgm:spPr/>
    </dgm:pt>
    <dgm:pt modelId="{12912F89-4ED8-46C5-8266-E7C36AE7BDD5}" type="pres">
      <dgm:prSet presAssocID="{64BF09EB-581D-42DF-9B49-D4F70C3DD288}" presName="bottomArc1" presStyleLbl="parChTrans1D1" presStyleIdx="1" presStyleCnt="6"/>
      <dgm:spPr/>
    </dgm:pt>
    <dgm:pt modelId="{7641BE6B-FAA1-48FF-8586-B036058B10C5}" type="pres">
      <dgm:prSet presAssocID="{64BF09EB-581D-42DF-9B49-D4F70C3DD288}" presName="topConnNode1" presStyleLbl="node1" presStyleIdx="0" presStyleCnt="0"/>
      <dgm:spPr/>
      <dgm:t>
        <a:bodyPr/>
        <a:lstStyle/>
        <a:p>
          <a:endParaRPr lang="ru-RU"/>
        </a:p>
      </dgm:t>
    </dgm:pt>
    <dgm:pt modelId="{F8AA3768-3D0D-42C6-821D-5AA31F0BCB14}" type="pres">
      <dgm:prSet presAssocID="{64BF09EB-581D-42DF-9B49-D4F70C3DD288}" presName="hierChild2" presStyleCnt="0"/>
      <dgm:spPr/>
    </dgm:pt>
    <dgm:pt modelId="{B3664110-2A27-4317-8344-22DDAE2037A8}" type="pres">
      <dgm:prSet presAssocID="{7A5F5AB7-C6BA-4931-901B-98324DB518D1}" presName="Name28" presStyleLbl="parChTrans1D2" presStyleIdx="0" presStyleCnt="2"/>
      <dgm:spPr/>
      <dgm:t>
        <a:bodyPr/>
        <a:lstStyle/>
        <a:p>
          <a:endParaRPr lang="ru-RU"/>
        </a:p>
      </dgm:t>
    </dgm:pt>
    <dgm:pt modelId="{43287141-2ED9-4F48-9656-42C8EF72449C}" type="pres">
      <dgm:prSet presAssocID="{13530C7C-940E-4652-8E9F-80FB03842FE0}" presName="hierRoot2" presStyleCnt="0">
        <dgm:presLayoutVars>
          <dgm:hierBranch val="init"/>
        </dgm:presLayoutVars>
      </dgm:prSet>
      <dgm:spPr/>
    </dgm:pt>
    <dgm:pt modelId="{F0FA5CE3-A80C-4CFC-9E19-FE00194174ED}" type="pres">
      <dgm:prSet presAssocID="{13530C7C-940E-4652-8E9F-80FB03842FE0}" presName="rootComposite2" presStyleCnt="0"/>
      <dgm:spPr/>
    </dgm:pt>
    <dgm:pt modelId="{F0A71214-C13B-4441-8D18-6C7DA41C7840}" type="pres">
      <dgm:prSet presAssocID="{13530C7C-940E-4652-8E9F-80FB03842FE0}" presName="rootText2" presStyleLbl="alignAcc1" presStyleIdx="0" presStyleCnt="0" custScaleX="97030" custScaleY="105797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FE1FFAE8-0C81-4BE8-A609-863779BF5B43}" type="pres">
      <dgm:prSet presAssocID="{13530C7C-940E-4652-8E9F-80FB03842FE0}" presName="topArc2" presStyleLbl="parChTrans1D1" presStyleIdx="2" presStyleCnt="6"/>
      <dgm:spPr/>
    </dgm:pt>
    <dgm:pt modelId="{D8117495-B4EA-4E16-B2CA-E207BD7393FF}" type="pres">
      <dgm:prSet presAssocID="{13530C7C-940E-4652-8E9F-80FB03842FE0}" presName="bottomArc2" presStyleLbl="parChTrans1D1" presStyleIdx="3" presStyleCnt="6"/>
      <dgm:spPr/>
    </dgm:pt>
    <dgm:pt modelId="{AAA66D4F-7317-470C-8CF3-24B0DE117DF6}" type="pres">
      <dgm:prSet presAssocID="{13530C7C-940E-4652-8E9F-80FB03842FE0}" presName="topConnNode2" presStyleLbl="node2" presStyleIdx="0" presStyleCnt="0"/>
      <dgm:spPr/>
      <dgm:t>
        <a:bodyPr/>
        <a:lstStyle/>
        <a:p>
          <a:endParaRPr lang="ru-RU"/>
        </a:p>
      </dgm:t>
    </dgm:pt>
    <dgm:pt modelId="{B9403121-94B0-49F1-AE76-A6E92BDF125F}" type="pres">
      <dgm:prSet presAssocID="{13530C7C-940E-4652-8E9F-80FB03842FE0}" presName="hierChild4" presStyleCnt="0"/>
      <dgm:spPr/>
    </dgm:pt>
    <dgm:pt modelId="{E6C009B9-49F6-4A99-91BB-1685F0308C88}" type="pres">
      <dgm:prSet presAssocID="{13530C7C-940E-4652-8E9F-80FB03842FE0}" presName="hierChild5" presStyleCnt="0"/>
      <dgm:spPr/>
    </dgm:pt>
    <dgm:pt modelId="{5BA46EF2-C7F9-4B44-9912-7F018ED70AF6}" type="pres">
      <dgm:prSet presAssocID="{9F0F8382-68DF-4E5D-A8DB-41EA79D35574}" presName="Name28" presStyleLbl="parChTrans1D2" presStyleIdx="1" presStyleCnt="2"/>
      <dgm:spPr/>
      <dgm:t>
        <a:bodyPr/>
        <a:lstStyle/>
        <a:p>
          <a:endParaRPr lang="ru-RU"/>
        </a:p>
      </dgm:t>
    </dgm:pt>
    <dgm:pt modelId="{162C38F2-5064-46EA-AEC3-E6F35EAD0702}" type="pres">
      <dgm:prSet presAssocID="{D01E049E-1209-4F7C-A827-E8C5546A0CBB}" presName="hierRoot2" presStyleCnt="0">
        <dgm:presLayoutVars>
          <dgm:hierBranch val="init"/>
        </dgm:presLayoutVars>
      </dgm:prSet>
      <dgm:spPr/>
    </dgm:pt>
    <dgm:pt modelId="{29B8AA17-276F-47A3-9891-2F724FB8D2C5}" type="pres">
      <dgm:prSet presAssocID="{D01E049E-1209-4F7C-A827-E8C5546A0CBB}" presName="rootComposite2" presStyleCnt="0"/>
      <dgm:spPr/>
    </dgm:pt>
    <dgm:pt modelId="{DD4C93BA-B6CF-44D5-A33A-6668F4F4F649}" type="pres">
      <dgm:prSet presAssocID="{D01E049E-1209-4F7C-A827-E8C5546A0CBB}" presName="rootText2" presStyleLbl="alignAcc1" presStyleIdx="0" presStyleCnt="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45996405-D1EB-4339-AD3B-2A716EBF9343}" type="pres">
      <dgm:prSet presAssocID="{D01E049E-1209-4F7C-A827-E8C5546A0CBB}" presName="topArc2" presStyleLbl="parChTrans1D1" presStyleIdx="4" presStyleCnt="6"/>
      <dgm:spPr/>
    </dgm:pt>
    <dgm:pt modelId="{AED7FC21-3A2A-4313-9252-A9435187A893}" type="pres">
      <dgm:prSet presAssocID="{D01E049E-1209-4F7C-A827-E8C5546A0CBB}" presName="bottomArc2" presStyleLbl="parChTrans1D1" presStyleIdx="5" presStyleCnt="6"/>
      <dgm:spPr/>
    </dgm:pt>
    <dgm:pt modelId="{AAC23A98-8CC6-4112-84A1-2FEF41D335B7}" type="pres">
      <dgm:prSet presAssocID="{D01E049E-1209-4F7C-A827-E8C5546A0CBB}" presName="topConnNode2" presStyleLbl="node2" presStyleIdx="0" presStyleCnt="0"/>
      <dgm:spPr/>
      <dgm:t>
        <a:bodyPr/>
        <a:lstStyle/>
        <a:p>
          <a:endParaRPr lang="ru-RU"/>
        </a:p>
      </dgm:t>
    </dgm:pt>
    <dgm:pt modelId="{8764B983-6A2B-490E-826E-257119E39D51}" type="pres">
      <dgm:prSet presAssocID="{D01E049E-1209-4F7C-A827-E8C5546A0CBB}" presName="hierChild4" presStyleCnt="0"/>
      <dgm:spPr/>
    </dgm:pt>
    <dgm:pt modelId="{B0A40A1A-80D7-4D55-A55F-068A9453BA71}" type="pres">
      <dgm:prSet presAssocID="{D01E049E-1209-4F7C-A827-E8C5546A0CBB}" presName="hierChild5" presStyleCnt="0"/>
      <dgm:spPr/>
    </dgm:pt>
    <dgm:pt modelId="{21B261D5-A4C7-42F4-86AB-E850833C285A}" type="pres">
      <dgm:prSet presAssocID="{64BF09EB-581D-42DF-9B49-D4F70C3DD288}" presName="hierChild3" presStyleCnt="0"/>
      <dgm:spPr/>
    </dgm:pt>
  </dgm:ptLst>
  <dgm:cxnLst>
    <dgm:cxn modelId="{85A9F161-693C-4B65-9FB5-C50C690C99D4}" type="presOf" srcId="{13530C7C-940E-4652-8E9F-80FB03842FE0}" destId="{AAA66D4F-7317-470C-8CF3-24B0DE117DF6}" srcOrd="1" destOrd="0" presId="urn:microsoft.com/office/officeart/2008/layout/HalfCircleOrganizationChart"/>
    <dgm:cxn modelId="{51A105C0-0780-47DC-9BE2-89A9D57EC570}" type="presOf" srcId="{64BF09EB-581D-42DF-9B49-D4F70C3DD288}" destId="{D8D6A498-85F5-461A-9EEA-1D97A2022F5F}" srcOrd="0" destOrd="0" presId="urn:microsoft.com/office/officeart/2008/layout/HalfCircleOrganizationChart"/>
    <dgm:cxn modelId="{AA925F9D-C418-41BB-B982-D35BED521AB4}" type="presOf" srcId="{9F0F8382-68DF-4E5D-A8DB-41EA79D35574}" destId="{5BA46EF2-C7F9-4B44-9912-7F018ED70AF6}" srcOrd="0" destOrd="0" presId="urn:microsoft.com/office/officeart/2008/layout/HalfCircleOrganizationChart"/>
    <dgm:cxn modelId="{28477C7E-EADF-4DDD-9F7D-84FC436C2CD4}" type="presOf" srcId="{64BF09EB-581D-42DF-9B49-D4F70C3DD288}" destId="{7641BE6B-FAA1-48FF-8586-B036058B10C5}" srcOrd="1" destOrd="0" presId="urn:microsoft.com/office/officeart/2008/layout/HalfCircleOrganizationChart"/>
    <dgm:cxn modelId="{8ED2EADD-0877-4E6D-960A-4802A9647085}" type="presOf" srcId="{127EEE70-39E8-4977-A329-D3D1E1257818}" destId="{7CD39F5F-FF45-41BF-AE54-080CB5823E69}" srcOrd="0" destOrd="0" presId="urn:microsoft.com/office/officeart/2008/layout/HalfCircleOrganizationChart"/>
    <dgm:cxn modelId="{D2B59091-53A6-4138-9A49-0A846672443C}" type="presOf" srcId="{D01E049E-1209-4F7C-A827-E8C5546A0CBB}" destId="{AAC23A98-8CC6-4112-84A1-2FEF41D335B7}" srcOrd="1" destOrd="0" presId="urn:microsoft.com/office/officeart/2008/layout/HalfCircleOrganizationChart"/>
    <dgm:cxn modelId="{05D38664-E32C-4E7B-BC78-BE0A6EEFAE72}" type="presOf" srcId="{D01E049E-1209-4F7C-A827-E8C5546A0CBB}" destId="{DD4C93BA-B6CF-44D5-A33A-6668F4F4F649}" srcOrd="0" destOrd="0" presId="urn:microsoft.com/office/officeart/2008/layout/HalfCircleOrganizationChart"/>
    <dgm:cxn modelId="{5A3699CA-AF61-46D3-A9A2-2FE0EA4BD968}" srcId="{127EEE70-39E8-4977-A329-D3D1E1257818}" destId="{64BF09EB-581D-42DF-9B49-D4F70C3DD288}" srcOrd="0" destOrd="0" parTransId="{52FDCBE0-1DC4-4ECA-BEC8-59171D188D4C}" sibTransId="{B08B79C9-5EC3-4C66-A705-5FC2B041EAB5}"/>
    <dgm:cxn modelId="{CCBDAD0D-EBC3-4AE9-9C49-A2E902043D14}" type="presOf" srcId="{13530C7C-940E-4652-8E9F-80FB03842FE0}" destId="{F0A71214-C13B-4441-8D18-6C7DA41C7840}" srcOrd="0" destOrd="0" presId="urn:microsoft.com/office/officeart/2008/layout/HalfCircleOrganizationChart"/>
    <dgm:cxn modelId="{F38C6098-69D2-4466-BB85-CB9EF018F67A}" type="presOf" srcId="{7A5F5AB7-C6BA-4931-901B-98324DB518D1}" destId="{B3664110-2A27-4317-8344-22DDAE2037A8}" srcOrd="0" destOrd="0" presId="urn:microsoft.com/office/officeart/2008/layout/HalfCircleOrganizationChart"/>
    <dgm:cxn modelId="{B9735470-D981-46FD-988F-25AA37F3F66C}" srcId="{64BF09EB-581D-42DF-9B49-D4F70C3DD288}" destId="{D01E049E-1209-4F7C-A827-E8C5546A0CBB}" srcOrd="1" destOrd="0" parTransId="{9F0F8382-68DF-4E5D-A8DB-41EA79D35574}" sibTransId="{3B08BB8B-BBA0-43ED-9102-1F1ADC74E025}"/>
    <dgm:cxn modelId="{F044C43D-D2E7-4B00-8B02-83CB9BEB8E41}" srcId="{64BF09EB-581D-42DF-9B49-D4F70C3DD288}" destId="{13530C7C-940E-4652-8E9F-80FB03842FE0}" srcOrd="0" destOrd="0" parTransId="{7A5F5AB7-C6BA-4931-901B-98324DB518D1}" sibTransId="{DF9A2CFB-600F-49CB-9EAA-517B372B6B57}"/>
    <dgm:cxn modelId="{A6CFEB84-C9BA-4DD2-8B48-8C26253E9B8C}" type="presParOf" srcId="{7CD39F5F-FF45-41BF-AE54-080CB5823E69}" destId="{E1886626-5909-43EC-A2CA-298C20EC254C}" srcOrd="0" destOrd="0" presId="urn:microsoft.com/office/officeart/2008/layout/HalfCircleOrganizationChart"/>
    <dgm:cxn modelId="{F163B6CD-CE73-4C21-B08A-109600487B13}" type="presParOf" srcId="{E1886626-5909-43EC-A2CA-298C20EC254C}" destId="{F35681FD-1491-4CBB-84F7-2344286F3410}" srcOrd="0" destOrd="0" presId="urn:microsoft.com/office/officeart/2008/layout/HalfCircleOrganizationChart"/>
    <dgm:cxn modelId="{FD345B5B-5A17-42B2-9485-D412E97152CF}" type="presParOf" srcId="{F35681FD-1491-4CBB-84F7-2344286F3410}" destId="{D8D6A498-85F5-461A-9EEA-1D97A2022F5F}" srcOrd="0" destOrd="0" presId="urn:microsoft.com/office/officeart/2008/layout/HalfCircleOrganizationChart"/>
    <dgm:cxn modelId="{588577F6-BDFA-41C8-8BBC-33434E8FF628}" type="presParOf" srcId="{F35681FD-1491-4CBB-84F7-2344286F3410}" destId="{82199B92-DBCD-4221-9764-21EB34F475C4}" srcOrd="1" destOrd="0" presId="urn:microsoft.com/office/officeart/2008/layout/HalfCircleOrganizationChart"/>
    <dgm:cxn modelId="{BC68CDAC-D211-4E4F-817D-CB7F79B92248}" type="presParOf" srcId="{F35681FD-1491-4CBB-84F7-2344286F3410}" destId="{12912F89-4ED8-46C5-8266-E7C36AE7BDD5}" srcOrd="2" destOrd="0" presId="urn:microsoft.com/office/officeart/2008/layout/HalfCircleOrganizationChart"/>
    <dgm:cxn modelId="{B049DAEF-037E-45D7-98CD-52D4CF5301C9}" type="presParOf" srcId="{F35681FD-1491-4CBB-84F7-2344286F3410}" destId="{7641BE6B-FAA1-48FF-8586-B036058B10C5}" srcOrd="3" destOrd="0" presId="urn:microsoft.com/office/officeart/2008/layout/HalfCircleOrganizationChart"/>
    <dgm:cxn modelId="{4852FDD0-2EF6-4B03-85D0-5BDA60591EC1}" type="presParOf" srcId="{E1886626-5909-43EC-A2CA-298C20EC254C}" destId="{F8AA3768-3D0D-42C6-821D-5AA31F0BCB14}" srcOrd="1" destOrd="0" presId="urn:microsoft.com/office/officeart/2008/layout/HalfCircleOrganizationChart"/>
    <dgm:cxn modelId="{8E75E450-6DC4-4923-B555-ACB1817A0287}" type="presParOf" srcId="{F8AA3768-3D0D-42C6-821D-5AA31F0BCB14}" destId="{B3664110-2A27-4317-8344-22DDAE2037A8}" srcOrd="0" destOrd="0" presId="urn:microsoft.com/office/officeart/2008/layout/HalfCircleOrganizationChart"/>
    <dgm:cxn modelId="{2AAFEC17-68BB-4E02-BF0F-B893B4C40491}" type="presParOf" srcId="{F8AA3768-3D0D-42C6-821D-5AA31F0BCB14}" destId="{43287141-2ED9-4F48-9656-42C8EF72449C}" srcOrd="1" destOrd="0" presId="urn:microsoft.com/office/officeart/2008/layout/HalfCircleOrganizationChart"/>
    <dgm:cxn modelId="{B4CF13DC-2867-4D82-8001-57A204495D48}" type="presParOf" srcId="{43287141-2ED9-4F48-9656-42C8EF72449C}" destId="{F0FA5CE3-A80C-4CFC-9E19-FE00194174ED}" srcOrd="0" destOrd="0" presId="urn:microsoft.com/office/officeart/2008/layout/HalfCircleOrganizationChart"/>
    <dgm:cxn modelId="{27979546-FF36-4BB8-99C2-8A4FF72509AE}" type="presParOf" srcId="{F0FA5CE3-A80C-4CFC-9E19-FE00194174ED}" destId="{F0A71214-C13B-4441-8D18-6C7DA41C7840}" srcOrd="0" destOrd="0" presId="urn:microsoft.com/office/officeart/2008/layout/HalfCircleOrganizationChart"/>
    <dgm:cxn modelId="{43E760F9-8CDC-41D9-81AD-890BAE12CDE1}" type="presParOf" srcId="{F0FA5CE3-A80C-4CFC-9E19-FE00194174ED}" destId="{FE1FFAE8-0C81-4BE8-A609-863779BF5B43}" srcOrd="1" destOrd="0" presId="urn:microsoft.com/office/officeart/2008/layout/HalfCircleOrganizationChart"/>
    <dgm:cxn modelId="{C0FC2B5E-AEF6-48D9-8FDB-61946E36CBFD}" type="presParOf" srcId="{F0FA5CE3-A80C-4CFC-9E19-FE00194174ED}" destId="{D8117495-B4EA-4E16-B2CA-E207BD7393FF}" srcOrd="2" destOrd="0" presId="urn:microsoft.com/office/officeart/2008/layout/HalfCircleOrganizationChart"/>
    <dgm:cxn modelId="{CED9CD0D-0C00-4BA7-804F-AC3C89ABAE99}" type="presParOf" srcId="{F0FA5CE3-A80C-4CFC-9E19-FE00194174ED}" destId="{AAA66D4F-7317-470C-8CF3-24B0DE117DF6}" srcOrd="3" destOrd="0" presId="urn:microsoft.com/office/officeart/2008/layout/HalfCircleOrganizationChart"/>
    <dgm:cxn modelId="{ABDE893C-4C57-4B57-AE56-4B449AEBC354}" type="presParOf" srcId="{43287141-2ED9-4F48-9656-42C8EF72449C}" destId="{B9403121-94B0-49F1-AE76-A6E92BDF125F}" srcOrd="1" destOrd="0" presId="urn:microsoft.com/office/officeart/2008/layout/HalfCircleOrganizationChart"/>
    <dgm:cxn modelId="{D1CD277D-8802-4544-89FA-9F585E66017A}" type="presParOf" srcId="{43287141-2ED9-4F48-9656-42C8EF72449C}" destId="{E6C009B9-49F6-4A99-91BB-1685F0308C88}" srcOrd="2" destOrd="0" presId="urn:microsoft.com/office/officeart/2008/layout/HalfCircleOrganizationChart"/>
    <dgm:cxn modelId="{EDBCA46C-8C5D-4635-BA2F-A969EB23BEF5}" type="presParOf" srcId="{F8AA3768-3D0D-42C6-821D-5AA31F0BCB14}" destId="{5BA46EF2-C7F9-4B44-9912-7F018ED70AF6}" srcOrd="2" destOrd="0" presId="urn:microsoft.com/office/officeart/2008/layout/HalfCircleOrganizationChart"/>
    <dgm:cxn modelId="{0B5753B4-F446-4C08-B9E6-CCD38F0E89AD}" type="presParOf" srcId="{F8AA3768-3D0D-42C6-821D-5AA31F0BCB14}" destId="{162C38F2-5064-46EA-AEC3-E6F35EAD0702}" srcOrd="3" destOrd="0" presId="urn:microsoft.com/office/officeart/2008/layout/HalfCircleOrganizationChart"/>
    <dgm:cxn modelId="{66C3D0FC-AA47-45B9-B95A-48B2A7460967}" type="presParOf" srcId="{162C38F2-5064-46EA-AEC3-E6F35EAD0702}" destId="{29B8AA17-276F-47A3-9891-2F724FB8D2C5}" srcOrd="0" destOrd="0" presId="urn:microsoft.com/office/officeart/2008/layout/HalfCircleOrganizationChart"/>
    <dgm:cxn modelId="{DE68851E-30DA-4EC5-81E7-98B31B2F3429}" type="presParOf" srcId="{29B8AA17-276F-47A3-9891-2F724FB8D2C5}" destId="{DD4C93BA-B6CF-44D5-A33A-6668F4F4F649}" srcOrd="0" destOrd="0" presId="urn:microsoft.com/office/officeart/2008/layout/HalfCircleOrganizationChart"/>
    <dgm:cxn modelId="{80870988-7D80-41AE-9444-9584976C596F}" type="presParOf" srcId="{29B8AA17-276F-47A3-9891-2F724FB8D2C5}" destId="{45996405-D1EB-4339-AD3B-2A716EBF9343}" srcOrd="1" destOrd="0" presId="urn:microsoft.com/office/officeart/2008/layout/HalfCircleOrganizationChart"/>
    <dgm:cxn modelId="{75C46B8D-6D58-40B1-BC1C-819E83DA8ABA}" type="presParOf" srcId="{29B8AA17-276F-47A3-9891-2F724FB8D2C5}" destId="{AED7FC21-3A2A-4313-9252-A9435187A893}" srcOrd="2" destOrd="0" presId="urn:microsoft.com/office/officeart/2008/layout/HalfCircleOrganizationChart"/>
    <dgm:cxn modelId="{2CC295E0-F519-45E4-86C6-B013478952A8}" type="presParOf" srcId="{29B8AA17-276F-47A3-9891-2F724FB8D2C5}" destId="{AAC23A98-8CC6-4112-84A1-2FEF41D335B7}" srcOrd="3" destOrd="0" presId="urn:microsoft.com/office/officeart/2008/layout/HalfCircleOrganizationChart"/>
    <dgm:cxn modelId="{E061F0F1-D210-4208-820E-1C64E40C0B64}" type="presParOf" srcId="{162C38F2-5064-46EA-AEC3-E6F35EAD0702}" destId="{8764B983-6A2B-490E-826E-257119E39D51}" srcOrd="1" destOrd="0" presId="urn:microsoft.com/office/officeart/2008/layout/HalfCircleOrganizationChart"/>
    <dgm:cxn modelId="{EA12DE85-1120-4A7C-8207-BD89C9FDA33F}" type="presParOf" srcId="{162C38F2-5064-46EA-AEC3-E6F35EAD0702}" destId="{B0A40A1A-80D7-4D55-A55F-068A9453BA71}" srcOrd="2" destOrd="0" presId="urn:microsoft.com/office/officeart/2008/layout/HalfCircleOrganizationChart"/>
    <dgm:cxn modelId="{7C4D9890-AA73-4217-BFCB-743374760CFE}" type="presParOf" srcId="{E1886626-5909-43EC-A2CA-298C20EC254C}" destId="{21B261D5-A4C7-42F4-86AB-E850833C285A}" srcOrd="2" destOrd="0" presId="urn:microsoft.com/office/officeart/2008/layout/HalfCircleOrganizationChar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4.xml><?xml version="1.0" encoding="utf-8"?>
<dgm:dataModel xmlns:dgm="http://schemas.openxmlformats.org/drawingml/2006/diagram" xmlns:a="http://schemas.openxmlformats.org/drawingml/2006/main">
  <dgm:ptLst>
    <dgm:pt modelId="{FA034F03-6FA2-4455-8009-FD4F6B50FF85}" type="doc">
      <dgm:prSet loTypeId="urn:microsoft.com/office/officeart/2005/8/layout/hProcess4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898B8DD7-2811-4F62-B961-EEED11F7746D}">
      <dgm:prSet phldrT="[Текст]"/>
      <dgm:spPr/>
      <dgm:t>
        <a:bodyPr/>
        <a:lstStyle/>
        <a:p>
          <a:r>
            <a:rPr lang="ru-RU" dirty="0" smtClean="0"/>
            <a:t>Фаза 1</a:t>
          </a:r>
          <a:endParaRPr lang="ru-RU" dirty="0"/>
        </a:p>
      </dgm:t>
    </dgm:pt>
    <dgm:pt modelId="{60A5BFA0-0DFC-4E3D-99BE-135D432F7EF0}" type="parTrans" cxnId="{B84C612A-3055-4B64-925E-2EB0F8C6EAEF}">
      <dgm:prSet/>
      <dgm:spPr/>
      <dgm:t>
        <a:bodyPr/>
        <a:lstStyle/>
        <a:p>
          <a:endParaRPr lang="ru-RU"/>
        </a:p>
      </dgm:t>
    </dgm:pt>
    <dgm:pt modelId="{F8E9CFDF-43B4-45A5-9CFF-4200192BCF88}" type="sibTrans" cxnId="{B84C612A-3055-4B64-925E-2EB0F8C6EAEF}">
      <dgm:prSet/>
      <dgm:spPr/>
      <dgm:t>
        <a:bodyPr/>
        <a:lstStyle/>
        <a:p>
          <a:endParaRPr lang="ru-RU"/>
        </a:p>
      </dgm:t>
    </dgm:pt>
    <dgm:pt modelId="{0B26F131-B39B-4387-863A-A4B6B9D18E2F}">
      <dgm:prSet phldrT="[Текст]" custT="1"/>
      <dgm:spPr/>
      <dgm:t>
        <a:bodyPr/>
        <a:lstStyle/>
        <a:p>
          <a:r>
            <a:rPr lang="ru-RU" sz="1200" dirty="0" smtClean="0"/>
            <a:t>Интернет остается маргинальным средством масс-медиа, которое используется для рекламы только ограниченного числа секторов </a:t>
          </a:r>
          <a:r>
            <a:rPr lang="ru-RU" sz="1200" i="1" dirty="0" smtClean="0"/>
            <a:t>(новые информационные и коммуникационные технологии, путешествия и туризм, отдых, культура). </a:t>
          </a:r>
          <a:r>
            <a:rPr lang="ru-RU" sz="1200" dirty="0" smtClean="0"/>
            <a:t>.</a:t>
          </a:r>
          <a:endParaRPr lang="ru-RU" sz="1200" dirty="0"/>
        </a:p>
      </dgm:t>
    </dgm:pt>
    <dgm:pt modelId="{CE2F50BB-2AD7-4D3B-AED8-1B3ADF5B49B1}" type="parTrans" cxnId="{4FE7F8B1-F3F8-4921-B3BA-3AF7CFF0B1AD}">
      <dgm:prSet/>
      <dgm:spPr/>
      <dgm:t>
        <a:bodyPr/>
        <a:lstStyle/>
        <a:p>
          <a:endParaRPr lang="ru-RU"/>
        </a:p>
      </dgm:t>
    </dgm:pt>
    <dgm:pt modelId="{92F4FF83-E2E9-499E-A781-A9CB3BC7C03E}" type="sibTrans" cxnId="{4FE7F8B1-F3F8-4921-B3BA-3AF7CFF0B1AD}">
      <dgm:prSet/>
      <dgm:spPr/>
      <dgm:t>
        <a:bodyPr/>
        <a:lstStyle/>
        <a:p>
          <a:endParaRPr lang="ru-RU"/>
        </a:p>
      </dgm:t>
    </dgm:pt>
    <dgm:pt modelId="{89452C94-E032-4FB0-95D4-D15F9F583E4C}">
      <dgm:prSet phldrT="[Текст]"/>
      <dgm:spPr/>
      <dgm:t>
        <a:bodyPr/>
        <a:lstStyle/>
        <a:p>
          <a:r>
            <a:rPr lang="ru-RU" dirty="0" smtClean="0"/>
            <a:t>Фаза 2</a:t>
          </a:r>
          <a:endParaRPr lang="ru-RU" dirty="0"/>
        </a:p>
      </dgm:t>
    </dgm:pt>
    <dgm:pt modelId="{08EB3D1D-1A4E-4A44-B73E-F8BFDE385ADA}" type="parTrans" cxnId="{117468A0-DCF4-4029-A771-9226AF4B3D56}">
      <dgm:prSet/>
      <dgm:spPr/>
      <dgm:t>
        <a:bodyPr/>
        <a:lstStyle/>
        <a:p>
          <a:endParaRPr lang="ru-RU"/>
        </a:p>
      </dgm:t>
    </dgm:pt>
    <dgm:pt modelId="{A9E3AC38-45D0-4814-BF0F-EB605C585242}" type="sibTrans" cxnId="{117468A0-DCF4-4029-A771-9226AF4B3D56}">
      <dgm:prSet/>
      <dgm:spPr/>
      <dgm:t>
        <a:bodyPr/>
        <a:lstStyle/>
        <a:p>
          <a:endParaRPr lang="ru-RU"/>
        </a:p>
      </dgm:t>
    </dgm:pt>
    <dgm:pt modelId="{D1DB1574-87B4-496B-AA61-2F79669F1843}">
      <dgm:prSet phldrT="[Текст]" custT="1"/>
      <dgm:spPr/>
      <dgm:t>
        <a:bodyPr/>
        <a:lstStyle/>
        <a:p>
          <a:r>
            <a:rPr lang="ru-RU" sz="1100" dirty="0" smtClean="0"/>
            <a:t>Определяется «взрывным» развитием </a:t>
          </a:r>
          <a:r>
            <a:rPr lang="ru-RU" sz="1100" i="1" dirty="0" smtClean="0"/>
            <a:t>(ежегодный рост около 50% или в некоторых случаях даже больше) </a:t>
          </a:r>
          <a:r>
            <a:rPr lang="ru-RU" sz="1100" dirty="0" smtClean="0"/>
            <a:t>не только по причине низкой стартовой точки, но также из-за роста числа заинтересованных секторов рынка и рекламодателей которые одновременно решают использовать интернет в своих </a:t>
          </a:r>
          <a:r>
            <a:rPr lang="ru-RU" sz="1100" dirty="0" err="1" smtClean="0"/>
            <a:t>медиастратегиях</a:t>
          </a:r>
          <a:r>
            <a:rPr lang="ru-RU" sz="1100" dirty="0" smtClean="0"/>
            <a:t>. </a:t>
          </a:r>
          <a:endParaRPr lang="ru-RU" sz="1100" dirty="0"/>
        </a:p>
      </dgm:t>
    </dgm:pt>
    <dgm:pt modelId="{59260B2E-1FDE-479D-95EE-C3A4778EE5B0}" type="parTrans" cxnId="{C4231EF6-D5F7-4768-A0AC-99693ABCFB61}">
      <dgm:prSet/>
      <dgm:spPr/>
      <dgm:t>
        <a:bodyPr/>
        <a:lstStyle/>
        <a:p>
          <a:endParaRPr lang="ru-RU"/>
        </a:p>
      </dgm:t>
    </dgm:pt>
    <dgm:pt modelId="{76E8F448-6787-4C08-8940-E4C40FCCBDD9}" type="sibTrans" cxnId="{C4231EF6-D5F7-4768-A0AC-99693ABCFB61}">
      <dgm:prSet/>
      <dgm:spPr/>
      <dgm:t>
        <a:bodyPr/>
        <a:lstStyle/>
        <a:p>
          <a:endParaRPr lang="ru-RU"/>
        </a:p>
      </dgm:t>
    </dgm:pt>
    <dgm:pt modelId="{7A4A34B8-732C-43FA-A9EF-3B94DEFA5C11}">
      <dgm:prSet phldrT="[Текст]" custT="1"/>
      <dgm:spPr/>
      <dgm:t>
        <a:bodyPr/>
        <a:lstStyle/>
        <a:p>
          <a:r>
            <a:rPr lang="ru-RU" sz="2800" dirty="0" smtClean="0"/>
            <a:t>Фаза 3 </a:t>
          </a:r>
        </a:p>
        <a:p>
          <a:r>
            <a:rPr lang="ru-RU" sz="1400" i="1" dirty="0" smtClean="0"/>
            <a:t>(не последняя)</a:t>
          </a:r>
          <a:endParaRPr lang="ru-RU" sz="1400" i="1" dirty="0"/>
        </a:p>
      </dgm:t>
    </dgm:pt>
    <dgm:pt modelId="{1724CF35-89B8-4F05-909C-D0C0C7DB885A}" type="parTrans" cxnId="{F67291B8-137B-4560-9459-AF5D7354D8E0}">
      <dgm:prSet/>
      <dgm:spPr/>
      <dgm:t>
        <a:bodyPr/>
        <a:lstStyle/>
        <a:p>
          <a:endParaRPr lang="ru-RU"/>
        </a:p>
      </dgm:t>
    </dgm:pt>
    <dgm:pt modelId="{93232B0E-A0C8-4564-BAA2-3B118D1EF6E2}" type="sibTrans" cxnId="{F67291B8-137B-4560-9459-AF5D7354D8E0}">
      <dgm:prSet/>
      <dgm:spPr/>
      <dgm:t>
        <a:bodyPr/>
        <a:lstStyle/>
        <a:p>
          <a:endParaRPr lang="ru-RU"/>
        </a:p>
      </dgm:t>
    </dgm:pt>
    <dgm:pt modelId="{7FE53A84-A225-42CC-AFC9-B3CBC270B798}">
      <dgm:prSet phldrT="[Текст]" custT="1"/>
      <dgm:spPr/>
      <dgm:t>
        <a:bodyPr/>
        <a:lstStyle/>
        <a:p>
          <a:r>
            <a:rPr lang="ru-RU" sz="1200" dirty="0" smtClean="0"/>
            <a:t>Соответствует состоянию зрелого рынка, который, несмотря на свою стабильность, испытывает чрезвычайно сильный прирост </a:t>
          </a:r>
          <a:r>
            <a:rPr lang="ru-RU" sz="1200" i="1" dirty="0" smtClean="0"/>
            <a:t>(больший, чем просто «две цифры» в процентном выражении), </a:t>
          </a:r>
          <a:r>
            <a:rPr lang="ru-RU" sz="1200" dirty="0" smtClean="0"/>
            <a:t>поскольку на него одновременно выгодно влияют сразу несколько факторов. </a:t>
          </a:r>
          <a:endParaRPr lang="ru-RU" sz="1200" dirty="0"/>
        </a:p>
      </dgm:t>
    </dgm:pt>
    <dgm:pt modelId="{69D9E717-CBA4-4696-903C-34FC13772180}" type="parTrans" cxnId="{864114CE-FC32-4D83-A063-0931808785AB}">
      <dgm:prSet/>
      <dgm:spPr/>
      <dgm:t>
        <a:bodyPr/>
        <a:lstStyle/>
        <a:p>
          <a:endParaRPr lang="ru-RU"/>
        </a:p>
      </dgm:t>
    </dgm:pt>
    <dgm:pt modelId="{F8C62FA2-D3AB-424D-B89D-F04FB0F09C85}" type="sibTrans" cxnId="{864114CE-FC32-4D83-A063-0931808785AB}">
      <dgm:prSet/>
      <dgm:spPr/>
      <dgm:t>
        <a:bodyPr/>
        <a:lstStyle/>
        <a:p>
          <a:endParaRPr lang="ru-RU"/>
        </a:p>
      </dgm:t>
    </dgm:pt>
    <dgm:pt modelId="{5EEC831E-0635-4666-8430-F7215F25CC03}" type="pres">
      <dgm:prSet presAssocID="{FA034F03-6FA2-4455-8009-FD4F6B50FF85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F9B619E1-2E1C-4F87-A745-E0AEBCEF65B4}" type="pres">
      <dgm:prSet presAssocID="{FA034F03-6FA2-4455-8009-FD4F6B50FF85}" presName="tSp" presStyleCnt="0"/>
      <dgm:spPr/>
    </dgm:pt>
    <dgm:pt modelId="{C4E094E1-B4A5-4C53-8A1C-FDBFD755CFF2}" type="pres">
      <dgm:prSet presAssocID="{FA034F03-6FA2-4455-8009-FD4F6B50FF85}" presName="bSp" presStyleCnt="0"/>
      <dgm:spPr/>
    </dgm:pt>
    <dgm:pt modelId="{755889BD-F207-4A6C-9DF5-6176AECDBA02}" type="pres">
      <dgm:prSet presAssocID="{FA034F03-6FA2-4455-8009-FD4F6B50FF85}" presName="process" presStyleCnt="0"/>
      <dgm:spPr/>
    </dgm:pt>
    <dgm:pt modelId="{C50492B9-4A80-4A69-8857-8C19D8B7F591}" type="pres">
      <dgm:prSet presAssocID="{898B8DD7-2811-4F62-B961-EEED11F7746D}" presName="composite1" presStyleCnt="0"/>
      <dgm:spPr/>
    </dgm:pt>
    <dgm:pt modelId="{96A2E837-D9B2-40AA-AA60-62F32E673824}" type="pres">
      <dgm:prSet presAssocID="{898B8DD7-2811-4F62-B961-EEED11F7746D}" presName="dummyNode1" presStyleLbl="node1" presStyleIdx="0" presStyleCnt="3"/>
      <dgm:spPr/>
    </dgm:pt>
    <dgm:pt modelId="{C0D73629-A711-422E-B59B-FE9527E9899F}" type="pres">
      <dgm:prSet presAssocID="{898B8DD7-2811-4F62-B961-EEED11F7746D}" presName="childNode1" presStyleLbl="bgAcc1" presStyleIdx="0" presStyleCnt="3" custScaleX="113191" custScaleY="140570" custLinFactNeighborX="-11768" custLinFactNeighborY="-2685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B922A51-4324-4223-992E-2B8A785BF8A0}" type="pres">
      <dgm:prSet presAssocID="{898B8DD7-2811-4F62-B961-EEED11F7746D}" presName="childNode1tx" presStyleLbl="bgAcc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5274A25-239B-4AC6-AC9C-E7CC1C0C1BA9}" type="pres">
      <dgm:prSet presAssocID="{898B8DD7-2811-4F62-B961-EEED11F7746D}" presName="parentNode1" presStyleLbl="node1" presStyleIdx="0" presStyleCnt="3" custLinFactNeighborX="779" custLinFactNeighborY="15666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E930A4E-DD0D-4F6B-8418-1E2264727ACB}" type="pres">
      <dgm:prSet presAssocID="{898B8DD7-2811-4F62-B961-EEED11F7746D}" presName="connSite1" presStyleCnt="0"/>
      <dgm:spPr/>
    </dgm:pt>
    <dgm:pt modelId="{67D7A03A-EBC7-4CD0-A909-C3E91AA2F7CA}" type="pres">
      <dgm:prSet presAssocID="{F8E9CFDF-43B4-45A5-9CFF-4200192BCF88}" presName="Name9" presStyleLbl="sibTrans2D1" presStyleIdx="0" presStyleCnt="2" custLinFactNeighborX="-23724" custLinFactNeighborY="-6563"/>
      <dgm:spPr/>
      <dgm:t>
        <a:bodyPr/>
        <a:lstStyle/>
        <a:p>
          <a:endParaRPr lang="ru-RU"/>
        </a:p>
      </dgm:t>
    </dgm:pt>
    <dgm:pt modelId="{5979569F-2145-441C-8CDD-46155823EBC5}" type="pres">
      <dgm:prSet presAssocID="{89452C94-E032-4FB0-95D4-D15F9F583E4C}" presName="composite2" presStyleCnt="0"/>
      <dgm:spPr/>
    </dgm:pt>
    <dgm:pt modelId="{A2BE38D6-43AA-4854-B9DD-03DBDC86907E}" type="pres">
      <dgm:prSet presAssocID="{89452C94-E032-4FB0-95D4-D15F9F583E4C}" presName="dummyNode2" presStyleLbl="node1" presStyleIdx="0" presStyleCnt="3"/>
      <dgm:spPr/>
    </dgm:pt>
    <dgm:pt modelId="{FDE555EB-6B74-4028-9341-67088E56C0D8}" type="pres">
      <dgm:prSet presAssocID="{89452C94-E032-4FB0-95D4-D15F9F583E4C}" presName="childNode2" presStyleLbl="bgAcc1" presStyleIdx="1" presStyleCnt="3" custScaleY="125432" custLinFactNeighborX="1730" custLinFactNeighborY="-755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DD7DC04-454E-4AA7-8669-89BC9A3E127E}" type="pres">
      <dgm:prSet presAssocID="{89452C94-E032-4FB0-95D4-D15F9F583E4C}" presName="childNode2tx" presStyleLbl="bgAcc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2205E56-B932-4C81-A2F0-23FA7DB27B97}" type="pres">
      <dgm:prSet presAssocID="{89452C94-E032-4FB0-95D4-D15F9F583E4C}" presName="parentNode2" presStyleLbl="node1" presStyleIdx="1" presStyleCnt="3" custLinFactNeighborX="-12921" custLinFactNeighborY="-22521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1834082-C4D9-4C1A-A187-D5EDE8F3D8A4}" type="pres">
      <dgm:prSet presAssocID="{89452C94-E032-4FB0-95D4-D15F9F583E4C}" presName="connSite2" presStyleCnt="0"/>
      <dgm:spPr/>
    </dgm:pt>
    <dgm:pt modelId="{F87FF90B-E811-4151-8E43-C45FE86492B9}" type="pres">
      <dgm:prSet presAssocID="{A9E3AC38-45D0-4814-BF0F-EB605C585242}" presName="Name18" presStyleLbl="sibTrans2D1" presStyleIdx="1" presStyleCnt="2" custLinFactNeighborX="-24897" custLinFactNeighborY="-4194"/>
      <dgm:spPr/>
      <dgm:t>
        <a:bodyPr/>
        <a:lstStyle/>
        <a:p>
          <a:endParaRPr lang="ru-RU"/>
        </a:p>
      </dgm:t>
    </dgm:pt>
    <dgm:pt modelId="{8424E6B0-ED4C-47F5-AE2F-ED0196429362}" type="pres">
      <dgm:prSet presAssocID="{7A4A34B8-732C-43FA-A9EF-3B94DEFA5C11}" presName="composite1" presStyleCnt="0"/>
      <dgm:spPr/>
    </dgm:pt>
    <dgm:pt modelId="{1560F7DF-17F3-4EC6-A35E-D00EAFCEA33A}" type="pres">
      <dgm:prSet presAssocID="{7A4A34B8-732C-43FA-A9EF-3B94DEFA5C11}" presName="dummyNode1" presStyleLbl="node1" presStyleIdx="1" presStyleCnt="3"/>
      <dgm:spPr/>
    </dgm:pt>
    <dgm:pt modelId="{A2CDBCA3-5F07-44D4-892F-2B9129FC5031}" type="pres">
      <dgm:prSet presAssocID="{7A4A34B8-732C-43FA-A9EF-3B94DEFA5C11}" presName="childNode1" presStyleLbl="bgAcc1" presStyleIdx="2" presStyleCnt="3" custScaleX="111695" custScaleY="163064" custLinFactNeighborX="-9273" custLinFactNeighborY="1930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43E1893-3B84-47B6-BF42-565B23B92046}" type="pres">
      <dgm:prSet presAssocID="{7A4A34B8-732C-43FA-A9EF-3B94DEFA5C11}" presName="childNode1tx" presStyleLbl="bgAcc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0C25ABD-8CEB-4DF5-87DD-CFCE80475431}" type="pres">
      <dgm:prSet presAssocID="{7A4A34B8-732C-43FA-A9EF-3B94DEFA5C11}" presName="parentNode1" presStyleLbl="node1" presStyleIdx="2" presStyleCnt="3" custLinFactY="-100000" custLinFactNeighborX="-3309" custLinFactNeighborY="-195766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E1447F4-36F9-4C1B-9093-A425FD714495}" type="pres">
      <dgm:prSet presAssocID="{7A4A34B8-732C-43FA-A9EF-3B94DEFA5C11}" presName="connSite1" presStyleCnt="0"/>
      <dgm:spPr/>
    </dgm:pt>
  </dgm:ptLst>
  <dgm:cxnLst>
    <dgm:cxn modelId="{117468A0-DCF4-4029-A771-9226AF4B3D56}" srcId="{FA034F03-6FA2-4455-8009-FD4F6B50FF85}" destId="{89452C94-E032-4FB0-95D4-D15F9F583E4C}" srcOrd="1" destOrd="0" parTransId="{08EB3D1D-1A4E-4A44-B73E-F8BFDE385ADA}" sibTransId="{A9E3AC38-45D0-4814-BF0F-EB605C585242}"/>
    <dgm:cxn modelId="{C85A5F61-CEF2-4269-A263-53F91085E823}" type="presOf" srcId="{F8E9CFDF-43B4-45A5-9CFF-4200192BCF88}" destId="{67D7A03A-EBC7-4CD0-A909-C3E91AA2F7CA}" srcOrd="0" destOrd="0" presId="urn:microsoft.com/office/officeart/2005/8/layout/hProcess4"/>
    <dgm:cxn modelId="{4F494698-C151-48CF-B41E-10EA274F2264}" type="presOf" srcId="{89452C94-E032-4FB0-95D4-D15F9F583E4C}" destId="{C2205E56-B932-4C81-A2F0-23FA7DB27B97}" srcOrd="0" destOrd="0" presId="urn:microsoft.com/office/officeart/2005/8/layout/hProcess4"/>
    <dgm:cxn modelId="{F67291B8-137B-4560-9459-AF5D7354D8E0}" srcId="{FA034F03-6FA2-4455-8009-FD4F6B50FF85}" destId="{7A4A34B8-732C-43FA-A9EF-3B94DEFA5C11}" srcOrd="2" destOrd="0" parTransId="{1724CF35-89B8-4F05-909C-D0C0C7DB885A}" sibTransId="{93232B0E-A0C8-4564-BAA2-3B118D1EF6E2}"/>
    <dgm:cxn modelId="{E8DF6594-1AFC-4540-B809-EE1EC0DAF982}" type="presOf" srcId="{7FE53A84-A225-42CC-AFC9-B3CBC270B798}" destId="{A2CDBCA3-5F07-44D4-892F-2B9129FC5031}" srcOrd="0" destOrd="0" presId="urn:microsoft.com/office/officeart/2005/8/layout/hProcess4"/>
    <dgm:cxn modelId="{C4231EF6-D5F7-4768-A0AC-99693ABCFB61}" srcId="{89452C94-E032-4FB0-95D4-D15F9F583E4C}" destId="{D1DB1574-87B4-496B-AA61-2F79669F1843}" srcOrd="0" destOrd="0" parTransId="{59260B2E-1FDE-479D-95EE-C3A4778EE5B0}" sibTransId="{76E8F448-6787-4C08-8940-E4C40FCCBDD9}"/>
    <dgm:cxn modelId="{864114CE-FC32-4D83-A063-0931808785AB}" srcId="{7A4A34B8-732C-43FA-A9EF-3B94DEFA5C11}" destId="{7FE53A84-A225-42CC-AFC9-B3CBC270B798}" srcOrd="0" destOrd="0" parTransId="{69D9E717-CBA4-4696-903C-34FC13772180}" sibTransId="{F8C62FA2-D3AB-424D-B89D-F04FB0F09C85}"/>
    <dgm:cxn modelId="{808E8815-B5E7-4E96-8210-338E4F9101AF}" type="presOf" srcId="{0B26F131-B39B-4387-863A-A4B6B9D18E2F}" destId="{C0D73629-A711-422E-B59B-FE9527E9899F}" srcOrd="0" destOrd="0" presId="urn:microsoft.com/office/officeart/2005/8/layout/hProcess4"/>
    <dgm:cxn modelId="{DF5CD204-9028-4866-A8B3-9A56E0E86045}" type="presOf" srcId="{FA034F03-6FA2-4455-8009-FD4F6B50FF85}" destId="{5EEC831E-0635-4666-8430-F7215F25CC03}" srcOrd="0" destOrd="0" presId="urn:microsoft.com/office/officeart/2005/8/layout/hProcess4"/>
    <dgm:cxn modelId="{3950F8E2-ADD9-420F-AE84-5A616E11DFC3}" type="presOf" srcId="{7FE53A84-A225-42CC-AFC9-B3CBC270B798}" destId="{543E1893-3B84-47B6-BF42-565B23B92046}" srcOrd="1" destOrd="0" presId="urn:microsoft.com/office/officeart/2005/8/layout/hProcess4"/>
    <dgm:cxn modelId="{0C68AD1D-6CE9-4E30-B30B-C1022A0E5CD4}" type="presOf" srcId="{0B26F131-B39B-4387-863A-A4B6B9D18E2F}" destId="{AB922A51-4324-4223-992E-2B8A785BF8A0}" srcOrd="1" destOrd="0" presId="urn:microsoft.com/office/officeart/2005/8/layout/hProcess4"/>
    <dgm:cxn modelId="{9C5675F9-4DB4-44D3-87DA-F92B1CBAF40A}" type="presOf" srcId="{898B8DD7-2811-4F62-B961-EEED11F7746D}" destId="{B5274A25-239B-4AC6-AC9C-E7CC1C0C1BA9}" srcOrd="0" destOrd="0" presId="urn:microsoft.com/office/officeart/2005/8/layout/hProcess4"/>
    <dgm:cxn modelId="{1032BF32-C91B-4D82-8A65-3A06FF906A57}" type="presOf" srcId="{D1DB1574-87B4-496B-AA61-2F79669F1843}" destId="{FDE555EB-6B74-4028-9341-67088E56C0D8}" srcOrd="0" destOrd="0" presId="urn:microsoft.com/office/officeart/2005/8/layout/hProcess4"/>
    <dgm:cxn modelId="{48EBB6BE-2242-4A24-8186-9AD8412F86B5}" type="presOf" srcId="{A9E3AC38-45D0-4814-BF0F-EB605C585242}" destId="{F87FF90B-E811-4151-8E43-C45FE86492B9}" srcOrd="0" destOrd="0" presId="urn:microsoft.com/office/officeart/2005/8/layout/hProcess4"/>
    <dgm:cxn modelId="{419F0A3B-2B9B-4E56-9F74-AB2F4C196349}" type="presOf" srcId="{D1DB1574-87B4-496B-AA61-2F79669F1843}" destId="{7DD7DC04-454E-4AA7-8669-89BC9A3E127E}" srcOrd="1" destOrd="0" presId="urn:microsoft.com/office/officeart/2005/8/layout/hProcess4"/>
    <dgm:cxn modelId="{B84C612A-3055-4B64-925E-2EB0F8C6EAEF}" srcId="{FA034F03-6FA2-4455-8009-FD4F6B50FF85}" destId="{898B8DD7-2811-4F62-B961-EEED11F7746D}" srcOrd="0" destOrd="0" parTransId="{60A5BFA0-0DFC-4E3D-99BE-135D432F7EF0}" sibTransId="{F8E9CFDF-43B4-45A5-9CFF-4200192BCF88}"/>
    <dgm:cxn modelId="{200FEFF0-7392-4C1C-A3D1-3DDA88E1A585}" type="presOf" srcId="{7A4A34B8-732C-43FA-A9EF-3B94DEFA5C11}" destId="{00C25ABD-8CEB-4DF5-87DD-CFCE80475431}" srcOrd="0" destOrd="0" presId="urn:microsoft.com/office/officeart/2005/8/layout/hProcess4"/>
    <dgm:cxn modelId="{4FE7F8B1-F3F8-4921-B3BA-3AF7CFF0B1AD}" srcId="{898B8DD7-2811-4F62-B961-EEED11F7746D}" destId="{0B26F131-B39B-4387-863A-A4B6B9D18E2F}" srcOrd="0" destOrd="0" parTransId="{CE2F50BB-2AD7-4D3B-AED8-1B3ADF5B49B1}" sibTransId="{92F4FF83-E2E9-499E-A781-A9CB3BC7C03E}"/>
    <dgm:cxn modelId="{8B9A0799-86B8-420B-99A6-56D50A81BD7F}" type="presParOf" srcId="{5EEC831E-0635-4666-8430-F7215F25CC03}" destId="{F9B619E1-2E1C-4F87-A745-E0AEBCEF65B4}" srcOrd="0" destOrd="0" presId="urn:microsoft.com/office/officeart/2005/8/layout/hProcess4"/>
    <dgm:cxn modelId="{BC761171-9180-4444-B3F1-A3F80322EB84}" type="presParOf" srcId="{5EEC831E-0635-4666-8430-F7215F25CC03}" destId="{C4E094E1-B4A5-4C53-8A1C-FDBFD755CFF2}" srcOrd="1" destOrd="0" presId="urn:microsoft.com/office/officeart/2005/8/layout/hProcess4"/>
    <dgm:cxn modelId="{5E2209E6-A1C6-4A53-A866-15E51DDF2887}" type="presParOf" srcId="{5EEC831E-0635-4666-8430-F7215F25CC03}" destId="{755889BD-F207-4A6C-9DF5-6176AECDBA02}" srcOrd="2" destOrd="0" presId="urn:microsoft.com/office/officeart/2005/8/layout/hProcess4"/>
    <dgm:cxn modelId="{A883745D-259A-427D-BD81-887B15745EA3}" type="presParOf" srcId="{755889BD-F207-4A6C-9DF5-6176AECDBA02}" destId="{C50492B9-4A80-4A69-8857-8C19D8B7F591}" srcOrd="0" destOrd="0" presId="urn:microsoft.com/office/officeart/2005/8/layout/hProcess4"/>
    <dgm:cxn modelId="{C1017182-6E00-43FE-A9E6-4CB32A579439}" type="presParOf" srcId="{C50492B9-4A80-4A69-8857-8C19D8B7F591}" destId="{96A2E837-D9B2-40AA-AA60-62F32E673824}" srcOrd="0" destOrd="0" presId="urn:microsoft.com/office/officeart/2005/8/layout/hProcess4"/>
    <dgm:cxn modelId="{CC5B3C84-24BD-403D-9FE9-6D8465067848}" type="presParOf" srcId="{C50492B9-4A80-4A69-8857-8C19D8B7F591}" destId="{C0D73629-A711-422E-B59B-FE9527E9899F}" srcOrd="1" destOrd="0" presId="urn:microsoft.com/office/officeart/2005/8/layout/hProcess4"/>
    <dgm:cxn modelId="{DFF1E1B9-37B2-480A-9F96-D3CAC88BF4A9}" type="presParOf" srcId="{C50492B9-4A80-4A69-8857-8C19D8B7F591}" destId="{AB922A51-4324-4223-992E-2B8A785BF8A0}" srcOrd="2" destOrd="0" presId="urn:microsoft.com/office/officeart/2005/8/layout/hProcess4"/>
    <dgm:cxn modelId="{258D6B09-8DC5-47A2-93B5-B5F9E15EFF73}" type="presParOf" srcId="{C50492B9-4A80-4A69-8857-8C19D8B7F591}" destId="{B5274A25-239B-4AC6-AC9C-E7CC1C0C1BA9}" srcOrd="3" destOrd="0" presId="urn:microsoft.com/office/officeart/2005/8/layout/hProcess4"/>
    <dgm:cxn modelId="{98512457-05E2-4EE2-BDE9-B18EB9E9D525}" type="presParOf" srcId="{C50492B9-4A80-4A69-8857-8C19D8B7F591}" destId="{0E930A4E-DD0D-4F6B-8418-1E2264727ACB}" srcOrd="4" destOrd="0" presId="urn:microsoft.com/office/officeart/2005/8/layout/hProcess4"/>
    <dgm:cxn modelId="{AE81F486-26A2-490B-9E8A-60E97FF730CF}" type="presParOf" srcId="{755889BD-F207-4A6C-9DF5-6176AECDBA02}" destId="{67D7A03A-EBC7-4CD0-A909-C3E91AA2F7CA}" srcOrd="1" destOrd="0" presId="urn:microsoft.com/office/officeart/2005/8/layout/hProcess4"/>
    <dgm:cxn modelId="{EB99623B-EE32-45C4-8F14-6373A16AC4D5}" type="presParOf" srcId="{755889BD-F207-4A6C-9DF5-6176AECDBA02}" destId="{5979569F-2145-441C-8CDD-46155823EBC5}" srcOrd="2" destOrd="0" presId="urn:microsoft.com/office/officeart/2005/8/layout/hProcess4"/>
    <dgm:cxn modelId="{10BFE654-8AE6-4069-8650-F284EC4B53F0}" type="presParOf" srcId="{5979569F-2145-441C-8CDD-46155823EBC5}" destId="{A2BE38D6-43AA-4854-B9DD-03DBDC86907E}" srcOrd="0" destOrd="0" presId="urn:microsoft.com/office/officeart/2005/8/layout/hProcess4"/>
    <dgm:cxn modelId="{DD4A01CF-A93F-4BEA-95B3-FAEDF3053072}" type="presParOf" srcId="{5979569F-2145-441C-8CDD-46155823EBC5}" destId="{FDE555EB-6B74-4028-9341-67088E56C0D8}" srcOrd="1" destOrd="0" presId="urn:microsoft.com/office/officeart/2005/8/layout/hProcess4"/>
    <dgm:cxn modelId="{DEF7E584-9BEF-4DEA-ADF4-C18AFCEB9B83}" type="presParOf" srcId="{5979569F-2145-441C-8CDD-46155823EBC5}" destId="{7DD7DC04-454E-4AA7-8669-89BC9A3E127E}" srcOrd="2" destOrd="0" presId="urn:microsoft.com/office/officeart/2005/8/layout/hProcess4"/>
    <dgm:cxn modelId="{A4F24AC5-181D-4800-AAB3-B4E7147ABE34}" type="presParOf" srcId="{5979569F-2145-441C-8CDD-46155823EBC5}" destId="{C2205E56-B932-4C81-A2F0-23FA7DB27B97}" srcOrd="3" destOrd="0" presId="urn:microsoft.com/office/officeart/2005/8/layout/hProcess4"/>
    <dgm:cxn modelId="{D88C7399-4A47-4B8F-9BC5-ACE4BCEF6794}" type="presParOf" srcId="{5979569F-2145-441C-8CDD-46155823EBC5}" destId="{71834082-C4D9-4C1A-A187-D5EDE8F3D8A4}" srcOrd="4" destOrd="0" presId="urn:microsoft.com/office/officeart/2005/8/layout/hProcess4"/>
    <dgm:cxn modelId="{5CE0A0D2-E537-4F53-8AA4-D4D89EE4DABD}" type="presParOf" srcId="{755889BD-F207-4A6C-9DF5-6176AECDBA02}" destId="{F87FF90B-E811-4151-8E43-C45FE86492B9}" srcOrd="3" destOrd="0" presId="urn:microsoft.com/office/officeart/2005/8/layout/hProcess4"/>
    <dgm:cxn modelId="{45BF6ACE-7708-435D-9F63-35FB8F11D70D}" type="presParOf" srcId="{755889BD-F207-4A6C-9DF5-6176AECDBA02}" destId="{8424E6B0-ED4C-47F5-AE2F-ED0196429362}" srcOrd="4" destOrd="0" presId="urn:microsoft.com/office/officeart/2005/8/layout/hProcess4"/>
    <dgm:cxn modelId="{9A7863AC-52C9-4FBC-9B60-BE912F0DCA2C}" type="presParOf" srcId="{8424E6B0-ED4C-47F5-AE2F-ED0196429362}" destId="{1560F7DF-17F3-4EC6-A35E-D00EAFCEA33A}" srcOrd="0" destOrd="0" presId="urn:microsoft.com/office/officeart/2005/8/layout/hProcess4"/>
    <dgm:cxn modelId="{D918D61A-6274-426B-B3CF-2FF98AEC2799}" type="presParOf" srcId="{8424E6B0-ED4C-47F5-AE2F-ED0196429362}" destId="{A2CDBCA3-5F07-44D4-892F-2B9129FC5031}" srcOrd="1" destOrd="0" presId="urn:microsoft.com/office/officeart/2005/8/layout/hProcess4"/>
    <dgm:cxn modelId="{A661D5D8-5881-47F8-A3C8-04AF89690A4E}" type="presParOf" srcId="{8424E6B0-ED4C-47F5-AE2F-ED0196429362}" destId="{543E1893-3B84-47B6-BF42-565B23B92046}" srcOrd="2" destOrd="0" presId="urn:microsoft.com/office/officeart/2005/8/layout/hProcess4"/>
    <dgm:cxn modelId="{1949FDA2-DCFC-49E0-84D5-A11904FAEB69}" type="presParOf" srcId="{8424E6B0-ED4C-47F5-AE2F-ED0196429362}" destId="{00C25ABD-8CEB-4DF5-87DD-CFCE80475431}" srcOrd="3" destOrd="0" presId="urn:microsoft.com/office/officeart/2005/8/layout/hProcess4"/>
    <dgm:cxn modelId="{196D9968-DF6F-4A9F-9992-F19F55755421}" type="presParOf" srcId="{8424E6B0-ED4C-47F5-AE2F-ED0196429362}" destId="{5E1447F4-36F9-4C1B-9093-A425FD714495}" srcOrd="4" destOrd="0" presId="urn:microsoft.com/office/officeart/2005/8/layout/hProcess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5.xml><?xml version="1.0" encoding="utf-8"?>
<dgm:dataModel xmlns:dgm="http://schemas.openxmlformats.org/drawingml/2006/diagram" xmlns:a="http://schemas.openxmlformats.org/drawingml/2006/main">
  <dgm:ptLst>
    <dgm:pt modelId="{B3484CB0-393B-49C8-9085-BC01AC37CFAA}" type="doc">
      <dgm:prSet loTypeId="urn:microsoft.com/office/officeart/2005/8/layout/lProcess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E3DC67D0-1ED3-4F80-BD49-D4EE2C7BA9DA}">
      <dgm:prSet phldrT="[Текст]"/>
      <dgm:spPr/>
      <dgm:t>
        <a:bodyPr/>
        <a:lstStyle/>
        <a:p>
          <a:r>
            <a:rPr lang="ru-RU" dirty="0" smtClean="0"/>
            <a:t>ХХ век</a:t>
          </a:r>
        </a:p>
        <a:p>
          <a:r>
            <a:rPr lang="ru-RU" dirty="0" smtClean="0"/>
            <a:t>До «взрывного» появления интернета</a:t>
          </a:r>
          <a:endParaRPr lang="ru-RU" dirty="0"/>
        </a:p>
      </dgm:t>
    </dgm:pt>
    <dgm:pt modelId="{A435C8F5-1427-428C-90EA-C3FE97CEC682}" type="parTrans" cxnId="{62A12D6A-F183-499F-8803-B84A788DEC37}">
      <dgm:prSet/>
      <dgm:spPr/>
      <dgm:t>
        <a:bodyPr/>
        <a:lstStyle/>
        <a:p>
          <a:endParaRPr lang="ru-RU"/>
        </a:p>
      </dgm:t>
    </dgm:pt>
    <dgm:pt modelId="{B71BEC99-59BA-4E4C-8D0F-7BB3283C0DC7}" type="sibTrans" cxnId="{62A12D6A-F183-499F-8803-B84A788DEC37}">
      <dgm:prSet/>
      <dgm:spPr/>
      <dgm:t>
        <a:bodyPr/>
        <a:lstStyle/>
        <a:p>
          <a:endParaRPr lang="ru-RU"/>
        </a:p>
      </dgm:t>
    </dgm:pt>
    <dgm:pt modelId="{DD898BF6-74FD-4D1B-A779-5C29748477E9}">
      <dgm:prSet phldrT="[Текст]"/>
      <dgm:spPr/>
      <dgm:t>
        <a:bodyPr/>
        <a:lstStyle/>
        <a:p>
          <a:r>
            <a:rPr lang="ru-RU" dirty="0" smtClean="0"/>
            <a:t>США</a:t>
          </a:r>
          <a:endParaRPr lang="ru-RU" dirty="0"/>
        </a:p>
      </dgm:t>
    </dgm:pt>
    <dgm:pt modelId="{C78CAFC2-9D88-46EB-84A6-FF919F6E2D7D}" type="parTrans" cxnId="{94620C45-A97B-4344-9E69-753152791645}">
      <dgm:prSet/>
      <dgm:spPr/>
      <dgm:t>
        <a:bodyPr/>
        <a:lstStyle/>
        <a:p>
          <a:endParaRPr lang="ru-RU"/>
        </a:p>
      </dgm:t>
    </dgm:pt>
    <dgm:pt modelId="{C06E6DDC-BBA2-422A-8BA9-6405BB412719}" type="sibTrans" cxnId="{94620C45-A97B-4344-9E69-753152791645}">
      <dgm:prSet/>
      <dgm:spPr/>
      <dgm:t>
        <a:bodyPr/>
        <a:lstStyle/>
        <a:p>
          <a:endParaRPr lang="ru-RU"/>
        </a:p>
      </dgm:t>
    </dgm:pt>
    <dgm:pt modelId="{381FDC03-E228-406D-AE2D-152F5E19B12A}">
      <dgm:prSet phldrT="[Текст]"/>
      <dgm:spPr/>
      <dgm:t>
        <a:bodyPr/>
        <a:lstStyle/>
        <a:p>
          <a:r>
            <a:rPr lang="ru-RU" dirty="0" smtClean="0"/>
            <a:t>Швеция</a:t>
          </a:r>
          <a:endParaRPr lang="ru-RU" dirty="0"/>
        </a:p>
      </dgm:t>
    </dgm:pt>
    <dgm:pt modelId="{FFE70B4A-DB43-419C-AD70-E8B79B9F55DA}" type="parTrans" cxnId="{1F05D77D-D5B0-4B3D-A38A-7BAA69BA0192}">
      <dgm:prSet/>
      <dgm:spPr/>
      <dgm:t>
        <a:bodyPr/>
        <a:lstStyle/>
        <a:p>
          <a:endParaRPr lang="ru-RU"/>
        </a:p>
      </dgm:t>
    </dgm:pt>
    <dgm:pt modelId="{C987759F-24B3-4E8C-BF5A-50F1A3FB300F}" type="sibTrans" cxnId="{1F05D77D-D5B0-4B3D-A38A-7BAA69BA0192}">
      <dgm:prSet/>
      <dgm:spPr/>
      <dgm:t>
        <a:bodyPr/>
        <a:lstStyle/>
        <a:p>
          <a:endParaRPr lang="ru-RU"/>
        </a:p>
      </dgm:t>
    </dgm:pt>
    <dgm:pt modelId="{F741B264-3A5C-409A-AC16-9B4A501F75C8}">
      <dgm:prSet phldrT="[Текст]"/>
      <dgm:spPr/>
      <dgm:t>
        <a:bodyPr/>
        <a:lstStyle/>
        <a:p>
          <a:r>
            <a:rPr lang="ru-RU" dirty="0" smtClean="0"/>
            <a:t>2003-2004 гг.</a:t>
          </a:r>
        </a:p>
        <a:p>
          <a:r>
            <a:rPr lang="ru-RU" dirty="0" smtClean="0"/>
            <a:t>Стадия «интернет-бума»</a:t>
          </a:r>
          <a:endParaRPr lang="ru-RU" dirty="0"/>
        </a:p>
      </dgm:t>
    </dgm:pt>
    <dgm:pt modelId="{ECF3C5DA-375F-43B6-8297-5D64C798CFD9}" type="parTrans" cxnId="{103728DD-1046-4014-8EA2-595C5B7C44C4}">
      <dgm:prSet/>
      <dgm:spPr/>
      <dgm:t>
        <a:bodyPr/>
        <a:lstStyle/>
        <a:p>
          <a:endParaRPr lang="ru-RU"/>
        </a:p>
      </dgm:t>
    </dgm:pt>
    <dgm:pt modelId="{77CEF3DB-0FB6-4B6F-9BF0-265791D1B777}" type="sibTrans" cxnId="{103728DD-1046-4014-8EA2-595C5B7C44C4}">
      <dgm:prSet/>
      <dgm:spPr/>
      <dgm:t>
        <a:bodyPr/>
        <a:lstStyle/>
        <a:p>
          <a:endParaRPr lang="ru-RU"/>
        </a:p>
      </dgm:t>
    </dgm:pt>
    <dgm:pt modelId="{96F77312-24C0-4FC7-8496-9C61E77DE6CD}">
      <dgm:prSet phldrT="[Текст]"/>
      <dgm:spPr/>
      <dgm:t>
        <a:bodyPr/>
        <a:lstStyle/>
        <a:p>
          <a:r>
            <a:rPr lang="ru-RU" dirty="0" smtClean="0"/>
            <a:t>Япония </a:t>
          </a:r>
          <a:endParaRPr lang="ru-RU" dirty="0"/>
        </a:p>
      </dgm:t>
    </dgm:pt>
    <dgm:pt modelId="{2041F4DF-0103-49D1-8DE6-9DD41D528D4D}" type="parTrans" cxnId="{FB8ED5A3-D033-403F-90B1-6B883C9B5053}">
      <dgm:prSet/>
      <dgm:spPr/>
      <dgm:t>
        <a:bodyPr/>
        <a:lstStyle/>
        <a:p>
          <a:endParaRPr lang="ru-RU"/>
        </a:p>
      </dgm:t>
    </dgm:pt>
    <dgm:pt modelId="{16366976-5355-46D3-8746-9C0F73149175}" type="sibTrans" cxnId="{FB8ED5A3-D033-403F-90B1-6B883C9B5053}">
      <dgm:prSet/>
      <dgm:spPr/>
      <dgm:t>
        <a:bodyPr/>
        <a:lstStyle/>
        <a:p>
          <a:endParaRPr lang="ru-RU"/>
        </a:p>
      </dgm:t>
    </dgm:pt>
    <dgm:pt modelId="{AEB0B215-6553-46F9-B976-B7A726268D77}">
      <dgm:prSet phldrT="[Текст]"/>
      <dgm:spPr/>
      <dgm:t>
        <a:bodyPr/>
        <a:lstStyle/>
        <a:p>
          <a:r>
            <a:rPr lang="ru-RU" dirty="0" smtClean="0"/>
            <a:t>Великобритания</a:t>
          </a:r>
          <a:endParaRPr lang="ru-RU" dirty="0"/>
        </a:p>
      </dgm:t>
    </dgm:pt>
    <dgm:pt modelId="{A3428E5C-3655-441D-B31A-072BE6244AEC}" type="parTrans" cxnId="{651A51E9-9D32-412F-80A2-2AB4E573509B}">
      <dgm:prSet/>
      <dgm:spPr/>
      <dgm:t>
        <a:bodyPr/>
        <a:lstStyle/>
        <a:p>
          <a:endParaRPr lang="ru-RU"/>
        </a:p>
      </dgm:t>
    </dgm:pt>
    <dgm:pt modelId="{CAC79AE5-C993-4B4F-83CE-B8CE9739A601}" type="sibTrans" cxnId="{651A51E9-9D32-412F-80A2-2AB4E573509B}">
      <dgm:prSet/>
      <dgm:spPr/>
      <dgm:t>
        <a:bodyPr/>
        <a:lstStyle/>
        <a:p>
          <a:endParaRPr lang="ru-RU"/>
        </a:p>
      </dgm:t>
    </dgm:pt>
    <dgm:pt modelId="{69288C5B-7F8C-4F8F-9706-B15BDF98D7F2}">
      <dgm:prSet phldrT="[Текст]"/>
      <dgm:spPr/>
      <dgm:t>
        <a:bodyPr/>
        <a:lstStyle/>
        <a:p>
          <a:r>
            <a:rPr lang="ru-RU" dirty="0" smtClean="0"/>
            <a:t>2004-2005 гг.</a:t>
          </a:r>
        </a:p>
        <a:p>
          <a:r>
            <a:rPr lang="ru-RU" dirty="0" smtClean="0"/>
            <a:t>Стадия «интернет-бума»</a:t>
          </a:r>
        </a:p>
      </dgm:t>
    </dgm:pt>
    <dgm:pt modelId="{7A7A2658-2634-4CFD-907A-8B0F10899B71}" type="parTrans" cxnId="{658D629D-BDB0-48D4-A8D1-8D3CAD70626B}">
      <dgm:prSet/>
      <dgm:spPr/>
      <dgm:t>
        <a:bodyPr/>
        <a:lstStyle/>
        <a:p>
          <a:endParaRPr lang="ru-RU"/>
        </a:p>
      </dgm:t>
    </dgm:pt>
    <dgm:pt modelId="{45003601-074C-4B60-9CCB-A4CE05BC49A7}" type="sibTrans" cxnId="{658D629D-BDB0-48D4-A8D1-8D3CAD70626B}">
      <dgm:prSet/>
      <dgm:spPr/>
      <dgm:t>
        <a:bodyPr/>
        <a:lstStyle/>
        <a:p>
          <a:endParaRPr lang="ru-RU"/>
        </a:p>
      </dgm:t>
    </dgm:pt>
    <dgm:pt modelId="{7C22B17F-7DD4-40B7-803D-09FF6E6BB039}">
      <dgm:prSet phldrT="[Текст]"/>
      <dgm:spPr/>
      <dgm:t>
        <a:bodyPr/>
        <a:lstStyle/>
        <a:p>
          <a:r>
            <a:rPr lang="ru-RU" dirty="0" smtClean="0"/>
            <a:t>Франция</a:t>
          </a:r>
          <a:endParaRPr lang="ru-RU" dirty="0"/>
        </a:p>
      </dgm:t>
    </dgm:pt>
    <dgm:pt modelId="{7C024A44-D6D1-4F4D-8E70-219495BEC677}" type="parTrans" cxnId="{0F800963-3BE0-4C76-A7B3-86F5F288B34E}">
      <dgm:prSet/>
      <dgm:spPr/>
      <dgm:t>
        <a:bodyPr/>
        <a:lstStyle/>
        <a:p>
          <a:endParaRPr lang="ru-RU"/>
        </a:p>
      </dgm:t>
    </dgm:pt>
    <dgm:pt modelId="{F6ADFA49-41A6-4C43-BB24-85D600662008}" type="sibTrans" cxnId="{0F800963-3BE0-4C76-A7B3-86F5F288B34E}">
      <dgm:prSet/>
      <dgm:spPr/>
      <dgm:t>
        <a:bodyPr/>
        <a:lstStyle/>
        <a:p>
          <a:endParaRPr lang="ru-RU"/>
        </a:p>
      </dgm:t>
    </dgm:pt>
    <dgm:pt modelId="{C5B4A785-2655-4425-8E65-4094DA5AE614}">
      <dgm:prSet phldrT="[Текст]"/>
      <dgm:spPr/>
      <dgm:t>
        <a:bodyPr/>
        <a:lstStyle/>
        <a:p>
          <a:r>
            <a:rPr lang="ru-RU" dirty="0" smtClean="0"/>
            <a:t>Дания</a:t>
          </a:r>
          <a:endParaRPr lang="ru-RU" dirty="0"/>
        </a:p>
      </dgm:t>
    </dgm:pt>
    <dgm:pt modelId="{450E89D3-DAE0-4B9F-AAE6-1449BBAB51DF}" type="parTrans" cxnId="{6F2C7799-6873-4F38-A408-7DBE406A1A5F}">
      <dgm:prSet/>
      <dgm:spPr/>
      <dgm:t>
        <a:bodyPr/>
        <a:lstStyle/>
        <a:p>
          <a:endParaRPr lang="ru-RU"/>
        </a:p>
      </dgm:t>
    </dgm:pt>
    <dgm:pt modelId="{AC2FB3DD-CEBC-4EC9-9B8A-62167E9984C6}" type="sibTrans" cxnId="{6F2C7799-6873-4F38-A408-7DBE406A1A5F}">
      <dgm:prSet/>
      <dgm:spPr/>
      <dgm:t>
        <a:bodyPr/>
        <a:lstStyle/>
        <a:p>
          <a:endParaRPr lang="ru-RU"/>
        </a:p>
      </dgm:t>
    </dgm:pt>
    <dgm:pt modelId="{D9AFE9E4-7B87-4821-8C9F-6F3BCCEC8221}">
      <dgm:prSet phldrT="[Текст]"/>
      <dgm:spPr/>
      <dgm:t>
        <a:bodyPr/>
        <a:lstStyle/>
        <a:p>
          <a:r>
            <a:rPr lang="ru-RU" dirty="0" smtClean="0"/>
            <a:t>Норвегия</a:t>
          </a:r>
          <a:endParaRPr lang="ru-RU" dirty="0"/>
        </a:p>
      </dgm:t>
    </dgm:pt>
    <dgm:pt modelId="{89F30702-78F3-474C-92CA-F23F38D2CC58}" type="parTrans" cxnId="{080E2B4F-8ACC-4A5A-B52B-B74E8C3AD4FB}">
      <dgm:prSet/>
      <dgm:spPr/>
      <dgm:t>
        <a:bodyPr/>
        <a:lstStyle/>
        <a:p>
          <a:endParaRPr lang="ru-RU"/>
        </a:p>
      </dgm:t>
    </dgm:pt>
    <dgm:pt modelId="{C1946D8D-F20A-494B-930F-59234D0CAE32}" type="sibTrans" cxnId="{080E2B4F-8ACC-4A5A-B52B-B74E8C3AD4FB}">
      <dgm:prSet/>
      <dgm:spPr/>
      <dgm:t>
        <a:bodyPr/>
        <a:lstStyle/>
        <a:p>
          <a:endParaRPr lang="ru-RU"/>
        </a:p>
      </dgm:t>
    </dgm:pt>
    <dgm:pt modelId="{2D6061D9-5073-4195-8D7E-4CB31B8AF6CD}">
      <dgm:prSet phldrT="[Текст]"/>
      <dgm:spPr/>
      <dgm:t>
        <a:bodyPr/>
        <a:lstStyle/>
        <a:p>
          <a:r>
            <a:rPr lang="ru-RU" dirty="0" smtClean="0"/>
            <a:t>Бельгия</a:t>
          </a:r>
          <a:endParaRPr lang="ru-RU" dirty="0"/>
        </a:p>
      </dgm:t>
    </dgm:pt>
    <dgm:pt modelId="{697F4F48-BA54-49F2-9BCC-F774D8E7B9E4}" type="parTrans" cxnId="{271CC21F-A823-4BC5-B78F-0A872E1C8044}">
      <dgm:prSet/>
      <dgm:spPr/>
      <dgm:t>
        <a:bodyPr/>
        <a:lstStyle/>
        <a:p>
          <a:endParaRPr lang="ru-RU"/>
        </a:p>
      </dgm:t>
    </dgm:pt>
    <dgm:pt modelId="{64CC61A0-03A0-4DD4-8E37-194AEBADBF80}" type="sibTrans" cxnId="{271CC21F-A823-4BC5-B78F-0A872E1C8044}">
      <dgm:prSet/>
      <dgm:spPr/>
      <dgm:t>
        <a:bodyPr/>
        <a:lstStyle/>
        <a:p>
          <a:endParaRPr lang="ru-RU"/>
        </a:p>
      </dgm:t>
    </dgm:pt>
    <dgm:pt modelId="{DACE8745-29E1-4BDD-B125-4D2FC40D270A}">
      <dgm:prSet phldrT="[Текст]"/>
      <dgm:spPr/>
      <dgm:t>
        <a:bodyPr/>
        <a:lstStyle/>
        <a:p>
          <a:r>
            <a:rPr lang="ru-RU" dirty="0" smtClean="0"/>
            <a:t>Нидерланды</a:t>
          </a:r>
          <a:endParaRPr lang="ru-RU" dirty="0"/>
        </a:p>
      </dgm:t>
    </dgm:pt>
    <dgm:pt modelId="{335F3E3B-AA41-4201-AF06-02F5736F96DB}" type="parTrans" cxnId="{9EA3710A-8D1F-48CA-94BF-3905652B8F6A}">
      <dgm:prSet/>
      <dgm:spPr/>
      <dgm:t>
        <a:bodyPr/>
        <a:lstStyle/>
        <a:p>
          <a:endParaRPr lang="ru-RU"/>
        </a:p>
      </dgm:t>
    </dgm:pt>
    <dgm:pt modelId="{B152A8E6-DBB0-44A2-8585-21BA0BFD82F5}" type="sibTrans" cxnId="{9EA3710A-8D1F-48CA-94BF-3905652B8F6A}">
      <dgm:prSet/>
      <dgm:spPr/>
      <dgm:t>
        <a:bodyPr/>
        <a:lstStyle/>
        <a:p>
          <a:endParaRPr lang="ru-RU"/>
        </a:p>
      </dgm:t>
    </dgm:pt>
    <dgm:pt modelId="{1387C3F0-89DD-4482-9B21-2F312862FB37}">
      <dgm:prSet phldrT="[Текст]"/>
      <dgm:spPr/>
      <dgm:t>
        <a:bodyPr/>
        <a:lstStyle/>
        <a:p>
          <a:r>
            <a:rPr lang="ru-RU" dirty="0" smtClean="0"/>
            <a:t>Финляндия</a:t>
          </a:r>
          <a:endParaRPr lang="ru-RU" dirty="0"/>
        </a:p>
      </dgm:t>
    </dgm:pt>
    <dgm:pt modelId="{568EDC0E-1079-48EF-B0B4-02FDA6238EE6}" type="parTrans" cxnId="{69229306-EAD4-484F-B598-8597741E8299}">
      <dgm:prSet/>
      <dgm:spPr/>
      <dgm:t>
        <a:bodyPr/>
        <a:lstStyle/>
        <a:p>
          <a:endParaRPr lang="ru-RU"/>
        </a:p>
      </dgm:t>
    </dgm:pt>
    <dgm:pt modelId="{EFB7ABA8-4850-4E4C-81C5-DFAA4611B902}" type="sibTrans" cxnId="{69229306-EAD4-484F-B598-8597741E8299}">
      <dgm:prSet/>
      <dgm:spPr/>
      <dgm:t>
        <a:bodyPr/>
        <a:lstStyle/>
        <a:p>
          <a:endParaRPr lang="ru-RU"/>
        </a:p>
      </dgm:t>
    </dgm:pt>
    <dgm:pt modelId="{62D2841C-8559-4246-AAEE-83FDFCE07CFD}">
      <dgm:prSet phldrT="[Текст]"/>
      <dgm:spPr/>
      <dgm:t>
        <a:bodyPr/>
        <a:lstStyle/>
        <a:p>
          <a:r>
            <a:rPr lang="ru-RU" dirty="0" smtClean="0"/>
            <a:t>2006-2007 гг.</a:t>
          </a:r>
        </a:p>
        <a:p>
          <a:r>
            <a:rPr lang="ru-RU" dirty="0" smtClean="0"/>
            <a:t>Стадия «взрыва» онлайн-медиа</a:t>
          </a:r>
          <a:endParaRPr lang="ru-RU" dirty="0"/>
        </a:p>
      </dgm:t>
    </dgm:pt>
    <dgm:pt modelId="{F93B14A0-BB86-4C88-880F-34D4E17D8150}" type="parTrans" cxnId="{E2577B35-3F16-4BCB-9E61-0DC19BBC7458}">
      <dgm:prSet/>
      <dgm:spPr/>
      <dgm:t>
        <a:bodyPr/>
        <a:lstStyle/>
        <a:p>
          <a:endParaRPr lang="ru-RU"/>
        </a:p>
      </dgm:t>
    </dgm:pt>
    <dgm:pt modelId="{951FA671-F7CE-40F2-A329-CB6FCF007DC3}" type="sibTrans" cxnId="{E2577B35-3F16-4BCB-9E61-0DC19BBC7458}">
      <dgm:prSet/>
      <dgm:spPr/>
      <dgm:t>
        <a:bodyPr/>
        <a:lstStyle/>
        <a:p>
          <a:endParaRPr lang="ru-RU"/>
        </a:p>
      </dgm:t>
    </dgm:pt>
    <dgm:pt modelId="{891971C7-CB3C-4104-B33C-B01C92B99CF8}">
      <dgm:prSet phldrT="[Текст]"/>
      <dgm:spPr/>
      <dgm:t>
        <a:bodyPr/>
        <a:lstStyle/>
        <a:p>
          <a:r>
            <a:rPr lang="ru-RU" dirty="0" smtClean="0"/>
            <a:t>Германия</a:t>
          </a:r>
          <a:endParaRPr lang="ru-RU" dirty="0"/>
        </a:p>
      </dgm:t>
    </dgm:pt>
    <dgm:pt modelId="{FFAACC16-BBEB-4C2A-91F7-1DE4EE3F51FF}" type="parTrans" cxnId="{7A292171-DC70-4684-8602-5752F3297E70}">
      <dgm:prSet/>
      <dgm:spPr/>
      <dgm:t>
        <a:bodyPr/>
        <a:lstStyle/>
        <a:p>
          <a:endParaRPr lang="ru-RU"/>
        </a:p>
      </dgm:t>
    </dgm:pt>
    <dgm:pt modelId="{63DC3DCC-A410-4D55-AA67-EDEBAC08F431}" type="sibTrans" cxnId="{7A292171-DC70-4684-8602-5752F3297E70}">
      <dgm:prSet/>
      <dgm:spPr/>
      <dgm:t>
        <a:bodyPr/>
        <a:lstStyle/>
        <a:p>
          <a:endParaRPr lang="ru-RU"/>
        </a:p>
      </dgm:t>
    </dgm:pt>
    <dgm:pt modelId="{78275F80-4EA1-4C60-9D10-8A8358FE2688}">
      <dgm:prSet phldrT="[Текст]"/>
      <dgm:spPr/>
      <dgm:t>
        <a:bodyPr/>
        <a:lstStyle/>
        <a:p>
          <a:r>
            <a:rPr lang="ru-RU" dirty="0" smtClean="0"/>
            <a:t>Италия</a:t>
          </a:r>
          <a:endParaRPr lang="ru-RU" dirty="0"/>
        </a:p>
      </dgm:t>
    </dgm:pt>
    <dgm:pt modelId="{66279D92-80BE-41BA-BD18-A508BEE4C577}" type="parTrans" cxnId="{B4693735-31A8-48EC-98A6-74C5DE88F8EC}">
      <dgm:prSet/>
      <dgm:spPr/>
      <dgm:t>
        <a:bodyPr/>
        <a:lstStyle/>
        <a:p>
          <a:endParaRPr lang="ru-RU"/>
        </a:p>
      </dgm:t>
    </dgm:pt>
    <dgm:pt modelId="{1E028656-B1FA-4028-8714-0B2854987048}" type="sibTrans" cxnId="{B4693735-31A8-48EC-98A6-74C5DE88F8EC}">
      <dgm:prSet/>
      <dgm:spPr/>
      <dgm:t>
        <a:bodyPr/>
        <a:lstStyle/>
        <a:p>
          <a:endParaRPr lang="ru-RU"/>
        </a:p>
      </dgm:t>
    </dgm:pt>
    <dgm:pt modelId="{1827CFE3-84A2-4266-B106-FE161D365515}">
      <dgm:prSet phldrT="[Текст]"/>
      <dgm:spPr/>
      <dgm:t>
        <a:bodyPr/>
        <a:lstStyle/>
        <a:p>
          <a:r>
            <a:rPr lang="ru-RU" smtClean="0"/>
            <a:t>Испания</a:t>
          </a:r>
          <a:endParaRPr lang="ru-RU" dirty="0"/>
        </a:p>
      </dgm:t>
    </dgm:pt>
    <dgm:pt modelId="{F04D0930-0CF4-4A8F-B695-D53A1BC7B705}" type="parTrans" cxnId="{79B7BE8A-76DE-4597-A2CD-2DB00FEACB3C}">
      <dgm:prSet/>
      <dgm:spPr/>
      <dgm:t>
        <a:bodyPr/>
        <a:lstStyle/>
        <a:p>
          <a:endParaRPr lang="ru-RU"/>
        </a:p>
      </dgm:t>
    </dgm:pt>
    <dgm:pt modelId="{C63BD5B6-F6F8-4ED0-8036-C22EB9C5F87F}" type="sibTrans" cxnId="{79B7BE8A-76DE-4597-A2CD-2DB00FEACB3C}">
      <dgm:prSet/>
      <dgm:spPr/>
      <dgm:t>
        <a:bodyPr/>
        <a:lstStyle/>
        <a:p>
          <a:endParaRPr lang="ru-RU"/>
        </a:p>
      </dgm:t>
    </dgm:pt>
    <dgm:pt modelId="{C869CC88-DCA8-4D85-827F-B9BD41460DF3}" type="pres">
      <dgm:prSet presAssocID="{B3484CB0-393B-49C8-9085-BC01AC37CFAA}" presName="theList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788E3D95-9804-4F08-80C7-181FD1F98D74}" type="pres">
      <dgm:prSet presAssocID="{E3DC67D0-1ED3-4F80-BD49-D4EE2C7BA9DA}" presName="compNode" presStyleCnt="0"/>
      <dgm:spPr/>
    </dgm:pt>
    <dgm:pt modelId="{280D49DA-EA96-4B46-98FE-0A5681220884}" type="pres">
      <dgm:prSet presAssocID="{E3DC67D0-1ED3-4F80-BD49-D4EE2C7BA9DA}" presName="aNode" presStyleLbl="bgShp" presStyleIdx="0" presStyleCnt="4"/>
      <dgm:spPr/>
      <dgm:t>
        <a:bodyPr/>
        <a:lstStyle/>
        <a:p>
          <a:endParaRPr lang="ru-RU"/>
        </a:p>
      </dgm:t>
    </dgm:pt>
    <dgm:pt modelId="{40BEDF30-C03D-4A5D-B845-0A6065F7101B}" type="pres">
      <dgm:prSet presAssocID="{E3DC67D0-1ED3-4F80-BD49-D4EE2C7BA9DA}" presName="textNode" presStyleLbl="bgShp" presStyleIdx="0" presStyleCnt="4"/>
      <dgm:spPr/>
      <dgm:t>
        <a:bodyPr/>
        <a:lstStyle/>
        <a:p>
          <a:endParaRPr lang="ru-RU"/>
        </a:p>
      </dgm:t>
    </dgm:pt>
    <dgm:pt modelId="{D9600324-39A8-4DD9-86DA-6816AB73D8CE}" type="pres">
      <dgm:prSet presAssocID="{E3DC67D0-1ED3-4F80-BD49-D4EE2C7BA9DA}" presName="compChildNode" presStyleCnt="0"/>
      <dgm:spPr/>
    </dgm:pt>
    <dgm:pt modelId="{16EE290E-0B2B-44FA-BBC6-D0695971A9E3}" type="pres">
      <dgm:prSet presAssocID="{E3DC67D0-1ED3-4F80-BD49-D4EE2C7BA9DA}" presName="theInnerList" presStyleCnt="0"/>
      <dgm:spPr/>
    </dgm:pt>
    <dgm:pt modelId="{904F0EED-35FA-4A98-ABFE-B8672444047E}" type="pres">
      <dgm:prSet presAssocID="{DD898BF6-74FD-4D1B-A779-5C29748477E9}" presName="childNode" presStyleLbl="node1" presStyleIdx="0" presStyleCnt="1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D5FE3E5-72DE-4E6A-8B43-960D7AD53946}" type="pres">
      <dgm:prSet presAssocID="{DD898BF6-74FD-4D1B-A779-5C29748477E9}" presName="aSpace2" presStyleCnt="0"/>
      <dgm:spPr/>
    </dgm:pt>
    <dgm:pt modelId="{5E7D5482-D072-4B7E-9809-776024DA77D1}" type="pres">
      <dgm:prSet presAssocID="{381FDC03-E228-406D-AE2D-152F5E19B12A}" presName="childNode" presStyleLbl="node1" presStyleIdx="1" presStyleCnt="1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0FFCA08-6524-40DB-A429-097648E1F712}" type="pres">
      <dgm:prSet presAssocID="{381FDC03-E228-406D-AE2D-152F5E19B12A}" presName="aSpace2" presStyleCnt="0"/>
      <dgm:spPr/>
    </dgm:pt>
    <dgm:pt modelId="{B7180336-131F-4D8E-8021-BAFA015D195E}" type="pres">
      <dgm:prSet presAssocID="{C5B4A785-2655-4425-8E65-4094DA5AE614}" presName="childNode" presStyleLbl="node1" presStyleIdx="2" presStyleCnt="1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0DE0BFF-E4C9-40C3-8EA9-0DE414ED0244}" type="pres">
      <dgm:prSet presAssocID="{C5B4A785-2655-4425-8E65-4094DA5AE614}" presName="aSpace2" presStyleCnt="0"/>
      <dgm:spPr/>
    </dgm:pt>
    <dgm:pt modelId="{E33F0313-A96F-482E-9AC6-DC0E0A583762}" type="pres">
      <dgm:prSet presAssocID="{D9AFE9E4-7B87-4821-8C9F-6F3BCCEC8221}" presName="childNode" presStyleLbl="node1" presStyleIdx="3" presStyleCnt="1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27E1949-9D2D-45FD-A207-28434917DEF4}" type="pres">
      <dgm:prSet presAssocID="{E3DC67D0-1ED3-4F80-BD49-D4EE2C7BA9DA}" presName="aSpace" presStyleCnt="0"/>
      <dgm:spPr/>
    </dgm:pt>
    <dgm:pt modelId="{FE3BD803-EF42-405B-8770-8CDAE284B37B}" type="pres">
      <dgm:prSet presAssocID="{F741B264-3A5C-409A-AC16-9B4A501F75C8}" presName="compNode" presStyleCnt="0"/>
      <dgm:spPr/>
    </dgm:pt>
    <dgm:pt modelId="{13EC454C-9CD1-4DA7-A06D-FB027357CD8E}" type="pres">
      <dgm:prSet presAssocID="{F741B264-3A5C-409A-AC16-9B4A501F75C8}" presName="aNode" presStyleLbl="bgShp" presStyleIdx="1" presStyleCnt="4"/>
      <dgm:spPr/>
      <dgm:t>
        <a:bodyPr/>
        <a:lstStyle/>
        <a:p>
          <a:endParaRPr lang="ru-RU"/>
        </a:p>
      </dgm:t>
    </dgm:pt>
    <dgm:pt modelId="{D38DBE19-6B2B-4113-B4F9-79077CE20CAF}" type="pres">
      <dgm:prSet presAssocID="{F741B264-3A5C-409A-AC16-9B4A501F75C8}" presName="textNode" presStyleLbl="bgShp" presStyleIdx="1" presStyleCnt="4"/>
      <dgm:spPr/>
      <dgm:t>
        <a:bodyPr/>
        <a:lstStyle/>
        <a:p>
          <a:endParaRPr lang="ru-RU"/>
        </a:p>
      </dgm:t>
    </dgm:pt>
    <dgm:pt modelId="{D22B3DB7-A048-4C60-84F6-3E92C18B879C}" type="pres">
      <dgm:prSet presAssocID="{F741B264-3A5C-409A-AC16-9B4A501F75C8}" presName="compChildNode" presStyleCnt="0"/>
      <dgm:spPr/>
    </dgm:pt>
    <dgm:pt modelId="{496F68DE-45E1-401F-A5BE-02ECD094D4E1}" type="pres">
      <dgm:prSet presAssocID="{F741B264-3A5C-409A-AC16-9B4A501F75C8}" presName="theInnerList" presStyleCnt="0"/>
      <dgm:spPr/>
    </dgm:pt>
    <dgm:pt modelId="{E22667FC-5D41-45AD-9E73-BD84D31C5AEC}" type="pres">
      <dgm:prSet presAssocID="{96F77312-24C0-4FC7-8496-9C61E77DE6CD}" presName="childNode" presStyleLbl="node1" presStyleIdx="4" presStyleCnt="1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A9935F1-8949-42F7-BAA6-18A777AE53AF}" type="pres">
      <dgm:prSet presAssocID="{96F77312-24C0-4FC7-8496-9C61E77DE6CD}" presName="aSpace2" presStyleCnt="0"/>
      <dgm:spPr/>
    </dgm:pt>
    <dgm:pt modelId="{67F4F865-E637-40F7-934A-94556B8DF81D}" type="pres">
      <dgm:prSet presAssocID="{AEB0B215-6553-46F9-B976-B7A726268D77}" presName="childNode" presStyleLbl="node1" presStyleIdx="5" presStyleCnt="1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E593233-99C1-42D5-B004-0CE2529DC9EB}" type="pres">
      <dgm:prSet presAssocID="{F741B264-3A5C-409A-AC16-9B4A501F75C8}" presName="aSpace" presStyleCnt="0"/>
      <dgm:spPr/>
    </dgm:pt>
    <dgm:pt modelId="{60B10A77-AC91-4BD4-8ED1-F1A83924C9D7}" type="pres">
      <dgm:prSet presAssocID="{69288C5B-7F8C-4F8F-9706-B15BDF98D7F2}" presName="compNode" presStyleCnt="0"/>
      <dgm:spPr/>
    </dgm:pt>
    <dgm:pt modelId="{E2891EB7-B4E0-439C-970A-52D01A409B6D}" type="pres">
      <dgm:prSet presAssocID="{69288C5B-7F8C-4F8F-9706-B15BDF98D7F2}" presName="aNode" presStyleLbl="bgShp" presStyleIdx="2" presStyleCnt="4"/>
      <dgm:spPr/>
      <dgm:t>
        <a:bodyPr/>
        <a:lstStyle/>
        <a:p>
          <a:endParaRPr lang="ru-RU"/>
        </a:p>
      </dgm:t>
    </dgm:pt>
    <dgm:pt modelId="{09FA14DF-1BA7-43AB-A5B6-1DB0DC1A0AF5}" type="pres">
      <dgm:prSet presAssocID="{69288C5B-7F8C-4F8F-9706-B15BDF98D7F2}" presName="textNode" presStyleLbl="bgShp" presStyleIdx="2" presStyleCnt="4"/>
      <dgm:spPr/>
      <dgm:t>
        <a:bodyPr/>
        <a:lstStyle/>
        <a:p>
          <a:endParaRPr lang="ru-RU"/>
        </a:p>
      </dgm:t>
    </dgm:pt>
    <dgm:pt modelId="{FEF33EC5-ADF8-456C-BC6F-6CB34FAABF65}" type="pres">
      <dgm:prSet presAssocID="{69288C5B-7F8C-4F8F-9706-B15BDF98D7F2}" presName="compChildNode" presStyleCnt="0"/>
      <dgm:spPr/>
    </dgm:pt>
    <dgm:pt modelId="{F93056BC-25C1-416C-BD91-B0A9CB579AF3}" type="pres">
      <dgm:prSet presAssocID="{69288C5B-7F8C-4F8F-9706-B15BDF98D7F2}" presName="theInnerList" presStyleCnt="0"/>
      <dgm:spPr/>
    </dgm:pt>
    <dgm:pt modelId="{5907169B-4132-43DA-9502-37DBDF66C96B}" type="pres">
      <dgm:prSet presAssocID="{7C22B17F-7DD4-40B7-803D-09FF6E6BB039}" presName="childNode" presStyleLbl="node1" presStyleIdx="6" presStyleCnt="1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98FEBEA-5537-4467-A922-95DD4C10D966}" type="pres">
      <dgm:prSet presAssocID="{7C22B17F-7DD4-40B7-803D-09FF6E6BB039}" presName="aSpace2" presStyleCnt="0"/>
      <dgm:spPr/>
    </dgm:pt>
    <dgm:pt modelId="{6384D79A-85A4-47F9-955D-3055DFC03F2F}" type="pres">
      <dgm:prSet presAssocID="{2D6061D9-5073-4195-8D7E-4CB31B8AF6CD}" presName="childNode" presStyleLbl="node1" presStyleIdx="7" presStyleCnt="1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6F8FE8D-40CA-489D-BF18-A89BC0EBEC2D}" type="pres">
      <dgm:prSet presAssocID="{2D6061D9-5073-4195-8D7E-4CB31B8AF6CD}" presName="aSpace2" presStyleCnt="0"/>
      <dgm:spPr/>
    </dgm:pt>
    <dgm:pt modelId="{6DFAE930-4387-4893-86CF-B56080D9369E}" type="pres">
      <dgm:prSet presAssocID="{DACE8745-29E1-4BDD-B125-4D2FC40D270A}" presName="childNode" presStyleLbl="node1" presStyleIdx="8" presStyleCnt="1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CF4A531-C917-4467-89B9-CC5F56A6B444}" type="pres">
      <dgm:prSet presAssocID="{DACE8745-29E1-4BDD-B125-4D2FC40D270A}" presName="aSpace2" presStyleCnt="0"/>
      <dgm:spPr/>
    </dgm:pt>
    <dgm:pt modelId="{B985D7E3-BDCE-4E13-AA76-B8DEBF4D2CAA}" type="pres">
      <dgm:prSet presAssocID="{1387C3F0-89DD-4482-9B21-2F312862FB37}" presName="childNode" presStyleLbl="node1" presStyleIdx="9" presStyleCnt="1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E0DCDA9-D014-4702-978E-F43158B813D8}" type="pres">
      <dgm:prSet presAssocID="{69288C5B-7F8C-4F8F-9706-B15BDF98D7F2}" presName="aSpace" presStyleCnt="0"/>
      <dgm:spPr/>
    </dgm:pt>
    <dgm:pt modelId="{67DC5A26-A66C-4607-B9B1-93F649DDAF9F}" type="pres">
      <dgm:prSet presAssocID="{62D2841C-8559-4246-AAEE-83FDFCE07CFD}" presName="compNode" presStyleCnt="0"/>
      <dgm:spPr/>
    </dgm:pt>
    <dgm:pt modelId="{02161D15-3A1D-4FB3-A9C1-93EC9C88FADF}" type="pres">
      <dgm:prSet presAssocID="{62D2841C-8559-4246-AAEE-83FDFCE07CFD}" presName="aNode" presStyleLbl="bgShp" presStyleIdx="3" presStyleCnt="4"/>
      <dgm:spPr/>
      <dgm:t>
        <a:bodyPr/>
        <a:lstStyle/>
        <a:p>
          <a:endParaRPr lang="ru-RU"/>
        </a:p>
      </dgm:t>
    </dgm:pt>
    <dgm:pt modelId="{4A59A100-B8F9-4BAB-85BA-103B597E81E5}" type="pres">
      <dgm:prSet presAssocID="{62D2841C-8559-4246-AAEE-83FDFCE07CFD}" presName="textNode" presStyleLbl="bgShp" presStyleIdx="3" presStyleCnt="4"/>
      <dgm:spPr/>
      <dgm:t>
        <a:bodyPr/>
        <a:lstStyle/>
        <a:p>
          <a:endParaRPr lang="ru-RU"/>
        </a:p>
      </dgm:t>
    </dgm:pt>
    <dgm:pt modelId="{615911C7-C99C-4013-827E-6FE8283E467D}" type="pres">
      <dgm:prSet presAssocID="{62D2841C-8559-4246-AAEE-83FDFCE07CFD}" presName="compChildNode" presStyleCnt="0"/>
      <dgm:spPr/>
    </dgm:pt>
    <dgm:pt modelId="{9F94BDDC-5AA5-40C1-B33A-CA30B8A8EA8E}" type="pres">
      <dgm:prSet presAssocID="{62D2841C-8559-4246-AAEE-83FDFCE07CFD}" presName="theInnerList" presStyleCnt="0"/>
      <dgm:spPr/>
    </dgm:pt>
    <dgm:pt modelId="{F82FD229-92F3-4BF5-90AA-6BA83618ED48}" type="pres">
      <dgm:prSet presAssocID="{891971C7-CB3C-4104-B33C-B01C92B99CF8}" presName="childNode" presStyleLbl="node1" presStyleIdx="10" presStyleCnt="1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4563C3E-1F50-43EB-BDCC-82B9E1C4EE31}" type="pres">
      <dgm:prSet presAssocID="{891971C7-CB3C-4104-B33C-B01C92B99CF8}" presName="aSpace2" presStyleCnt="0"/>
      <dgm:spPr/>
    </dgm:pt>
    <dgm:pt modelId="{0C435F4E-36E6-4A7E-8915-ECA561D05FF8}" type="pres">
      <dgm:prSet presAssocID="{78275F80-4EA1-4C60-9D10-8A8358FE2688}" presName="childNode" presStyleLbl="node1" presStyleIdx="11" presStyleCnt="1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ADBE2DE-C8AC-4F39-ACBB-8389B0109961}" type="pres">
      <dgm:prSet presAssocID="{78275F80-4EA1-4C60-9D10-8A8358FE2688}" presName="aSpace2" presStyleCnt="0"/>
      <dgm:spPr/>
    </dgm:pt>
    <dgm:pt modelId="{D7C2646E-62F7-42DB-9451-2B0098841C83}" type="pres">
      <dgm:prSet presAssocID="{1827CFE3-84A2-4266-B106-FE161D365515}" presName="childNode" presStyleLbl="node1" presStyleIdx="12" presStyleCnt="1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B72C9B3B-9623-4D39-99D7-D18ECFD43908}" type="presOf" srcId="{69288C5B-7F8C-4F8F-9706-B15BDF98D7F2}" destId="{09FA14DF-1BA7-43AB-A5B6-1DB0DC1A0AF5}" srcOrd="1" destOrd="0" presId="urn:microsoft.com/office/officeart/2005/8/layout/lProcess2"/>
    <dgm:cxn modelId="{3BC88B6D-1952-4214-9660-B219E5119C01}" type="presOf" srcId="{E3DC67D0-1ED3-4F80-BD49-D4EE2C7BA9DA}" destId="{280D49DA-EA96-4B46-98FE-0A5681220884}" srcOrd="0" destOrd="0" presId="urn:microsoft.com/office/officeart/2005/8/layout/lProcess2"/>
    <dgm:cxn modelId="{C0C6D65D-46C9-4935-896D-7D5212AA4B03}" type="presOf" srcId="{96F77312-24C0-4FC7-8496-9C61E77DE6CD}" destId="{E22667FC-5D41-45AD-9E73-BD84D31C5AEC}" srcOrd="0" destOrd="0" presId="urn:microsoft.com/office/officeart/2005/8/layout/lProcess2"/>
    <dgm:cxn modelId="{E12B35C4-C429-4644-954C-9A513954F390}" type="presOf" srcId="{69288C5B-7F8C-4F8F-9706-B15BDF98D7F2}" destId="{E2891EB7-B4E0-439C-970A-52D01A409B6D}" srcOrd="0" destOrd="0" presId="urn:microsoft.com/office/officeart/2005/8/layout/lProcess2"/>
    <dgm:cxn modelId="{2116581B-F2D1-4AB1-9E7D-00CA07400248}" type="presOf" srcId="{7C22B17F-7DD4-40B7-803D-09FF6E6BB039}" destId="{5907169B-4132-43DA-9502-37DBDF66C96B}" srcOrd="0" destOrd="0" presId="urn:microsoft.com/office/officeart/2005/8/layout/lProcess2"/>
    <dgm:cxn modelId="{103728DD-1046-4014-8EA2-595C5B7C44C4}" srcId="{B3484CB0-393B-49C8-9085-BC01AC37CFAA}" destId="{F741B264-3A5C-409A-AC16-9B4A501F75C8}" srcOrd="1" destOrd="0" parTransId="{ECF3C5DA-375F-43B6-8297-5D64C798CFD9}" sibTransId="{77CEF3DB-0FB6-4B6F-9BF0-265791D1B777}"/>
    <dgm:cxn modelId="{C64A3E92-7BA6-408C-8EE7-9F1B7D041E66}" type="presOf" srcId="{78275F80-4EA1-4C60-9D10-8A8358FE2688}" destId="{0C435F4E-36E6-4A7E-8915-ECA561D05FF8}" srcOrd="0" destOrd="0" presId="urn:microsoft.com/office/officeart/2005/8/layout/lProcess2"/>
    <dgm:cxn modelId="{271CC21F-A823-4BC5-B78F-0A872E1C8044}" srcId="{69288C5B-7F8C-4F8F-9706-B15BDF98D7F2}" destId="{2D6061D9-5073-4195-8D7E-4CB31B8AF6CD}" srcOrd="1" destOrd="0" parTransId="{697F4F48-BA54-49F2-9BCC-F774D8E7B9E4}" sibTransId="{64CC61A0-03A0-4DD4-8E37-194AEBADBF80}"/>
    <dgm:cxn modelId="{7A292171-DC70-4684-8602-5752F3297E70}" srcId="{62D2841C-8559-4246-AAEE-83FDFCE07CFD}" destId="{891971C7-CB3C-4104-B33C-B01C92B99CF8}" srcOrd="0" destOrd="0" parTransId="{FFAACC16-BBEB-4C2A-91F7-1DE4EE3F51FF}" sibTransId="{63DC3DCC-A410-4D55-AA67-EDEBAC08F431}"/>
    <dgm:cxn modelId="{B4693735-31A8-48EC-98A6-74C5DE88F8EC}" srcId="{62D2841C-8559-4246-AAEE-83FDFCE07CFD}" destId="{78275F80-4EA1-4C60-9D10-8A8358FE2688}" srcOrd="1" destOrd="0" parTransId="{66279D92-80BE-41BA-BD18-A508BEE4C577}" sibTransId="{1E028656-B1FA-4028-8714-0B2854987048}"/>
    <dgm:cxn modelId="{651A51E9-9D32-412F-80A2-2AB4E573509B}" srcId="{F741B264-3A5C-409A-AC16-9B4A501F75C8}" destId="{AEB0B215-6553-46F9-B976-B7A726268D77}" srcOrd="1" destOrd="0" parTransId="{A3428E5C-3655-441D-B31A-072BE6244AEC}" sibTransId="{CAC79AE5-C993-4B4F-83CE-B8CE9739A601}"/>
    <dgm:cxn modelId="{6AAD74D3-1DF4-4EF5-B785-F7DA739E174C}" type="presOf" srcId="{F741B264-3A5C-409A-AC16-9B4A501F75C8}" destId="{D38DBE19-6B2B-4113-B4F9-79077CE20CAF}" srcOrd="1" destOrd="0" presId="urn:microsoft.com/office/officeart/2005/8/layout/lProcess2"/>
    <dgm:cxn modelId="{6F2C7799-6873-4F38-A408-7DBE406A1A5F}" srcId="{E3DC67D0-1ED3-4F80-BD49-D4EE2C7BA9DA}" destId="{C5B4A785-2655-4425-8E65-4094DA5AE614}" srcOrd="2" destOrd="0" parTransId="{450E89D3-DAE0-4B9F-AAE6-1449BBAB51DF}" sibTransId="{AC2FB3DD-CEBC-4EC9-9B8A-62167E9984C6}"/>
    <dgm:cxn modelId="{62A12D6A-F183-499F-8803-B84A788DEC37}" srcId="{B3484CB0-393B-49C8-9085-BC01AC37CFAA}" destId="{E3DC67D0-1ED3-4F80-BD49-D4EE2C7BA9DA}" srcOrd="0" destOrd="0" parTransId="{A435C8F5-1427-428C-90EA-C3FE97CEC682}" sibTransId="{B71BEC99-59BA-4E4C-8D0F-7BB3283C0DC7}"/>
    <dgm:cxn modelId="{A51C95F5-8F4D-423C-A470-9EE003D87BD5}" type="presOf" srcId="{1827CFE3-84A2-4266-B106-FE161D365515}" destId="{D7C2646E-62F7-42DB-9451-2B0098841C83}" srcOrd="0" destOrd="0" presId="urn:microsoft.com/office/officeart/2005/8/layout/lProcess2"/>
    <dgm:cxn modelId="{482FCAA1-5C1E-4050-9BFE-AC84F04A3AA1}" type="presOf" srcId="{DACE8745-29E1-4BDD-B125-4D2FC40D270A}" destId="{6DFAE930-4387-4893-86CF-B56080D9369E}" srcOrd="0" destOrd="0" presId="urn:microsoft.com/office/officeart/2005/8/layout/lProcess2"/>
    <dgm:cxn modelId="{FB8ED5A3-D033-403F-90B1-6B883C9B5053}" srcId="{F741B264-3A5C-409A-AC16-9B4A501F75C8}" destId="{96F77312-24C0-4FC7-8496-9C61E77DE6CD}" srcOrd="0" destOrd="0" parTransId="{2041F4DF-0103-49D1-8DE6-9DD41D528D4D}" sibTransId="{16366976-5355-46D3-8746-9C0F73149175}"/>
    <dgm:cxn modelId="{E310C6A3-EBB4-4797-A3DE-451274CFC3D1}" type="presOf" srcId="{2D6061D9-5073-4195-8D7E-4CB31B8AF6CD}" destId="{6384D79A-85A4-47F9-955D-3055DFC03F2F}" srcOrd="0" destOrd="0" presId="urn:microsoft.com/office/officeart/2005/8/layout/lProcess2"/>
    <dgm:cxn modelId="{69229306-EAD4-484F-B598-8597741E8299}" srcId="{69288C5B-7F8C-4F8F-9706-B15BDF98D7F2}" destId="{1387C3F0-89DD-4482-9B21-2F312862FB37}" srcOrd="3" destOrd="0" parTransId="{568EDC0E-1079-48EF-B0B4-02FDA6238EE6}" sibTransId="{EFB7ABA8-4850-4E4C-81C5-DFAA4611B902}"/>
    <dgm:cxn modelId="{2A28A3BF-DB8B-43C2-A492-9466FC9F94BF}" type="presOf" srcId="{AEB0B215-6553-46F9-B976-B7A726268D77}" destId="{67F4F865-E637-40F7-934A-94556B8DF81D}" srcOrd="0" destOrd="0" presId="urn:microsoft.com/office/officeart/2005/8/layout/lProcess2"/>
    <dgm:cxn modelId="{D9A7BC1F-9E2B-48DC-840C-2B7AF806C645}" type="presOf" srcId="{1387C3F0-89DD-4482-9B21-2F312862FB37}" destId="{B985D7E3-BDCE-4E13-AA76-B8DEBF4D2CAA}" srcOrd="0" destOrd="0" presId="urn:microsoft.com/office/officeart/2005/8/layout/lProcess2"/>
    <dgm:cxn modelId="{DCB62B51-99FB-4797-ADD8-4769727ADBCA}" type="presOf" srcId="{E3DC67D0-1ED3-4F80-BD49-D4EE2C7BA9DA}" destId="{40BEDF30-C03D-4A5D-B845-0A6065F7101B}" srcOrd="1" destOrd="0" presId="urn:microsoft.com/office/officeart/2005/8/layout/lProcess2"/>
    <dgm:cxn modelId="{79B7BE8A-76DE-4597-A2CD-2DB00FEACB3C}" srcId="{62D2841C-8559-4246-AAEE-83FDFCE07CFD}" destId="{1827CFE3-84A2-4266-B106-FE161D365515}" srcOrd="2" destOrd="0" parTransId="{F04D0930-0CF4-4A8F-B695-D53A1BC7B705}" sibTransId="{C63BD5B6-F6F8-4ED0-8036-C22EB9C5F87F}"/>
    <dgm:cxn modelId="{A264AB84-A1B8-4722-A7A6-2B0708EF2324}" type="presOf" srcId="{381FDC03-E228-406D-AE2D-152F5E19B12A}" destId="{5E7D5482-D072-4B7E-9809-776024DA77D1}" srcOrd="0" destOrd="0" presId="urn:microsoft.com/office/officeart/2005/8/layout/lProcess2"/>
    <dgm:cxn modelId="{05596B20-3212-4BE8-A0B3-77F833F338D7}" type="presOf" srcId="{DD898BF6-74FD-4D1B-A779-5C29748477E9}" destId="{904F0EED-35FA-4A98-ABFE-B8672444047E}" srcOrd="0" destOrd="0" presId="urn:microsoft.com/office/officeart/2005/8/layout/lProcess2"/>
    <dgm:cxn modelId="{FD8288D7-3842-4EE3-B92A-18A6B54C709F}" type="presOf" srcId="{B3484CB0-393B-49C8-9085-BC01AC37CFAA}" destId="{C869CC88-DCA8-4D85-827F-B9BD41460DF3}" srcOrd="0" destOrd="0" presId="urn:microsoft.com/office/officeart/2005/8/layout/lProcess2"/>
    <dgm:cxn modelId="{9EA3710A-8D1F-48CA-94BF-3905652B8F6A}" srcId="{69288C5B-7F8C-4F8F-9706-B15BDF98D7F2}" destId="{DACE8745-29E1-4BDD-B125-4D2FC40D270A}" srcOrd="2" destOrd="0" parTransId="{335F3E3B-AA41-4201-AF06-02F5736F96DB}" sibTransId="{B152A8E6-DBB0-44A2-8585-21BA0BFD82F5}"/>
    <dgm:cxn modelId="{5655BE2F-0C81-404C-949B-57176C15AC41}" type="presOf" srcId="{D9AFE9E4-7B87-4821-8C9F-6F3BCCEC8221}" destId="{E33F0313-A96F-482E-9AC6-DC0E0A583762}" srcOrd="0" destOrd="0" presId="urn:microsoft.com/office/officeart/2005/8/layout/lProcess2"/>
    <dgm:cxn modelId="{080E2B4F-8ACC-4A5A-B52B-B74E8C3AD4FB}" srcId="{E3DC67D0-1ED3-4F80-BD49-D4EE2C7BA9DA}" destId="{D9AFE9E4-7B87-4821-8C9F-6F3BCCEC8221}" srcOrd="3" destOrd="0" parTransId="{89F30702-78F3-474C-92CA-F23F38D2CC58}" sibTransId="{C1946D8D-F20A-494B-930F-59234D0CAE32}"/>
    <dgm:cxn modelId="{1F05D77D-D5B0-4B3D-A38A-7BAA69BA0192}" srcId="{E3DC67D0-1ED3-4F80-BD49-D4EE2C7BA9DA}" destId="{381FDC03-E228-406D-AE2D-152F5E19B12A}" srcOrd="1" destOrd="0" parTransId="{FFE70B4A-DB43-419C-AD70-E8B79B9F55DA}" sibTransId="{C987759F-24B3-4E8C-BF5A-50F1A3FB300F}"/>
    <dgm:cxn modelId="{E2D3EE5A-1E1A-457B-9DE4-31BCA29D97BE}" type="presOf" srcId="{C5B4A785-2655-4425-8E65-4094DA5AE614}" destId="{B7180336-131F-4D8E-8021-BAFA015D195E}" srcOrd="0" destOrd="0" presId="urn:microsoft.com/office/officeart/2005/8/layout/lProcess2"/>
    <dgm:cxn modelId="{1941966F-5577-4551-AF69-CFE559CF4776}" type="presOf" srcId="{62D2841C-8559-4246-AAEE-83FDFCE07CFD}" destId="{02161D15-3A1D-4FB3-A9C1-93EC9C88FADF}" srcOrd="0" destOrd="0" presId="urn:microsoft.com/office/officeart/2005/8/layout/lProcess2"/>
    <dgm:cxn modelId="{2A53BEAD-422D-42A0-B78B-10A42C0893DC}" type="presOf" srcId="{F741B264-3A5C-409A-AC16-9B4A501F75C8}" destId="{13EC454C-9CD1-4DA7-A06D-FB027357CD8E}" srcOrd="0" destOrd="0" presId="urn:microsoft.com/office/officeart/2005/8/layout/lProcess2"/>
    <dgm:cxn modelId="{0F800963-3BE0-4C76-A7B3-86F5F288B34E}" srcId="{69288C5B-7F8C-4F8F-9706-B15BDF98D7F2}" destId="{7C22B17F-7DD4-40B7-803D-09FF6E6BB039}" srcOrd="0" destOrd="0" parTransId="{7C024A44-D6D1-4F4D-8E70-219495BEC677}" sibTransId="{F6ADFA49-41A6-4C43-BB24-85D600662008}"/>
    <dgm:cxn modelId="{94620C45-A97B-4344-9E69-753152791645}" srcId="{E3DC67D0-1ED3-4F80-BD49-D4EE2C7BA9DA}" destId="{DD898BF6-74FD-4D1B-A779-5C29748477E9}" srcOrd="0" destOrd="0" parTransId="{C78CAFC2-9D88-46EB-84A6-FF919F6E2D7D}" sibTransId="{C06E6DDC-BBA2-422A-8BA9-6405BB412719}"/>
    <dgm:cxn modelId="{C36A5EFA-5FFB-4742-B1B2-5A10D0B65CA9}" type="presOf" srcId="{62D2841C-8559-4246-AAEE-83FDFCE07CFD}" destId="{4A59A100-B8F9-4BAB-85BA-103B597E81E5}" srcOrd="1" destOrd="0" presId="urn:microsoft.com/office/officeart/2005/8/layout/lProcess2"/>
    <dgm:cxn modelId="{4525DB47-9960-4521-B5B0-528B8EB3FF50}" type="presOf" srcId="{891971C7-CB3C-4104-B33C-B01C92B99CF8}" destId="{F82FD229-92F3-4BF5-90AA-6BA83618ED48}" srcOrd="0" destOrd="0" presId="urn:microsoft.com/office/officeart/2005/8/layout/lProcess2"/>
    <dgm:cxn modelId="{658D629D-BDB0-48D4-A8D1-8D3CAD70626B}" srcId="{B3484CB0-393B-49C8-9085-BC01AC37CFAA}" destId="{69288C5B-7F8C-4F8F-9706-B15BDF98D7F2}" srcOrd="2" destOrd="0" parTransId="{7A7A2658-2634-4CFD-907A-8B0F10899B71}" sibTransId="{45003601-074C-4B60-9CCB-A4CE05BC49A7}"/>
    <dgm:cxn modelId="{E2577B35-3F16-4BCB-9E61-0DC19BBC7458}" srcId="{B3484CB0-393B-49C8-9085-BC01AC37CFAA}" destId="{62D2841C-8559-4246-AAEE-83FDFCE07CFD}" srcOrd="3" destOrd="0" parTransId="{F93B14A0-BB86-4C88-880F-34D4E17D8150}" sibTransId="{951FA671-F7CE-40F2-A329-CB6FCF007DC3}"/>
    <dgm:cxn modelId="{EFD0D851-0953-422B-87CF-1D4D55AD542E}" type="presParOf" srcId="{C869CC88-DCA8-4D85-827F-B9BD41460DF3}" destId="{788E3D95-9804-4F08-80C7-181FD1F98D74}" srcOrd="0" destOrd="0" presId="urn:microsoft.com/office/officeart/2005/8/layout/lProcess2"/>
    <dgm:cxn modelId="{541A83CE-F911-46A5-B344-529E099CC369}" type="presParOf" srcId="{788E3D95-9804-4F08-80C7-181FD1F98D74}" destId="{280D49DA-EA96-4B46-98FE-0A5681220884}" srcOrd="0" destOrd="0" presId="urn:microsoft.com/office/officeart/2005/8/layout/lProcess2"/>
    <dgm:cxn modelId="{27037079-DAE8-4774-A683-255B0642805D}" type="presParOf" srcId="{788E3D95-9804-4F08-80C7-181FD1F98D74}" destId="{40BEDF30-C03D-4A5D-B845-0A6065F7101B}" srcOrd="1" destOrd="0" presId="urn:microsoft.com/office/officeart/2005/8/layout/lProcess2"/>
    <dgm:cxn modelId="{8620D594-2C9A-4DBC-8DC6-106C18369F9A}" type="presParOf" srcId="{788E3D95-9804-4F08-80C7-181FD1F98D74}" destId="{D9600324-39A8-4DD9-86DA-6816AB73D8CE}" srcOrd="2" destOrd="0" presId="urn:microsoft.com/office/officeart/2005/8/layout/lProcess2"/>
    <dgm:cxn modelId="{72D5E469-C234-4467-AB66-8D18826B4F19}" type="presParOf" srcId="{D9600324-39A8-4DD9-86DA-6816AB73D8CE}" destId="{16EE290E-0B2B-44FA-BBC6-D0695971A9E3}" srcOrd="0" destOrd="0" presId="urn:microsoft.com/office/officeart/2005/8/layout/lProcess2"/>
    <dgm:cxn modelId="{455DF903-1B75-4CAC-BFEB-5180F30D53DE}" type="presParOf" srcId="{16EE290E-0B2B-44FA-BBC6-D0695971A9E3}" destId="{904F0EED-35FA-4A98-ABFE-B8672444047E}" srcOrd="0" destOrd="0" presId="urn:microsoft.com/office/officeart/2005/8/layout/lProcess2"/>
    <dgm:cxn modelId="{6EBBEBB8-19BF-4858-B123-D73F0260A03F}" type="presParOf" srcId="{16EE290E-0B2B-44FA-BBC6-D0695971A9E3}" destId="{9D5FE3E5-72DE-4E6A-8B43-960D7AD53946}" srcOrd="1" destOrd="0" presId="urn:microsoft.com/office/officeart/2005/8/layout/lProcess2"/>
    <dgm:cxn modelId="{770C5E7F-2D37-49EA-9464-58519F0585D6}" type="presParOf" srcId="{16EE290E-0B2B-44FA-BBC6-D0695971A9E3}" destId="{5E7D5482-D072-4B7E-9809-776024DA77D1}" srcOrd="2" destOrd="0" presId="urn:microsoft.com/office/officeart/2005/8/layout/lProcess2"/>
    <dgm:cxn modelId="{846E87BE-8225-4CC1-AC7F-2A1522CE33C2}" type="presParOf" srcId="{16EE290E-0B2B-44FA-BBC6-D0695971A9E3}" destId="{30FFCA08-6524-40DB-A429-097648E1F712}" srcOrd="3" destOrd="0" presId="urn:microsoft.com/office/officeart/2005/8/layout/lProcess2"/>
    <dgm:cxn modelId="{121283CD-F5EB-4ABF-A954-09FEDBDFAC50}" type="presParOf" srcId="{16EE290E-0B2B-44FA-BBC6-D0695971A9E3}" destId="{B7180336-131F-4D8E-8021-BAFA015D195E}" srcOrd="4" destOrd="0" presId="urn:microsoft.com/office/officeart/2005/8/layout/lProcess2"/>
    <dgm:cxn modelId="{3EC67F35-AEE1-4413-8045-A992DA32818A}" type="presParOf" srcId="{16EE290E-0B2B-44FA-BBC6-D0695971A9E3}" destId="{50DE0BFF-E4C9-40C3-8EA9-0DE414ED0244}" srcOrd="5" destOrd="0" presId="urn:microsoft.com/office/officeart/2005/8/layout/lProcess2"/>
    <dgm:cxn modelId="{FC4B4DF5-A919-4131-B43B-3ECEBB0C04E3}" type="presParOf" srcId="{16EE290E-0B2B-44FA-BBC6-D0695971A9E3}" destId="{E33F0313-A96F-482E-9AC6-DC0E0A583762}" srcOrd="6" destOrd="0" presId="urn:microsoft.com/office/officeart/2005/8/layout/lProcess2"/>
    <dgm:cxn modelId="{8F7734C8-F20B-4CC4-90F7-E05FE1BDFEEA}" type="presParOf" srcId="{C869CC88-DCA8-4D85-827F-B9BD41460DF3}" destId="{D27E1949-9D2D-45FD-A207-28434917DEF4}" srcOrd="1" destOrd="0" presId="urn:microsoft.com/office/officeart/2005/8/layout/lProcess2"/>
    <dgm:cxn modelId="{556CD970-8D93-4F8D-97FC-7B98F17DF8D7}" type="presParOf" srcId="{C869CC88-DCA8-4D85-827F-B9BD41460DF3}" destId="{FE3BD803-EF42-405B-8770-8CDAE284B37B}" srcOrd="2" destOrd="0" presId="urn:microsoft.com/office/officeart/2005/8/layout/lProcess2"/>
    <dgm:cxn modelId="{D546E612-7B26-4270-9BC5-8CD379FBCD4C}" type="presParOf" srcId="{FE3BD803-EF42-405B-8770-8CDAE284B37B}" destId="{13EC454C-9CD1-4DA7-A06D-FB027357CD8E}" srcOrd="0" destOrd="0" presId="urn:microsoft.com/office/officeart/2005/8/layout/lProcess2"/>
    <dgm:cxn modelId="{C10A73DD-EAEB-4A7C-B065-8543C9CE13C4}" type="presParOf" srcId="{FE3BD803-EF42-405B-8770-8CDAE284B37B}" destId="{D38DBE19-6B2B-4113-B4F9-79077CE20CAF}" srcOrd="1" destOrd="0" presId="urn:microsoft.com/office/officeart/2005/8/layout/lProcess2"/>
    <dgm:cxn modelId="{F597EA9E-5505-4F26-BF61-956C2C0C9BEB}" type="presParOf" srcId="{FE3BD803-EF42-405B-8770-8CDAE284B37B}" destId="{D22B3DB7-A048-4C60-84F6-3E92C18B879C}" srcOrd="2" destOrd="0" presId="urn:microsoft.com/office/officeart/2005/8/layout/lProcess2"/>
    <dgm:cxn modelId="{D7C06372-4250-4289-BE2B-36258F30C6B4}" type="presParOf" srcId="{D22B3DB7-A048-4C60-84F6-3E92C18B879C}" destId="{496F68DE-45E1-401F-A5BE-02ECD094D4E1}" srcOrd="0" destOrd="0" presId="urn:microsoft.com/office/officeart/2005/8/layout/lProcess2"/>
    <dgm:cxn modelId="{A33B7E23-038D-4CBD-BD2F-9874F6E0CC59}" type="presParOf" srcId="{496F68DE-45E1-401F-A5BE-02ECD094D4E1}" destId="{E22667FC-5D41-45AD-9E73-BD84D31C5AEC}" srcOrd="0" destOrd="0" presId="urn:microsoft.com/office/officeart/2005/8/layout/lProcess2"/>
    <dgm:cxn modelId="{D55A07A4-B30A-42DB-AD70-CCA71D4A10EF}" type="presParOf" srcId="{496F68DE-45E1-401F-A5BE-02ECD094D4E1}" destId="{BA9935F1-8949-42F7-BAA6-18A777AE53AF}" srcOrd="1" destOrd="0" presId="urn:microsoft.com/office/officeart/2005/8/layout/lProcess2"/>
    <dgm:cxn modelId="{5CB2657B-28AF-4E3C-8DF3-E316CDD150A5}" type="presParOf" srcId="{496F68DE-45E1-401F-A5BE-02ECD094D4E1}" destId="{67F4F865-E637-40F7-934A-94556B8DF81D}" srcOrd="2" destOrd="0" presId="urn:microsoft.com/office/officeart/2005/8/layout/lProcess2"/>
    <dgm:cxn modelId="{6B136159-5E27-42A6-A991-7E470F7057E0}" type="presParOf" srcId="{C869CC88-DCA8-4D85-827F-B9BD41460DF3}" destId="{9E593233-99C1-42D5-B004-0CE2529DC9EB}" srcOrd="3" destOrd="0" presId="urn:microsoft.com/office/officeart/2005/8/layout/lProcess2"/>
    <dgm:cxn modelId="{F51A1853-9162-42F5-9A1D-99C15133E81F}" type="presParOf" srcId="{C869CC88-DCA8-4D85-827F-B9BD41460DF3}" destId="{60B10A77-AC91-4BD4-8ED1-F1A83924C9D7}" srcOrd="4" destOrd="0" presId="urn:microsoft.com/office/officeart/2005/8/layout/lProcess2"/>
    <dgm:cxn modelId="{3B705700-E044-4773-AF54-E4C20BB88C0F}" type="presParOf" srcId="{60B10A77-AC91-4BD4-8ED1-F1A83924C9D7}" destId="{E2891EB7-B4E0-439C-970A-52D01A409B6D}" srcOrd="0" destOrd="0" presId="urn:microsoft.com/office/officeart/2005/8/layout/lProcess2"/>
    <dgm:cxn modelId="{EC04B88E-F395-466B-953A-F25A36126F4E}" type="presParOf" srcId="{60B10A77-AC91-4BD4-8ED1-F1A83924C9D7}" destId="{09FA14DF-1BA7-43AB-A5B6-1DB0DC1A0AF5}" srcOrd="1" destOrd="0" presId="urn:microsoft.com/office/officeart/2005/8/layout/lProcess2"/>
    <dgm:cxn modelId="{C0CF8819-F200-4FC2-8C41-A0123BF7400D}" type="presParOf" srcId="{60B10A77-AC91-4BD4-8ED1-F1A83924C9D7}" destId="{FEF33EC5-ADF8-456C-BC6F-6CB34FAABF65}" srcOrd="2" destOrd="0" presId="urn:microsoft.com/office/officeart/2005/8/layout/lProcess2"/>
    <dgm:cxn modelId="{BE28B5C0-1847-4EF6-A5AE-27B710278DB7}" type="presParOf" srcId="{FEF33EC5-ADF8-456C-BC6F-6CB34FAABF65}" destId="{F93056BC-25C1-416C-BD91-B0A9CB579AF3}" srcOrd="0" destOrd="0" presId="urn:microsoft.com/office/officeart/2005/8/layout/lProcess2"/>
    <dgm:cxn modelId="{A3948E38-F230-4A9B-B5EB-F57262904EEB}" type="presParOf" srcId="{F93056BC-25C1-416C-BD91-B0A9CB579AF3}" destId="{5907169B-4132-43DA-9502-37DBDF66C96B}" srcOrd="0" destOrd="0" presId="urn:microsoft.com/office/officeart/2005/8/layout/lProcess2"/>
    <dgm:cxn modelId="{3D7D653B-2A95-43FD-BFCC-73AFF0FF3A43}" type="presParOf" srcId="{F93056BC-25C1-416C-BD91-B0A9CB579AF3}" destId="{B98FEBEA-5537-4467-A922-95DD4C10D966}" srcOrd="1" destOrd="0" presId="urn:microsoft.com/office/officeart/2005/8/layout/lProcess2"/>
    <dgm:cxn modelId="{BF0BD082-FD75-4A2D-B2F8-BE3CB2A4B5C1}" type="presParOf" srcId="{F93056BC-25C1-416C-BD91-B0A9CB579AF3}" destId="{6384D79A-85A4-47F9-955D-3055DFC03F2F}" srcOrd="2" destOrd="0" presId="urn:microsoft.com/office/officeart/2005/8/layout/lProcess2"/>
    <dgm:cxn modelId="{C394BBD6-B0A7-445F-B321-B5F0ED6DDB36}" type="presParOf" srcId="{F93056BC-25C1-416C-BD91-B0A9CB579AF3}" destId="{A6F8FE8D-40CA-489D-BF18-A89BC0EBEC2D}" srcOrd="3" destOrd="0" presId="urn:microsoft.com/office/officeart/2005/8/layout/lProcess2"/>
    <dgm:cxn modelId="{EBBE6F80-FD14-4FA5-81DC-1E2301A70BF3}" type="presParOf" srcId="{F93056BC-25C1-416C-BD91-B0A9CB579AF3}" destId="{6DFAE930-4387-4893-86CF-B56080D9369E}" srcOrd="4" destOrd="0" presId="urn:microsoft.com/office/officeart/2005/8/layout/lProcess2"/>
    <dgm:cxn modelId="{58EEC8E0-8B67-47F0-807C-07BF4D19F4A8}" type="presParOf" srcId="{F93056BC-25C1-416C-BD91-B0A9CB579AF3}" destId="{7CF4A531-C917-4467-89B9-CC5F56A6B444}" srcOrd="5" destOrd="0" presId="urn:microsoft.com/office/officeart/2005/8/layout/lProcess2"/>
    <dgm:cxn modelId="{93B1804D-1535-4094-8F2D-317629052C5D}" type="presParOf" srcId="{F93056BC-25C1-416C-BD91-B0A9CB579AF3}" destId="{B985D7E3-BDCE-4E13-AA76-B8DEBF4D2CAA}" srcOrd="6" destOrd="0" presId="urn:microsoft.com/office/officeart/2005/8/layout/lProcess2"/>
    <dgm:cxn modelId="{D31A8850-95DD-4C6B-A624-C638BCA69D42}" type="presParOf" srcId="{C869CC88-DCA8-4D85-827F-B9BD41460DF3}" destId="{CE0DCDA9-D014-4702-978E-F43158B813D8}" srcOrd="5" destOrd="0" presId="urn:microsoft.com/office/officeart/2005/8/layout/lProcess2"/>
    <dgm:cxn modelId="{7F901D64-2BDC-457E-9056-ED58E9D7C18A}" type="presParOf" srcId="{C869CC88-DCA8-4D85-827F-B9BD41460DF3}" destId="{67DC5A26-A66C-4607-B9B1-93F649DDAF9F}" srcOrd="6" destOrd="0" presId="urn:microsoft.com/office/officeart/2005/8/layout/lProcess2"/>
    <dgm:cxn modelId="{7DDD1D4D-5D58-486E-8C19-18672A9EDEE8}" type="presParOf" srcId="{67DC5A26-A66C-4607-B9B1-93F649DDAF9F}" destId="{02161D15-3A1D-4FB3-A9C1-93EC9C88FADF}" srcOrd="0" destOrd="0" presId="urn:microsoft.com/office/officeart/2005/8/layout/lProcess2"/>
    <dgm:cxn modelId="{7662CB12-0B03-4665-883C-23327A8CDD17}" type="presParOf" srcId="{67DC5A26-A66C-4607-B9B1-93F649DDAF9F}" destId="{4A59A100-B8F9-4BAB-85BA-103B597E81E5}" srcOrd="1" destOrd="0" presId="urn:microsoft.com/office/officeart/2005/8/layout/lProcess2"/>
    <dgm:cxn modelId="{3F2F98A1-3193-41B5-BA0C-385E18D5B6E8}" type="presParOf" srcId="{67DC5A26-A66C-4607-B9B1-93F649DDAF9F}" destId="{615911C7-C99C-4013-827E-6FE8283E467D}" srcOrd="2" destOrd="0" presId="urn:microsoft.com/office/officeart/2005/8/layout/lProcess2"/>
    <dgm:cxn modelId="{D8D61EE1-7788-43EA-8536-BB85D8A31DA2}" type="presParOf" srcId="{615911C7-C99C-4013-827E-6FE8283E467D}" destId="{9F94BDDC-5AA5-40C1-B33A-CA30B8A8EA8E}" srcOrd="0" destOrd="0" presId="urn:microsoft.com/office/officeart/2005/8/layout/lProcess2"/>
    <dgm:cxn modelId="{6DC0EC75-2CE4-4404-8C43-277764AA309C}" type="presParOf" srcId="{9F94BDDC-5AA5-40C1-B33A-CA30B8A8EA8E}" destId="{F82FD229-92F3-4BF5-90AA-6BA83618ED48}" srcOrd="0" destOrd="0" presId="urn:microsoft.com/office/officeart/2005/8/layout/lProcess2"/>
    <dgm:cxn modelId="{F9333C2E-83A1-4EB3-879D-57ADC9BB291F}" type="presParOf" srcId="{9F94BDDC-5AA5-40C1-B33A-CA30B8A8EA8E}" destId="{44563C3E-1F50-43EB-BDCC-82B9E1C4EE31}" srcOrd="1" destOrd="0" presId="urn:microsoft.com/office/officeart/2005/8/layout/lProcess2"/>
    <dgm:cxn modelId="{2F58E838-E784-48AA-BE23-FF8457AD41AA}" type="presParOf" srcId="{9F94BDDC-5AA5-40C1-B33A-CA30B8A8EA8E}" destId="{0C435F4E-36E6-4A7E-8915-ECA561D05FF8}" srcOrd="2" destOrd="0" presId="urn:microsoft.com/office/officeart/2005/8/layout/lProcess2"/>
    <dgm:cxn modelId="{17192374-2A78-4097-A5B0-9DEF4A079BF2}" type="presParOf" srcId="{9F94BDDC-5AA5-40C1-B33A-CA30B8A8EA8E}" destId="{BADBE2DE-C8AC-4F39-ACBB-8389B0109961}" srcOrd="3" destOrd="0" presId="urn:microsoft.com/office/officeart/2005/8/layout/lProcess2"/>
    <dgm:cxn modelId="{3AFEEE1B-DCDC-4C87-96BB-1A81D76F5A9D}" type="presParOf" srcId="{9F94BDDC-5AA5-40C1-B33A-CA30B8A8EA8E}" destId="{D7C2646E-62F7-42DB-9451-2B0098841C83}" srcOrd="4" destOrd="0" presId="urn:microsoft.com/office/officeart/2005/8/layout/lProcess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B21D3F2-906F-4FF4-96C4-A3B8450A646E}">
      <dsp:nvSpPr>
        <dsp:cNvPr id="0" name=""/>
        <dsp:cNvSpPr/>
      </dsp:nvSpPr>
      <dsp:spPr>
        <a:xfrm>
          <a:off x="1514" y="1671140"/>
          <a:ext cx="2116456" cy="105822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255" tIns="8255" rIns="8255" bIns="8255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kern="1200" dirty="0" smtClean="0"/>
            <a:t>Публикация в периодических изданиях рекламных материалов</a:t>
          </a:r>
          <a:endParaRPr lang="ru-RU" sz="1300" kern="1200" dirty="0"/>
        </a:p>
      </dsp:txBody>
      <dsp:txXfrm>
        <a:off x="32508" y="1702134"/>
        <a:ext cx="2054468" cy="996240"/>
      </dsp:txXfrm>
    </dsp:sp>
    <dsp:sp modelId="{D9801486-4189-4C18-AB7D-27FD994E93AC}">
      <dsp:nvSpPr>
        <dsp:cNvPr id="0" name=""/>
        <dsp:cNvSpPr/>
      </dsp:nvSpPr>
      <dsp:spPr>
        <a:xfrm rot="19457599">
          <a:off x="2019976" y="1874371"/>
          <a:ext cx="1042569" cy="43286"/>
        </a:xfrm>
        <a:custGeom>
          <a:avLst/>
          <a:gdLst/>
          <a:ahLst/>
          <a:cxnLst/>
          <a:rect l="0" t="0" r="0" b="0"/>
          <a:pathLst>
            <a:path>
              <a:moveTo>
                <a:pt x="0" y="21643"/>
              </a:moveTo>
              <a:lnTo>
                <a:pt x="1042569" y="21643"/>
              </a:lnTo>
            </a:path>
          </a:pathLst>
        </a:custGeom>
        <a:noFill/>
        <a:ln w="1079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>
        <a:off x="2515197" y="1869950"/>
        <a:ext cx="52128" cy="52128"/>
      </dsp:txXfrm>
    </dsp:sp>
    <dsp:sp modelId="{239E0BAE-012C-457E-91DD-72E42556BB25}">
      <dsp:nvSpPr>
        <dsp:cNvPr id="0" name=""/>
        <dsp:cNvSpPr/>
      </dsp:nvSpPr>
      <dsp:spPr>
        <a:xfrm>
          <a:off x="2964552" y="1062659"/>
          <a:ext cx="2116456" cy="105822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255" tIns="8255" rIns="8255" bIns="8255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kern="1200" dirty="0" smtClean="0"/>
            <a:t>Рекламные объявления</a:t>
          </a:r>
          <a:endParaRPr lang="ru-RU" sz="1300" kern="1200" dirty="0"/>
        </a:p>
      </dsp:txBody>
      <dsp:txXfrm>
        <a:off x="2995546" y="1093653"/>
        <a:ext cx="2054468" cy="996240"/>
      </dsp:txXfrm>
    </dsp:sp>
    <dsp:sp modelId="{4A6A08CF-D576-4E37-A637-905B6B6F6B4C}">
      <dsp:nvSpPr>
        <dsp:cNvPr id="0" name=""/>
        <dsp:cNvSpPr/>
      </dsp:nvSpPr>
      <dsp:spPr>
        <a:xfrm>
          <a:off x="5081009" y="1570130"/>
          <a:ext cx="846582" cy="43286"/>
        </a:xfrm>
        <a:custGeom>
          <a:avLst/>
          <a:gdLst/>
          <a:ahLst/>
          <a:cxnLst/>
          <a:rect l="0" t="0" r="0" b="0"/>
          <a:pathLst>
            <a:path>
              <a:moveTo>
                <a:pt x="0" y="21643"/>
              </a:moveTo>
              <a:lnTo>
                <a:pt x="846582" y="21643"/>
              </a:lnTo>
            </a:path>
          </a:pathLst>
        </a:custGeom>
        <a:noFill/>
        <a:ln w="10795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>
        <a:off x="5483135" y="1570609"/>
        <a:ext cx="42329" cy="42329"/>
      </dsp:txXfrm>
    </dsp:sp>
    <dsp:sp modelId="{58E1ACA0-B355-45A5-A03E-FAEDC7A6E61E}">
      <dsp:nvSpPr>
        <dsp:cNvPr id="0" name=""/>
        <dsp:cNvSpPr/>
      </dsp:nvSpPr>
      <dsp:spPr>
        <a:xfrm>
          <a:off x="5927591" y="1062659"/>
          <a:ext cx="2116456" cy="105822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255" tIns="8255" rIns="8255" bIns="8255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kern="1200" dirty="0" smtClean="0"/>
            <a:t>Платные</a:t>
          </a:r>
          <a:endParaRPr lang="ru-RU" sz="1300" kern="1200" dirty="0"/>
        </a:p>
      </dsp:txBody>
      <dsp:txXfrm>
        <a:off x="5958585" y="1093653"/>
        <a:ext cx="2054468" cy="996240"/>
      </dsp:txXfrm>
    </dsp:sp>
    <dsp:sp modelId="{58F781C9-D060-4AC8-BA3A-E53D09EAEF77}">
      <dsp:nvSpPr>
        <dsp:cNvPr id="0" name=""/>
        <dsp:cNvSpPr/>
      </dsp:nvSpPr>
      <dsp:spPr>
        <a:xfrm rot="2142401">
          <a:off x="2019976" y="2482852"/>
          <a:ext cx="1042569" cy="43286"/>
        </a:xfrm>
        <a:custGeom>
          <a:avLst/>
          <a:gdLst/>
          <a:ahLst/>
          <a:cxnLst/>
          <a:rect l="0" t="0" r="0" b="0"/>
          <a:pathLst>
            <a:path>
              <a:moveTo>
                <a:pt x="0" y="21643"/>
              </a:moveTo>
              <a:lnTo>
                <a:pt x="1042569" y="21643"/>
              </a:lnTo>
            </a:path>
          </a:pathLst>
        </a:custGeom>
        <a:noFill/>
        <a:ln w="1079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>
        <a:off x="2515197" y="2478431"/>
        <a:ext cx="52128" cy="52128"/>
      </dsp:txXfrm>
    </dsp:sp>
    <dsp:sp modelId="{D33C8B90-E037-4599-A089-994649B1ED32}">
      <dsp:nvSpPr>
        <dsp:cNvPr id="0" name=""/>
        <dsp:cNvSpPr/>
      </dsp:nvSpPr>
      <dsp:spPr>
        <a:xfrm>
          <a:off x="2964552" y="2279622"/>
          <a:ext cx="2116456" cy="105822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255" tIns="8255" rIns="8255" bIns="8255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kern="1200" dirty="0" smtClean="0"/>
            <a:t>Публикации обзорно-рекламного характера</a:t>
          </a:r>
          <a:endParaRPr lang="ru-RU" sz="1300" kern="1200" dirty="0"/>
        </a:p>
      </dsp:txBody>
      <dsp:txXfrm>
        <a:off x="2995546" y="2310616"/>
        <a:ext cx="2054468" cy="996240"/>
      </dsp:txXfrm>
    </dsp:sp>
    <dsp:sp modelId="{AEE2E86E-B4EF-49BF-B3EC-5374538DDC25}">
      <dsp:nvSpPr>
        <dsp:cNvPr id="0" name=""/>
        <dsp:cNvSpPr/>
      </dsp:nvSpPr>
      <dsp:spPr>
        <a:xfrm>
          <a:off x="5081009" y="2787093"/>
          <a:ext cx="846582" cy="43286"/>
        </a:xfrm>
        <a:custGeom>
          <a:avLst/>
          <a:gdLst/>
          <a:ahLst/>
          <a:cxnLst/>
          <a:rect l="0" t="0" r="0" b="0"/>
          <a:pathLst>
            <a:path>
              <a:moveTo>
                <a:pt x="0" y="21643"/>
              </a:moveTo>
              <a:lnTo>
                <a:pt x="846582" y="21643"/>
              </a:lnTo>
            </a:path>
          </a:pathLst>
        </a:custGeom>
        <a:noFill/>
        <a:ln w="10795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>
        <a:off x="5483135" y="2787571"/>
        <a:ext cx="42329" cy="42329"/>
      </dsp:txXfrm>
    </dsp:sp>
    <dsp:sp modelId="{4CE74A1D-6DA6-455B-BB04-704028CA3AE1}">
      <dsp:nvSpPr>
        <dsp:cNvPr id="0" name=""/>
        <dsp:cNvSpPr/>
      </dsp:nvSpPr>
      <dsp:spPr>
        <a:xfrm>
          <a:off x="5927591" y="2279622"/>
          <a:ext cx="2116456" cy="105822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255" tIns="8255" rIns="8255" bIns="8255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kern="1200" dirty="0" smtClean="0"/>
            <a:t>Представляющие собой редакционный материал, написанный в форме репортажа и несущий за собой скрытую рекламу. </a:t>
          </a:r>
          <a:endParaRPr lang="ru-RU" sz="1300" kern="1200" dirty="0"/>
        </a:p>
      </dsp:txBody>
      <dsp:txXfrm>
        <a:off x="5958585" y="2310616"/>
        <a:ext cx="2054468" cy="99624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8FF0D0B-58B4-41BF-BA74-6C6695B471D8}">
      <dsp:nvSpPr>
        <dsp:cNvPr id="0" name=""/>
        <dsp:cNvSpPr/>
      </dsp:nvSpPr>
      <dsp:spPr>
        <a:xfrm>
          <a:off x="1414303" y="357"/>
          <a:ext cx="1572465" cy="78623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20320" rIns="3048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/>
            <a:t>Кинофильмы</a:t>
          </a:r>
          <a:endParaRPr lang="ru-RU" sz="1600" kern="1200" dirty="0"/>
        </a:p>
      </dsp:txBody>
      <dsp:txXfrm>
        <a:off x="1437331" y="23385"/>
        <a:ext cx="1526409" cy="740176"/>
      </dsp:txXfrm>
    </dsp:sp>
    <dsp:sp modelId="{F3AB25BE-EB4D-485C-835E-E4FE303BAF7F}">
      <dsp:nvSpPr>
        <dsp:cNvPr id="0" name=""/>
        <dsp:cNvSpPr/>
      </dsp:nvSpPr>
      <dsp:spPr>
        <a:xfrm>
          <a:off x="1571550" y="786590"/>
          <a:ext cx="157246" cy="58967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89674"/>
              </a:lnTo>
              <a:lnTo>
                <a:pt x="157246" y="589674"/>
              </a:lnTo>
            </a:path>
          </a:pathLst>
        </a:custGeom>
        <a:noFill/>
        <a:ln w="1079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DE6762E-B9F1-426E-8E15-900435DCE001}">
      <dsp:nvSpPr>
        <dsp:cNvPr id="0" name=""/>
        <dsp:cNvSpPr/>
      </dsp:nvSpPr>
      <dsp:spPr>
        <a:xfrm>
          <a:off x="1728796" y="983148"/>
          <a:ext cx="1257972" cy="78623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050" tIns="12700" rIns="19050" bIns="127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kern="1200" dirty="0" smtClean="0"/>
            <a:t>Коммерческий и некоммерческий прокат</a:t>
          </a:r>
          <a:endParaRPr lang="ru-RU" sz="1000" kern="1200" dirty="0"/>
        </a:p>
      </dsp:txBody>
      <dsp:txXfrm>
        <a:off x="1751824" y="1006176"/>
        <a:ext cx="1211916" cy="740176"/>
      </dsp:txXfrm>
    </dsp:sp>
    <dsp:sp modelId="{3E14B5A2-FEAA-4B36-A583-88FC7538892A}">
      <dsp:nvSpPr>
        <dsp:cNvPr id="0" name=""/>
        <dsp:cNvSpPr/>
      </dsp:nvSpPr>
      <dsp:spPr>
        <a:xfrm>
          <a:off x="1571550" y="786590"/>
          <a:ext cx="157246" cy="157246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572465"/>
              </a:lnTo>
              <a:lnTo>
                <a:pt x="157246" y="1572465"/>
              </a:lnTo>
            </a:path>
          </a:pathLst>
        </a:custGeom>
        <a:noFill/>
        <a:ln w="1079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93D5C71-854D-473C-8186-0D6369711B14}">
      <dsp:nvSpPr>
        <dsp:cNvPr id="0" name=""/>
        <dsp:cNvSpPr/>
      </dsp:nvSpPr>
      <dsp:spPr>
        <a:xfrm>
          <a:off x="1728796" y="1965939"/>
          <a:ext cx="1257972" cy="78623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050" tIns="12700" rIns="19050" bIns="127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kern="1200" dirty="0" smtClean="0"/>
            <a:t>подразумевает демонстрацию в кинотеатре перед сеансом</a:t>
          </a:r>
          <a:endParaRPr lang="ru-RU" sz="1000" kern="1200" dirty="0"/>
        </a:p>
      </dsp:txBody>
      <dsp:txXfrm>
        <a:off x="1751824" y="1988967"/>
        <a:ext cx="1211916" cy="740176"/>
      </dsp:txXfrm>
    </dsp:sp>
    <dsp:sp modelId="{E9E69E0A-ED3D-4460-BC4B-4B440A7BBA45}">
      <dsp:nvSpPr>
        <dsp:cNvPr id="0" name=""/>
        <dsp:cNvSpPr/>
      </dsp:nvSpPr>
      <dsp:spPr>
        <a:xfrm>
          <a:off x="3379885" y="357"/>
          <a:ext cx="1572465" cy="78623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20320" rIns="3048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/>
            <a:t>Видеофильмы</a:t>
          </a:r>
          <a:endParaRPr lang="ru-RU" sz="1600" kern="1200" dirty="0"/>
        </a:p>
      </dsp:txBody>
      <dsp:txXfrm>
        <a:off x="3402913" y="23385"/>
        <a:ext cx="1526409" cy="740176"/>
      </dsp:txXfrm>
    </dsp:sp>
    <dsp:sp modelId="{C256E667-FE2A-486C-A603-8775C572A590}">
      <dsp:nvSpPr>
        <dsp:cNvPr id="0" name=""/>
        <dsp:cNvSpPr/>
      </dsp:nvSpPr>
      <dsp:spPr>
        <a:xfrm>
          <a:off x="3537131" y="786590"/>
          <a:ext cx="157246" cy="58967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89674"/>
              </a:lnTo>
              <a:lnTo>
                <a:pt x="157246" y="589674"/>
              </a:lnTo>
            </a:path>
          </a:pathLst>
        </a:custGeom>
        <a:noFill/>
        <a:ln w="1079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B2CD75C-33B8-472D-A9AA-1E848CF4C91C}">
      <dsp:nvSpPr>
        <dsp:cNvPr id="0" name=""/>
        <dsp:cNvSpPr/>
      </dsp:nvSpPr>
      <dsp:spPr>
        <a:xfrm>
          <a:off x="3694378" y="983148"/>
          <a:ext cx="1257972" cy="78623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050" tIns="12700" rIns="19050" bIns="127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kern="1200" dirty="0" smtClean="0"/>
            <a:t>Коммерческий и некоммерческий прокат</a:t>
          </a:r>
          <a:endParaRPr lang="ru-RU" sz="1000" kern="1200" dirty="0"/>
        </a:p>
      </dsp:txBody>
      <dsp:txXfrm>
        <a:off x="3717406" y="1006176"/>
        <a:ext cx="1211916" cy="740176"/>
      </dsp:txXfrm>
    </dsp:sp>
    <dsp:sp modelId="{6705341F-9273-4F0E-9A01-A92F38727A1B}">
      <dsp:nvSpPr>
        <dsp:cNvPr id="0" name=""/>
        <dsp:cNvSpPr/>
      </dsp:nvSpPr>
      <dsp:spPr>
        <a:xfrm>
          <a:off x="3537131" y="786590"/>
          <a:ext cx="157246" cy="157246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572465"/>
              </a:lnTo>
              <a:lnTo>
                <a:pt x="157246" y="1572465"/>
              </a:lnTo>
            </a:path>
          </a:pathLst>
        </a:custGeom>
        <a:noFill/>
        <a:ln w="1079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728938F-4755-42F9-A4D2-FF9A6D9F2A44}">
      <dsp:nvSpPr>
        <dsp:cNvPr id="0" name=""/>
        <dsp:cNvSpPr/>
      </dsp:nvSpPr>
      <dsp:spPr>
        <a:xfrm>
          <a:off x="3694378" y="1965939"/>
          <a:ext cx="1257972" cy="78623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050" tIns="12700" rIns="19050" bIns="127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kern="1200" dirty="0" smtClean="0"/>
            <a:t>подразумевает демонстрацию на презентациях, семинарах, выставках</a:t>
          </a:r>
          <a:endParaRPr lang="ru-RU" sz="1000" kern="1200" dirty="0"/>
        </a:p>
      </dsp:txBody>
      <dsp:txXfrm>
        <a:off x="3717406" y="1988967"/>
        <a:ext cx="1211916" cy="740176"/>
      </dsp:txXfrm>
    </dsp:sp>
    <dsp:sp modelId="{B2320825-72EC-4A71-B2B0-4646AF6B4D3A}">
      <dsp:nvSpPr>
        <dsp:cNvPr id="0" name=""/>
        <dsp:cNvSpPr/>
      </dsp:nvSpPr>
      <dsp:spPr>
        <a:xfrm>
          <a:off x="5345467" y="357"/>
          <a:ext cx="1572465" cy="78623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20320" rIns="3048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/>
            <a:t>Слайд-фильмы</a:t>
          </a:r>
          <a:endParaRPr lang="ru-RU" sz="1600" kern="1200" dirty="0"/>
        </a:p>
      </dsp:txBody>
      <dsp:txXfrm>
        <a:off x="5368495" y="23385"/>
        <a:ext cx="1526409" cy="740176"/>
      </dsp:txXfrm>
    </dsp:sp>
    <dsp:sp modelId="{BE7D9482-8DEF-447F-BF9D-068595BEB9B8}">
      <dsp:nvSpPr>
        <dsp:cNvPr id="0" name=""/>
        <dsp:cNvSpPr/>
      </dsp:nvSpPr>
      <dsp:spPr>
        <a:xfrm>
          <a:off x="5502713" y="786590"/>
          <a:ext cx="157246" cy="58967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89674"/>
              </a:lnTo>
              <a:lnTo>
                <a:pt x="157246" y="589674"/>
              </a:lnTo>
            </a:path>
          </a:pathLst>
        </a:custGeom>
        <a:noFill/>
        <a:ln w="1079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281C8CE-D430-4576-91A4-CCCC4D0A09DA}">
      <dsp:nvSpPr>
        <dsp:cNvPr id="0" name=""/>
        <dsp:cNvSpPr/>
      </dsp:nvSpPr>
      <dsp:spPr>
        <a:xfrm>
          <a:off x="5659960" y="983148"/>
          <a:ext cx="1257972" cy="78623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050" tIns="12700" rIns="19050" bIns="127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kern="1200" dirty="0" smtClean="0"/>
            <a:t>используют на конференциях, семинарах</a:t>
          </a:r>
          <a:endParaRPr lang="ru-RU" sz="1000" kern="1200" dirty="0"/>
        </a:p>
      </dsp:txBody>
      <dsp:txXfrm>
        <a:off x="5682988" y="1006176"/>
        <a:ext cx="1211916" cy="740176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E4FE412-955F-47AE-B7A8-EB0542AF8DD2}">
      <dsp:nvSpPr>
        <dsp:cNvPr id="0" name=""/>
        <dsp:cNvSpPr/>
      </dsp:nvSpPr>
      <dsp:spPr>
        <a:xfrm rot="16200000">
          <a:off x="-1677105" y="2739779"/>
          <a:ext cx="4111748" cy="65026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573499" bIns="0" numCol="1" spcCol="1270" anchor="t" anchorCtr="0">
          <a:noAutofit/>
        </a:bodyPr>
        <a:lstStyle/>
        <a:p>
          <a:pPr lvl="0" algn="r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800" kern="1200" dirty="0" smtClean="0"/>
            <a:t>Радиореклама</a:t>
          </a:r>
          <a:endParaRPr lang="ru-RU" sz="3800" kern="1200" dirty="0"/>
        </a:p>
      </dsp:txBody>
      <dsp:txXfrm>
        <a:off x="-1677105" y="2739779"/>
        <a:ext cx="4111748" cy="650266"/>
      </dsp:txXfrm>
    </dsp:sp>
    <dsp:sp modelId="{0DC70835-4FE6-47A3-8E88-36FF06AE404F}">
      <dsp:nvSpPr>
        <dsp:cNvPr id="0" name=""/>
        <dsp:cNvSpPr/>
      </dsp:nvSpPr>
      <dsp:spPr>
        <a:xfrm>
          <a:off x="703902" y="1009037"/>
          <a:ext cx="3239017" cy="411174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5344" tIns="573499" rIns="85344" bIns="85344" numCol="1" spcCol="1270" anchor="t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400" kern="1200" dirty="0" smtClean="0"/>
            <a:t>Одна из самых массовых по охвату потенциальных потребителей средств распространения рекламной информации</a:t>
          </a:r>
          <a:endParaRPr lang="ru-RU" sz="1400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400" kern="1200" dirty="0" smtClean="0"/>
            <a:t>Но, обычно применяется в качестве вторичного рекламного средства, выступает больше как напоминание. </a:t>
          </a:r>
          <a:endParaRPr lang="ru-RU" sz="1400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400" kern="1200" dirty="0" smtClean="0"/>
            <a:t>Ей свойственны </a:t>
          </a:r>
          <a:r>
            <a:rPr lang="ru-RU" sz="1400" u="sng" kern="1200" dirty="0" smtClean="0"/>
            <a:t>недостатки</a:t>
          </a:r>
          <a:r>
            <a:rPr lang="ru-RU" sz="1400" kern="1200" dirty="0" smtClean="0"/>
            <a:t>:</a:t>
          </a:r>
          <a:endParaRPr lang="ru-RU" sz="1400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200" i="1" kern="1200" dirty="0" smtClean="0"/>
            <a:t>не подкрепляется наглядными образами, что влияет на восприятие и запоминаемость</a:t>
          </a:r>
          <a:endParaRPr lang="ru-RU" sz="1200" i="1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200" i="1" kern="1200" dirty="0" smtClean="0"/>
            <a:t>слушатель нуждается в фиксировании заинтересованной информации.</a:t>
          </a:r>
          <a:endParaRPr lang="ru-RU" sz="1200" i="1" kern="1200" dirty="0"/>
        </a:p>
      </dsp:txBody>
      <dsp:txXfrm>
        <a:off x="703902" y="1009037"/>
        <a:ext cx="3239017" cy="4111748"/>
      </dsp:txXfrm>
    </dsp:sp>
    <dsp:sp modelId="{4CC4B3B6-F7F9-4FF8-A6A9-37369E113D43}">
      <dsp:nvSpPr>
        <dsp:cNvPr id="0" name=""/>
        <dsp:cNvSpPr/>
      </dsp:nvSpPr>
      <dsp:spPr>
        <a:xfrm>
          <a:off x="53635" y="150686"/>
          <a:ext cx="1300533" cy="1300533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39000" r="-39000"/>
          </a:stretch>
        </a:blip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C49C66C-C0FF-4329-802D-7C08627AD4D2}">
      <dsp:nvSpPr>
        <dsp:cNvPr id="0" name=""/>
        <dsp:cNvSpPr/>
      </dsp:nvSpPr>
      <dsp:spPr>
        <a:xfrm rot="16200000">
          <a:off x="3042042" y="2739779"/>
          <a:ext cx="4111748" cy="65026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573499" bIns="0" numCol="1" spcCol="1270" anchor="t" anchorCtr="0">
          <a:noAutofit/>
        </a:bodyPr>
        <a:lstStyle/>
        <a:p>
          <a:pPr lvl="0" algn="r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800" kern="1200" dirty="0" smtClean="0"/>
            <a:t>Телереклама</a:t>
          </a:r>
          <a:endParaRPr lang="ru-RU" sz="3800" kern="1200" dirty="0"/>
        </a:p>
      </dsp:txBody>
      <dsp:txXfrm>
        <a:off x="3042042" y="2739779"/>
        <a:ext cx="4111748" cy="650266"/>
      </dsp:txXfrm>
    </dsp:sp>
    <dsp:sp modelId="{75783569-40D3-4766-9CCB-236209876868}">
      <dsp:nvSpPr>
        <dsp:cNvPr id="0" name=""/>
        <dsp:cNvSpPr/>
      </dsp:nvSpPr>
      <dsp:spPr>
        <a:xfrm>
          <a:off x="5423050" y="1009037"/>
          <a:ext cx="3239017" cy="411174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568" tIns="573499" rIns="99568" bIns="99568" numCol="1" spcCol="1270" anchor="t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400" kern="1200" dirty="0" smtClean="0"/>
            <a:t>позволяет обеспечить широкую имидж-рекламу туристской организации, центра или региона, сделать зрителя участников туристской поездки и «примерить» услугу.  </a:t>
          </a:r>
          <a:endParaRPr lang="ru-RU" sz="1400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400" kern="1200" dirty="0" smtClean="0"/>
            <a:t>Обладает специфическими характеристиками, широкой возможностью оказывать целенаправленное воздействие и вызывать желаемую ответную реакцию зрительной аудитории.</a:t>
          </a:r>
          <a:endParaRPr lang="ru-RU" sz="1400" kern="1200" dirty="0"/>
        </a:p>
        <a:p>
          <a:pPr marL="114300" lvl="1" indent="-114300" algn="just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400" kern="1200" dirty="0" smtClean="0"/>
            <a:t> Обеспечивает широкий охват, демографическую и географическую избирательность.</a:t>
          </a:r>
          <a:endParaRPr lang="ru-RU" sz="1400" kern="1200" dirty="0"/>
        </a:p>
        <a:p>
          <a:pPr marL="114300" lvl="1" indent="-114300" algn="just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400" kern="1200" dirty="0" smtClean="0"/>
            <a:t> Ей свойственны </a:t>
          </a:r>
          <a:r>
            <a:rPr lang="ru-RU" sz="1400" u="sng" kern="1200" dirty="0" smtClean="0"/>
            <a:t>недостатки</a:t>
          </a:r>
          <a:endParaRPr lang="ru-RU" sz="1400" u="sng" kern="1200" dirty="0"/>
        </a:p>
      </dsp:txBody>
      <dsp:txXfrm>
        <a:off x="5423050" y="1009037"/>
        <a:ext cx="3239017" cy="4111748"/>
      </dsp:txXfrm>
    </dsp:sp>
    <dsp:sp modelId="{3808CF6F-B554-461A-BD00-E130AC3C12B6}">
      <dsp:nvSpPr>
        <dsp:cNvPr id="0" name=""/>
        <dsp:cNvSpPr/>
      </dsp:nvSpPr>
      <dsp:spPr>
        <a:xfrm>
          <a:off x="4772783" y="150686"/>
          <a:ext cx="1300533" cy="1300533"/>
        </a:xfrm>
        <a:prstGeom prst="rect">
          <a:avLst/>
        </a:prstGeom>
        <a:blipFill>
          <a:blip xmlns:r="http://schemas.openxmlformats.org/officeDocument/2006/relationships"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000" r="-2000"/>
          </a:stretch>
        </a:blip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B9CD628-6993-4451-817F-70F3E3D49C43}">
      <dsp:nvSpPr>
        <dsp:cNvPr id="0" name=""/>
        <dsp:cNvSpPr/>
      </dsp:nvSpPr>
      <dsp:spPr>
        <a:xfrm>
          <a:off x="325193" y="2345228"/>
          <a:ext cx="1358108" cy="67905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kern="1200" dirty="0" smtClean="0"/>
            <a:t>Цель</a:t>
          </a:r>
          <a:endParaRPr lang="ru-RU" sz="1100" kern="1200" dirty="0"/>
        </a:p>
      </dsp:txBody>
      <dsp:txXfrm>
        <a:off x="345082" y="2365117"/>
        <a:ext cx="1318330" cy="639276"/>
      </dsp:txXfrm>
    </dsp:sp>
    <dsp:sp modelId="{6565EA5F-9661-49D1-A613-96DA41155646}">
      <dsp:nvSpPr>
        <dsp:cNvPr id="0" name=""/>
        <dsp:cNvSpPr/>
      </dsp:nvSpPr>
      <dsp:spPr>
        <a:xfrm rot="16983315">
          <a:off x="752474" y="1502005"/>
          <a:ext cx="2404898" cy="22763"/>
        </a:xfrm>
        <a:custGeom>
          <a:avLst/>
          <a:gdLst/>
          <a:ahLst/>
          <a:cxnLst/>
          <a:rect l="0" t="0" r="0" b="0"/>
          <a:pathLst>
            <a:path>
              <a:moveTo>
                <a:pt x="0" y="11381"/>
              </a:moveTo>
              <a:lnTo>
                <a:pt x="2404898" y="11381"/>
              </a:lnTo>
            </a:path>
          </a:pathLst>
        </a:custGeom>
        <a:noFill/>
        <a:ln w="1079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900" kern="1200"/>
        </a:p>
      </dsp:txBody>
      <dsp:txXfrm>
        <a:off x="1894801" y="1453264"/>
        <a:ext cx="120244" cy="120244"/>
      </dsp:txXfrm>
    </dsp:sp>
    <dsp:sp modelId="{2CFAAAEF-53FE-4CF6-9D5B-9239C2C21DF0}">
      <dsp:nvSpPr>
        <dsp:cNvPr id="0" name=""/>
        <dsp:cNvSpPr/>
      </dsp:nvSpPr>
      <dsp:spPr>
        <a:xfrm>
          <a:off x="2226545" y="2490"/>
          <a:ext cx="1358108" cy="67905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kern="1200" dirty="0" smtClean="0"/>
            <a:t>Узнаваемость бренда</a:t>
          </a:r>
          <a:endParaRPr lang="ru-RU" sz="1100" kern="1200" dirty="0"/>
        </a:p>
      </dsp:txBody>
      <dsp:txXfrm>
        <a:off x="2246434" y="22379"/>
        <a:ext cx="1318330" cy="639276"/>
      </dsp:txXfrm>
    </dsp:sp>
    <dsp:sp modelId="{BB99805F-5CBD-4DD1-8E90-B25D241C87F7}">
      <dsp:nvSpPr>
        <dsp:cNvPr id="0" name=""/>
        <dsp:cNvSpPr/>
      </dsp:nvSpPr>
      <dsp:spPr>
        <a:xfrm rot="17350740">
          <a:off x="1128121" y="1892461"/>
          <a:ext cx="1653605" cy="22763"/>
        </a:xfrm>
        <a:custGeom>
          <a:avLst/>
          <a:gdLst/>
          <a:ahLst/>
          <a:cxnLst/>
          <a:rect l="0" t="0" r="0" b="0"/>
          <a:pathLst>
            <a:path>
              <a:moveTo>
                <a:pt x="0" y="11381"/>
              </a:moveTo>
              <a:lnTo>
                <a:pt x="1653605" y="11381"/>
              </a:lnTo>
            </a:path>
          </a:pathLst>
        </a:custGeom>
        <a:noFill/>
        <a:ln w="1079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600" kern="1200"/>
        </a:p>
      </dsp:txBody>
      <dsp:txXfrm>
        <a:off x="1913583" y="1862503"/>
        <a:ext cx="82680" cy="82680"/>
      </dsp:txXfrm>
    </dsp:sp>
    <dsp:sp modelId="{4044F15E-04FB-41CB-9C12-C338D10BF429}">
      <dsp:nvSpPr>
        <dsp:cNvPr id="0" name=""/>
        <dsp:cNvSpPr/>
      </dsp:nvSpPr>
      <dsp:spPr>
        <a:xfrm>
          <a:off x="2226545" y="783403"/>
          <a:ext cx="1358108" cy="67905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kern="1200" dirty="0" smtClean="0"/>
            <a:t>проведение корпоративных мероприятий</a:t>
          </a:r>
          <a:endParaRPr lang="ru-RU" sz="1100" kern="1200" dirty="0"/>
        </a:p>
      </dsp:txBody>
      <dsp:txXfrm>
        <a:off x="2246434" y="803292"/>
        <a:ext cx="1318330" cy="639276"/>
      </dsp:txXfrm>
    </dsp:sp>
    <dsp:sp modelId="{90249511-2B87-4128-B4FC-38B9E8F34639}">
      <dsp:nvSpPr>
        <dsp:cNvPr id="0" name=""/>
        <dsp:cNvSpPr/>
      </dsp:nvSpPr>
      <dsp:spPr>
        <a:xfrm rot="18289469">
          <a:off x="1479282" y="2282917"/>
          <a:ext cx="951282" cy="22763"/>
        </a:xfrm>
        <a:custGeom>
          <a:avLst/>
          <a:gdLst/>
          <a:ahLst/>
          <a:cxnLst/>
          <a:rect l="0" t="0" r="0" b="0"/>
          <a:pathLst>
            <a:path>
              <a:moveTo>
                <a:pt x="0" y="11381"/>
              </a:moveTo>
              <a:lnTo>
                <a:pt x="951282" y="11381"/>
              </a:lnTo>
            </a:path>
          </a:pathLst>
        </a:custGeom>
        <a:noFill/>
        <a:ln w="1079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>
        <a:off x="1931141" y="2270517"/>
        <a:ext cx="47564" cy="47564"/>
      </dsp:txXfrm>
    </dsp:sp>
    <dsp:sp modelId="{04A18374-C169-4DAA-A611-DC6E3398C027}">
      <dsp:nvSpPr>
        <dsp:cNvPr id="0" name=""/>
        <dsp:cNvSpPr/>
      </dsp:nvSpPr>
      <dsp:spPr>
        <a:xfrm>
          <a:off x="2226545" y="1564316"/>
          <a:ext cx="1358108" cy="67905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kern="1200" dirty="0" smtClean="0"/>
            <a:t>увеличение покупательского потока на выставках</a:t>
          </a:r>
          <a:endParaRPr lang="ru-RU" sz="1100" kern="1200" dirty="0"/>
        </a:p>
      </dsp:txBody>
      <dsp:txXfrm>
        <a:off x="2246434" y="1584205"/>
        <a:ext cx="1318330" cy="639276"/>
      </dsp:txXfrm>
    </dsp:sp>
    <dsp:sp modelId="{F8811A2A-3051-4B86-A40B-0B1C9693E98F}">
      <dsp:nvSpPr>
        <dsp:cNvPr id="0" name=""/>
        <dsp:cNvSpPr/>
      </dsp:nvSpPr>
      <dsp:spPr>
        <a:xfrm>
          <a:off x="1683302" y="2673374"/>
          <a:ext cx="543243" cy="22763"/>
        </a:xfrm>
        <a:custGeom>
          <a:avLst/>
          <a:gdLst/>
          <a:ahLst/>
          <a:cxnLst/>
          <a:rect l="0" t="0" r="0" b="0"/>
          <a:pathLst>
            <a:path>
              <a:moveTo>
                <a:pt x="0" y="11381"/>
              </a:moveTo>
              <a:lnTo>
                <a:pt x="543243" y="11381"/>
              </a:lnTo>
            </a:path>
          </a:pathLst>
        </a:custGeom>
        <a:noFill/>
        <a:ln w="1079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>
        <a:off x="1941342" y="2671174"/>
        <a:ext cx="27162" cy="27162"/>
      </dsp:txXfrm>
    </dsp:sp>
    <dsp:sp modelId="{3B3A0394-9175-4898-99C4-959A6C12AF14}">
      <dsp:nvSpPr>
        <dsp:cNvPr id="0" name=""/>
        <dsp:cNvSpPr/>
      </dsp:nvSpPr>
      <dsp:spPr>
        <a:xfrm>
          <a:off x="2226545" y="2345228"/>
          <a:ext cx="1358108" cy="67905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kern="1200" dirty="0" smtClean="0"/>
            <a:t>выстраивание отношений между сотрудниками</a:t>
          </a:r>
          <a:endParaRPr lang="ru-RU" sz="1100" kern="1200" dirty="0"/>
        </a:p>
      </dsp:txBody>
      <dsp:txXfrm>
        <a:off x="2246434" y="2365117"/>
        <a:ext cx="1318330" cy="639276"/>
      </dsp:txXfrm>
    </dsp:sp>
    <dsp:sp modelId="{52039CD9-79E2-417F-9A49-5AE250B83F28}">
      <dsp:nvSpPr>
        <dsp:cNvPr id="0" name=""/>
        <dsp:cNvSpPr/>
      </dsp:nvSpPr>
      <dsp:spPr>
        <a:xfrm rot="3310531">
          <a:off x="1479282" y="3063830"/>
          <a:ext cx="951282" cy="22763"/>
        </a:xfrm>
        <a:custGeom>
          <a:avLst/>
          <a:gdLst/>
          <a:ahLst/>
          <a:cxnLst/>
          <a:rect l="0" t="0" r="0" b="0"/>
          <a:pathLst>
            <a:path>
              <a:moveTo>
                <a:pt x="0" y="11381"/>
              </a:moveTo>
              <a:lnTo>
                <a:pt x="951282" y="11381"/>
              </a:lnTo>
            </a:path>
          </a:pathLst>
        </a:custGeom>
        <a:noFill/>
        <a:ln w="1079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>
        <a:off x="1931141" y="3051430"/>
        <a:ext cx="47564" cy="47564"/>
      </dsp:txXfrm>
    </dsp:sp>
    <dsp:sp modelId="{674921CD-6BD5-44DE-82F6-5F12C2153036}">
      <dsp:nvSpPr>
        <dsp:cNvPr id="0" name=""/>
        <dsp:cNvSpPr/>
      </dsp:nvSpPr>
      <dsp:spPr>
        <a:xfrm>
          <a:off x="2226545" y="3126141"/>
          <a:ext cx="1358108" cy="67905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kern="1200" dirty="0" smtClean="0"/>
            <a:t>Пиар</a:t>
          </a:r>
          <a:endParaRPr lang="ru-RU" sz="1100" kern="1200" dirty="0"/>
        </a:p>
      </dsp:txBody>
      <dsp:txXfrm>
        <a:off x="2246434" y="3146030"/>
        <a:ext cx="1318330" cy="639276"/>
      </dsp:txXfrm>
    </dsp:sp>
    <dsp:sp modelId="{D169FEEC-BB69-47EE-9C49-4AEB3726DAE9}">
      <dsp:nvSpPr>
        <dsp:cNvPr id="0" name=""/>
        <dsp:cNvSpPr/>
      </dsp:nvSpPr>
      <dsp:spPr>
        <a:xfrm rot="4249260">
          <a:off x="1128121" y="3454286"/>
          <a:ext cx="1653605" cy="22763"/>
        </a:xfrm>
        <a:custGeom>
          <a:avLst/>
          <a:gdLst/>
          <a:ahLst/>
          <a:cxnLst/>
          <a:rect l="0" t="0" r="0" b="0"/>
          <a:pathLst>
            <a:path>
              <a:moveTo>
                <a:pt x="0" y="11381"/>
              </a:moveTo>
              <a:lnTo>
                <a:pt x="1653605" y="11381"/>
              </a:lnTo>
            </a:path>
          </a:pathLst>
        </a:custGeom>
        <a:noFill/>
        <a:ln w="1079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600" kern="1200"/>
        </a:p>
      </dsp:txBody>
      <dsp:txXfrm>
        <a:off x="1913583" y="3424328"/>
        <a:ext cx="82680" cy="82680"/>
      </dsp:txXfrm>
    </dsp:sp>
    <dsp:sp modelId="{09DEE7BB-3386-49D9-A077-C27080ECC413}">
      <dsp:nvSpPr>
        <dsp:cNvPr id="0" name=""/>
        <dsp:cNvSpPr/>
      </dsp:nvSpPr>
      <dsp:spPr>
        <a:xfrm>
          <a:off x="2226545" y="3907054"/>
          <a:ext cx="1358108" cy="67905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kern="1200" dirty="0" smtClean="0"/>
            <a:t>привлечение новых клиентов</a:t>
          </a:r>
          <a:endParaRPr lang="ru-RU" sz="1100" kern="1200" dirty="0"/>
        </a:p>
      </dsp:txBody>
      <dsp:txXfrm>
        <a:off x="2246434" y="3926943"/>
        <a:ext cx="1318330" cy="639276"/>
      </dsp:txXfrm>
    </dsp:sp>
    <dsp:sp modelId="{D8998D2E-B393-4187-9571-234038456724}">
      <dsp:nvSpPr>
        <dsp:cNvPr id="0" name=""/>
        <dsp:cNvSpPr/>
      </dsp:nvSpPr>
      <dsp:spPr>
        <a:xfrm rot="4616685">
          <a:off x="752474" y="3844743"/>
          <a:ext cx="2404898" cy="22763"/>
        </a:xfrm>
        <a:custGeom>
          <a:avLst/>
          <a:gdLst/>
          <a:ahLst/>
          <a:cxnLst/>
          <a:rect l="0" t="0" r="0" b="0"/>
          <a:pathLst>
            <a:path>
              <a:moveTo>
                <a:pt x="0" y="11381"/>
              </a:moveTo>
              <a:lnTo>
                <a:pt x="2404898" y="11381"/>
              </a:lnTo>
            </a:path>
          </a:pathLst>
        </a:custGeom>
        <a:noFill/>
        <a:ln w="1079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900" kern="1200"/>
        </a:p>
      </dsp:txBody>
      <dsp:txXfrm>
        <a:off x="1894801" y="3796002"/>
        <a:ext cx="120244" cy="120244"/>
      </dsp:txXfrm>
    </dsp:sp>
    <dsp:sp modelId="{A28021BC-ABFF-4E57-9266-0DD00309E480}">
      <dsp:nvSpPr>
        <dsp:cNvPr id="0" name=""/>
        <dsp:cNvSpPr/>
      </dsp:nvSpPr>
      <dsp:spPr>
        <a:xfrm>
          <a:off x="2226545" y="4687966"/>
          <a:ext cx="1358108" cy="67905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kern="1200" dirty="0" smtClean="0"/>
            <a:t>дилерские и дистрибьюторские программы</a:t>
          </a:r>
          <a:endParaRPr lang="ru-RU" sz="1100" kern="1200" dirty="0"/>
        </a:p>
      </dsp:txBody>
      <dsp:txXfrm>
        <a:off x="2246434" y="4707855"/>
        <a:ext cx="1318330" cy="639276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B9C48DF-F196-41BE-8B02-07C16FC1D57F}">
      <dsp:nvSpPr>
        <dsp:cNvPr id="0" name=""/>
        <dsp:cNvSpPr/>
      </dsp:nvSpPr>
      <dsp:spPr>
        <a:xfrm>
          <a:off x="1213975" y="1390309"/>
          <a:ext cx="303931" cy="115827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151965" y="0"/>
              </a:lnTo>
              <a:lnTo>
                <a:pt x="151965" y="1158274"/>
              </a:lnTo>
              <a:lnTo>
                <a:pt x="303931" y="1158274"/>
              </a:lnTo>
            </a:path>
          </a:pathLst>
        </a:custGeom>
        <a:noFill/>
        <a:ln w="1079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>
        <a:off x="1336004" y="1939509"/>
        <a:ext cx="59874" cy="59874"/>
      </dsp:txXfrm>
    </dsp:sp>
    <dsp:sp modelId="{1393EF5D-73A9-4DCA-BC3A-047DAB3EA53E}">
      <dsp:nvSpPr>
        <dsp:cNvPr id="0" name=""/>
        <dsp:cNvSpPr/>
      </dsp:nvSpPr>
      <dsp:spPr>
        <a:xfrm>
          <a:off x="1213975" y="1390309"/>
          <a:ext cx="303931" cy="57913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151965" y="0"/>
              </a:lnTo>
              <a:lnTo>
                <a:pt x="151965" y="579137"/>
              </a:lnTo>
              <a:lnTo>
                <a:pt x="303931" y="579137"/>
              </a:lnTo>
            </a:path>
          </a:pathLst>
        </a:custGeom>
        <a:noFill/>
        <a:ln w="1079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>
        <a:off x="1349590" y="1663527"/>
        <a:ext cx="32702" cy="32702"/>
      </dsp:txXfrm>
    </dsp:sp>
    <dsp:sp modelId="{916398A6-4F03-4102-BF5C-BAC264F3D4EB}">
      <dsp:nvSpPr>
        <dsp:cNvPr id="0" name=""/>
        <dsp:cNvSpPr/>
      </dsp:nvSpPr>
      <dsp:spPr>
        <a:xfrm>
          <a:off x="1213975" y="1344589"/>
          <a:ext cx="303931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303931" y="45720"/>
              </a:lnTo>
            </a:path>
          </a:pathLst>
        </a:custGeom>
        <a:noFill/>
        <a:ln w="1079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>
        <a:off x="1358343" y="1382711"/>
        <a:ext cx="15196" cy="15196"/>
      </dsp:txXfrm>
    </dsp:sp>
    <dsp:sp modelId="{114FDB99-E5AC-4121-8385-D34175B9137A}">
      <dsp:nvSpPr>
        <dsp:cNvPr id="0" name=""/>
        <dsp:cNvSpPr/>
      </dsp:nvSpPr>
      <dsp:spPr>
        <a:xfrm>
          <a:off x="1213975" y="811172"/>
          <a:ext cx="303931" cy="579137"/>
        </a:xfrm>
        <a:custGeom>
          <a:avLst/>
          <a:gdLst/>
          <a:ahLst/>
          <a:cxnLst/>
          <a:rect l="0" t="0" r="0" b="0"/>
          <a:pathLst>
            <a:path>
              <a:moveTo>
                <a:pt x="0" y="579137"/>
              </a:moveTo>
              <a:lnTo>
                <a:pt x="151965" y="579137"/>
              </a:lnTo>
              <a:lnTo>
                <a:pt x="151965" y="0"/>
              </a:lnTo>
              <a:lnTo>
                <a:pt x="303931" y="0"/>
              </a:lnTo>
            </a:path>
          </a:pathLst>
        </a:custGeom>
        <a:noFill/>
        <a:ln w="1079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>
        <a:off x="1349590" y="1084389"/>
        <a:ext cx="32702" cy="32702"/>
      </dsp:txXfrm>
    </dsp:sp>
    <dsp:sp modelId="{E54AEFB6-4A8F-4F01-950D-D38AFB3F454D}">
      <dsp:nvSpPr>
        <dsp:cNvPr id="0" name=""/>
        <dsp:cNvSpPr/>
      </dsp:nvSpPr>
      <dsp:spPr>
        <a:xfrm>
          <a:off x="1213975" y="232035"/>
          <a:ext cx="303931" cy="1158274"/>
        </a:xfrm>
        <a:custGeom>
          <a:avLst/>
          <a:gdLst/>
          <a:ahLst/>
          <a:cxnLst/>
          <a:rect l="0" t="0" r="0" b="0"/>
          <a:pathLst>
            <a:path>
              <a:moveTo>
                <a:pt x="0" y="1158274"/>
              </a:moveTo>
              <a:lnTo>
                <a:pt x="151965" y="1158274"/>
              </a:lnTo>
              <a:lnTo>
                <a:pt x="151965" y="0"/>
              </a:lnTo>
              <a:lnTo>
                <a:pt x="303931" y="0"/>
              </a:lnTo>
            </a:path>
          </a:pathLst>
        </a:custGeom>
        <a:noFill/>
        <a:ln w="1079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>
        <a:off x="1336004" y="781235"/>
        <a:ext cx="59874" cy="59874"/>
      </dsp:txXfrm>
    </dsp:sp>
    <dsp:sp modelId="{541E458E-AD11-4864-81DA-594CAB61A2F7}">
      <dsp:nvSpPr>
        <dsp:cNvPr id="0" name=""/>
        <dsp:cNvSpPr/>
      </dsp:nvSpPr>
      <dsp:spPr>
        <a:xfrm rot="16200000">
          <a:off x="-236915" y="1158654"/>
          <a:ext cx="2438472" cy="46330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35" tIns="13335" rIns="13335" bIns="13335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100" kern="1200" dirty="0" smtClean="0"/>
            <a:t>Наружная реклама</a:t>
          </a:r>
          <a:endParaRPr lang="ru-RU" sz="2100" kern="1200" dirty="0"/>
        </a:p>
      </dsp:txBody>
      <dsp:txXfrm>
        <a:off x="-236915" y="1158654"/>
        <a:ext cx="2438472" cy="463309"/>
      </dsp:txXfrm>
    </dsp:sp>
    <dsp:sp modelId="{167F0D40-F58C-4FFA-BD7A-98003D77BBD4}">
      <dsp:nvSpPr>
        <dsp:cNvPr id="0" name=""/>
        <dsp:cNvSpPr/>
      </dsp:nvSpPr>
      <dsp:spPr>
        <a:xfrm>
          <a:off x="1517906" y="380"/>
          <a:ext cx="1519656" cy="46330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/>
            <a:t>Щитовая реклама</a:t>
          </a:r>
          <a:endParaRPr lang="ru-RU" sz="1600" kern="1200" dirty="0"/>
        </a:p>
      </dsp:txBody>
      <dsp:txXfrm>
        <a:off x="1517906" y="380"/>
        <a:ext cx="1519656" cy="463309"/>
      </dsp:txXfrm>
    </dsp:sp>
    <dsp:sp modelId="{7E7189DE-79AB-456D-AA2D-9F38D49F415B}">
      <dsp:nvSpPr>
        <dsp:cNvPr id="0" name=""/>
        <dsp:cNvSpPr/>
      </dsp:nvSpPr>
      <dsp:spPr>
        <a:xfrm>
          <a:off x="1517906" y="579517"/>
          <a:ext cx="1519656" cy="46330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/>
            <a:t>Реклама в местах продаж</a:t>
          </a:r>
          <a:endParaRPr lang="ru-RU" sz="1600" kern="1200" dirty="0"/>
        </a:p>
      </dsp:txBody>
      <dsp:txXfrm>
        <a:off x="1517906" y="579517"/>
        <a:ext cx="1519656" cy="463309"/>
      </dsp:txXfrm>
    </dsp:sp>
    <dsp:sp modelId="{1B24B31F-AEDB-4E7B-A747-8814D5AE72A6}">
      <dsp:nvSpPr>
        <dsp:cNvPr id="0" name=""/>
        <dsp:cNvSpPr/>
      </dsp:nvSpPr>
      <dsp:spPr>
        <a:xfrm>
          <a:off x="1517906" y="1158654"/>
          <a:ext cx="1519656" cy="46330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/>
            <a:t>Реклама на транспорте</a:t>
          </a:r>
          <a:endParaRPr lang="ru-RU" sz="1600" kern="1200" dirty="0"/>
        </a:p>
      </dsp:txBody>
      <dsp:txXfrm>
        <a:off x="1517906" y="1158654"/>
        <a:ext cx="1519656" cy="463309"/>
      </dsp:txXfrm>
    </dsp:sp>
    <dsp:sp modelId="{55A39BD8-6ABF-4763-94E7-A2FD7420FB1A}">
      <dsp:nvSpPr>
        <dsp:cNvPr id="0" name=""/>
        <dsp:cNvSpPr/>
      </dsp:nvSpPr>
      <dsp:spPr>
        <a:xfrm>
          <a:off x="1517906" y="1737791"/>
          <a:ext cx="1519656" cy="46330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/>
            <a:t>Спецодежда персонала</a:t>
          </a:r>
        </a:p>
      </dsp:txBody>
      <dsp:txXfrm>
        <a:off x="1517906" y="1737791"/>
        <a:ext cx="1519656" cy="463309"/>
      </dsp:txXfrm>
    </dsp:sp>
    <dsp:sp modelId="{DF79B2C5-3BD0-47BC-81B7-228C00DA5D39}">
      <dsp:nvSpPr>
        <dsp:cNvPr id="0" name=""/>
        <dsp:cNvSpPr/>
      </dsp:nvSpPr>
      <dsp:spPr>
        <a:xfrm>
          <a:off x="1517906" y="2316929"/>
          <a:ext cx="1519656" cy="46330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/>
            <a:t>«Ходячая реклама»</a:t>
          </a:r>
        </a:p>
      </dsp:txBody>
      <dsp:txXfrm>
        <a:off x="1517906" y="2316929"/>
        <a:ext cx="1519656" cy="463309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76CAABC-D051-47B2-B07A-D7D6790A7753}">
      <dsp:nvSpPr>
        <dsp:cNvPr id="0" name=""/>
        <dsp:cNvSpPr/>
      </dsp:nvSpPr>
      <dsp:spPr>
        <a:xfrm>
          <a:off x="397316" y="0"/>
          <a:ext cx="3212975" cy="4112192"/>
        </a:xfrm>
        <a:prstGeom prst="triangl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102B69F-2F23-4931-BBE2-86C6172DBC52}">
      <dsp:nvSpPr>
        <dsp:cNvPr id="0" name=""/>
        <dsp:cNvSpPr/>
      </dsp:nvSpPr>
      <dsp:spPr>
        <a:xfrm>
          <a:off x="1606487" y="411620"/>
          <a:ext cx="2088434" cy="1461756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49530" rIns="49530" bIns="49530" numCol="1" spcCol="1270" anchor="t" anchorCtr="0">
          <a:noAutofit/>
        </a:bodyPr>
        <a:lstStyle/>
        <a:p>
          <a:pPr lvl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kern="1200" dirty="0" smtClean="0"/>
            <a:t>Рекламный носитель</a:t>
          </a:r>
          <a:endParaRPr lang="ru-RU" sz="1300" kern="1200" dirty="0"/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000" kern="1200" dirty="0" smtClean="0"/>
            <a:t>Виды этой рекламы: баннеры, текстовые блоки, </a:t>
          </a:r>
          <a:r>
            <a:rPr lang="ru-RU" sz="1000" kern="1200" dirty="0" err="1" smtClean="0"/>
            <a:t>видеореклама</a:t>
          </a:r>
          <a:r>
            <a:rPr lang="ru-RU" sz="1000" kern="1200" dirty="0" smtClean="0"/>
            <a:t>, </a:t>
          </a:r>
          <a:r>
            <a:rPr lang="ru-RU" sz="1000" kern="1200" dirty="0" err="1" smtClean="0"/>
            <a:t>байрики</a:t>
          </a:r>
          <a:r>
            <a:rPr lang="ru-RU" sz="1000" kern="1200" dirty="0" smtClean="0"/>
            <a:t>, мини-сайты, </a:t>
          </a:r>
          <a:r>
            <a:rPr lang="ru-RU" sz="1000" kern="1200" dirty="0" err="1" smtClean="0"/>
            <a:t>Interstitials</a:t>
          </a:r>
          <a:r>
            <a:rPr lang="ru-RU" sz="1000" kern="1200" dirty="0" smtClean="0"/>
            <a:t>. </a:t>
          </a:r>
          <a:endParaRPr lang="ru-RU" sz="1000" kern="1200" dirty="0"/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000" kern="1200" smtClean="0"/>
            <a:t>Такая реклама обычно имеет ссылку непосредственно на сайт рекламодателя </a:t>
          </a:r>
          <a:endParaRPr lang="ru-RU" sz="1000" kern="1200" dirty="0"/>
        </a:p>
      </dsp:txBody>
      <dsp:txXfrm>
        <a:off x="1677844" y="482977"/>
        <a:ext cx="1945720" cy="1319042"/>
      </dsp:txXfrm>
    </dsp:sp>
    <dsp:sp modelId="{4C626DAC-A21F-47DB-BC35-2C02262135BB}">
      <dsp:nvSpPr>
        <dsp:cNvPr id="0" name=""/>
        <dsp:cNvSpPr/>
      </dsp:nvSpPr>
      <dsp:spPr>
        <a:xfrm>
          <a:off x="1606487" y="2056096"/>
          <a:ext cx="2088434" cy="1461756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49530" rIns="49530" bIns="49530" numCol="1" spcCol="1270" anchor="t" anchorCtr="0">
          <a:noAutofit/>
        </a:bodyPr>
        <a:lstStyle/>
        <a:p>
          <a:pPr lvl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kern="1200" dirty="0" smtClean="0"/>
            <a:t>Внешняя реклама</a:t>
          </a:r>
          <a:endParaRPr lang="ru-RU" sz="1300" kern="1200" dirty="0"/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000" kern="1200" dirty="0" smtClean="0"/>
            <a:t>Размещаемая рекламодателем у издателей</a:t>
          </a:r>
          <a:endParaRPr lang="ru-RU" sz="1000" kern="1200" dirty="0"/>
        </a:p>
      </dsp:txBody>
      <dsp:txXfrm>
        <a:off x="1677844" y="2127453"/>
        <a:ext cx="1945720" cy="1319042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C1F9247-B1DF-49D9-9F92-0DAE63FDF746}">
      <dsp:nvSpPr>
        <dsp:cNvPr id="0" name=""/>
        <dsp:cNvSpPr/>
      </dsp:nvSpPr>
      <dsp:spPr>
        <a:xfrm>
          <a:off x="0" y="3838105"/>
          <a:ext cx="8734097" cy="83968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5344" tIns="85344" rIns="85344" bIns="85344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1" kern="1200" dirty="0" smtClean="0"/>
            <a:t>Принятие решения о графике использования средств</a:t>
          </a:r>
          <a:endParaRPr lang="ru-RU" sz="1200" b="1" kern="1200" dirty="0"/>
        </a:p>
      </dsp:txBody>
      <dsp:txXfrm>
        <a:off x="0" y="3838105"/>
        <a:ext cx="8734097" cy="839683"/>
      </dsp:txXfrm>
    </dsp:sp>
    <dsp:sp modelId="{E4317558-77E7-428D-B4C6-89C7E97E9DC0}">
      <dsp:nvSpPr>
        <dsp:cNvPr id="0" name=""/>
        <dsp:cNvSpPr/>
      </dsp:nvSpPr>
      <dsp:spPr>
        <a:xfrm rot="10800000">
          <a:off x="0" y="2559267"/>
          <a:ext cx="8734097" cy="1291433"/>
        </a:xfrm>
        <a:prstGeom prst="upArrowCallou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5344" tIns="85344" rIns="85344" bIns="85344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1" kern="1200" dirty="0" smtClean="0"/>
            <a:t>Выбор конкретных носителей рекламы</a:t>
          </a:r>
          <a:endParaRPr lang="ru-RU" sz="1200" b="1" kern="1200" dirty="0"/>
        </a:p>
      </dsp:txBody>
      <dsp:txXfrm rot="10800000">
        <a:off x="0" y="2559267"/>
        <a:ext cx="8734097" cy="839134"/>
      </dsp:txXfrm>
    </dsp:sp>
    <dsp:sp modelId="{F528EA5B-72A1-4B6D-AA4A-81D9C904544F}">
      <dsp:nvSpPr>
        <dsp:cNvPr id="0" name=""/>
        <dsp:cNvSpPr/>
      </dsp:nvSpPr>
      <dsp:spPr>
        <a:xfrm rot="10800000">
          <a:off x="0" y="1280429"/>
          <a:ext cx="8734097" cy="1291433"/>
        </a:xfrm>
        <a:prstGeom prst="upArrowCallou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5344" tIns="85344" rIns="85344" bIns="85344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1" kern="1200" dirty="0" smtClean="0"/>
            <a:t>Выбор конкретных типов средств распространения рекламы</a:t>
          </a:r>
          <a:endParaRPr lang="ru-RU" sz="1200" b="1" kern="1200" dirty="0"/>
        </a:p>
      </dsp:txBody>
      <dsp:txXfrm rot="10800000">
        <a:off x="0" y="1280429"/>
        <a:ext cx="8734097" cy="839134"/>
      </dsp:txXfrm>
    </dsp:sp>
    <dsp:sp modelId="{D2021542-9E11-414D-82B9-7494C8ECB93A}">
      <dsp:nvSpPr>
        <dsp:cNvPr id="0" name=""/>
        <dsp:cNvSpPr/>
      </dsp:nvSpPr>
      <dsp:spPr>
        <a:xfrm rot="10800000">
          <a:off x="0" y="1590"/>
          <a:ext cx="8734097" cy="1291433"/>
        </a:xfrm>
        <a:prstGeom prst="upArrowCallou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5344" tIns="85344" rIns="85344" bIns="85344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1" kern="1200" dirty="0" smtClean="0"/>
            <a:t>Принятие решений о широте охвата, частоте повторения и силе воздействия рекламы</a:t>
          </a:r>
          <a:endParaRPr lang="ru-RU" sz="1200" b="1" kern="1200" dirty="0"/>
        </a:p>
      </dsp:txBody>
      <dsp:txXfrm rot="10800000">
        <a:off x="0" y="1590"/>
        <a:ext cx="8734097" cy="839134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8280D82-CA91-49B0-9C96-089D91B0A6D4}">
      <dsp:nvSpPr>
        <dsp:cNvPr id="0" name=""/>
        <dsp:cNvSpPr/>
      </dsp:nvSpPr>
      <dsp:spPr>
        <a:xfrm>
          <a:off x="506" y="705795"/>
          <a:ext cx="3920132" cy="3920132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 smtClean="0"/>
            <a:t>Принятие решений о широте охвата, частоте повторения и силе воздействия рекламы</a:t>
          </a:r>
          <a:endParaRPr lang="ru-RU" sz="1800" b="1" kern="1200" dirty="0"/>
        </a:p>
      </dsp:txBody>
      <dsp:txXfrm>
        <a:off x="574596" y="1279885"/>
        <a:ext cx="2771952" cy="2771952"/>
      </dsp:txXfrm>
    </dsp:sp>
    <dsp:sp modelId="{47E2622E-390F-4F25-9D65-F2123FB6014C}">
      <dsp:nvSpPr>
        <dsp:cNvPr id="0" name=""/>
        <dsp:cNvSpPr/>
      </dsp:nvSpPr>
      <dsp:spPr>
        <a:xfrm rot="17777312">
          <a:off x="3444065" y="1475356"/>
          <a:ext cx="2129323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2129323" y="0"/>
              </a:lnTo>
            </a:path>
          </a:pathLst>
        </a:custGeom>
        <a:noFill/>
        <a:ln w="1079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68E38CF-72D4-459F-B848-502623901153}">
      <dsp:nvSpPr>
        <dsp:cNvPr id="0" name=""/>
        <dsp:cNvSpPr/>
      </dsp:nvSpPr>
      <dsp:spPr>
        <a:xfrm>
          <a:off x="4980256" y="520807"/>
          <a:ext cx="514411" cy="0"/>
        </a:xfrm>
        <a:prstGeom prst="line">
          <a:avLst/>
        </a:prstGeom>
        <a:noFill/>
        <a:ln w="1079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EE792C8-1938-4AF4-B261-AA0AE6BE7243}">
      <dsp:nvSpPr>
        <dsp:cNvPr id="0" name=""/>
        <dsp:cNvSpPr/>
      </dsp:nvSpPr>
      <dsp:spPr>
        <a:xfrm>
          <a:off x="5494667" y="2513"/>
          <a:ext cx="3647644" cy="1036586"/>
        </a:xfrm>
        <a:prstGeom prst="rect">
          <a:avLst/>
        </a:prstGeom>
        <a:noFill/>
        <a:ln>
          <a:noFill/>
        </a:ln>
        <a:effectLst/>
        <a:sp3d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/>
            <a:t>Нужно определить, насколько широким должен быть охват рекламы и как часто она должна повторяться для достижения рекламных </a:t>
          </a:r>
          <a:r>
            <a:rPr lang="ru-RU" sz="1100" kern="1200" dirty="0" smtClean="0"/>
            <a:t>целей.</a:t>
          </a:r>
          <a:endParaRPr lang="ru-RU" sz="1100" kern="1200" dirty="0"/>
        </a:p>
      </dsp:txBody>
      <dsp:txXfrm>
        <a:off x="5494667" y="2513"/>
        <a:ext cx="3647644" cy="1036586"/>
      </dsp:txXfrm>
    </dsp:sp>
    <dsp:sp modelId="{C37A6F67-493C-4BC2-8771-B8F08393E6BB}">
      <dsp:nvSpPr>
        <dsp:cNvPr id="0" name=""/>
        <dsp:cNvSpPr/>
      </dsp:nvSpPr>
      <dsp:spPr>
        <a:xfrm rot="18835390">
          <a:off x="3829066" y="2055761"/>
          <a:ext cx="1358320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1358320" y="0"/>
              </a:lnTo>
            </a:path>
          </a:pathLst>
        </a:custGeom>
        <a:noFill/>
        <a:ln w="1079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F23BB48-1B99-4ECB-85FB-DE226ABBF5CB}">
      <dsp:nvSpPr>
        <dsp:cNvPr id="0" name=""/>
        <dsp:cNvSpPr/>
      </dsp:nvSpPr>
      <dsp:spPr>
        <a:xfrm>
          <a:off x="4979355" y="1566582"/>
          <a:ext cx="514634" cy="0"/>
        </a:xfrm>
        <a:prstGeom prst="line">
          <a:avLst/>
        </a:prstGeom>
        <a:noFill/>
        <a:ln w="1079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792026F-E832-47CA-9504-A97CBAF4CF34}">
      <dsp:nvSpPr>
        <dsp:cNvPr id="0" name=""/>
        <dsp:cNvSpPr/>
      </dsp:nvSpPr>
      <dsp:spPr>
        <a:xfrm>
          <a:off x="5493989" y="1039100"/>
          <a:ext cx="3649223" cy="1054962"/>
        </a:xfrm>
        <a:prstGeom prst="rect">
          <a:avLst/>
        </a:prstGeom>
        <a:noFill/>
        <a:ln>
          <a:noFill/>
        </a:ln>
        <a:effectLst/>
        <a:sp3d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u="sng" kern="1200" dirty="0" smtClean="0"/>
            <a:t>Широтой охвата</a:t>
          </a:r>
          <a:r>
            <a:rPr lang="ru-RU" sz="1400" kern="1200" dirty="0" smtClean="0"/>
            <a:t> называют процент людей, принадлежащих к целевой аудитории, которых надлежит ознакомить с рекламной компанией за данный промежуток времени.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400" kern="1200" dirty="0"/>
        </a:p>
      </dsp:txBody>
      <dsp:txXfrm>
        <a:off x="5493989" y="1039100"/>
        <a:ext cx="3649223" cy="1054962"/>
      </dsp:txXfrm>
    </dsp:sp>
    <dsp:sp modelId="{51B8F898-C665-46EB-8B61-23C6439BC8E5}">
      <dsp:nvSpPr>
        <dsp:cNvPr id="0" name=""/>
        <dsp:cNvSpPr/>
      </dsp:nvSpPr>
      <dsp:spPr>
        <a:xfrm rot="21401864">
          <a:off x="4036283" y="2631967"/>
          <a:ext cx="943574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943574" y="0"/>
              </a:lnTo>
            </a:path>
          </a:pathLst>
        </a:custGeom>
        <a:noFill/>
        <a:ln w="1079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8AEC018-9E87-41A4-93F4-0439D6576463}">
      <dsp:nvSpPr>
        <dsp:cNvPr id="0" name=""/>
        <dsp:cNvSpPr/>
      </dsp:nvSpPr>
      <dsp:spPr>
        <a:xfrm>
          <a:off x="4979074" y="2604790"/>
          <a:ext cx="514703" cy="0"/>
        </a:xfrm>
        <a:prstGeom prst="line">
          <a:avLst/>
        </a:prstGeom>
        <a:noFill/>
        <a:ln w="1079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1C23879-B20E-416D-A2E6-8EA5F2268D35}">
      <dsp:nvSpPr>
        <dsp:cNvPr id="0" name=""/>
        <dsp:cNvSpPr/>
      </dsp:nvSpPr>
      <dsp:spPr>
        <a:xfrm>
          <a:off x="5493778" y="2094063"/>
          <a:ext cx="3649715" cy="1021454"/>
        </a:xfrm>
        <a:prstGeom prst="rect">
          <a:avLst/>
        </a:prstGeom>
        <a:noFill/>
        <a:ln>
          <a:noFill/>
        </a:ln>
        <a:effectLst/>
        <a:sp3d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u="sng" kern="1200" dirty="0" smtClean="0"/>
            <a:t>Частотой повторения </a:t>
          </a:r>
          <a:r>
            <a:rPr lang="ru-RU" sz="1400" kern="1200" dirty="0" smtClean="0"/>
            <a:t>называется величина, показывающая, сколько раз средний представитель целевой аудитории должен ознакомиться с рекламным посланием.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400" kern="1200" dirty="0"/>
        </a:p>
      </dsp:txBody>
      <dsp:txXfrm>
        <a:off x="5493778" y="2094063"/>
        <a:ext cx="3649715" cy="1021454"/>
      </dsp:txXfrm>
    </dsp:sp>
    <dsp:sp modelId="{8410EF85-5784-42BD-A27E-FC59840FCD5B}">
      <dsp:nvSpPr>
        <dsp:cNvPr id="0" name=""/>
        <dsp:cNvSpPr/>
      </dsp:nvSpPr>
      <dsp:spPr>
        <a:xfrm rot="2275978">
          <a:off x="3908801" y="3222570"/>
          <a:ext cx="1452226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1452226" y="0"/>
              </a:lnTo>
            </a:path>
          </a:pathLst>
        </a:custGeom>
        <a:noFill/>
        <a:ln w="1079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EA9AD49-109B-4E51-A026-575713169717}">
      <dsp:nvSpPr>
        <dsp:cNvPr id="0" name=""/>
        <dsp:cNvSpPr/>
      </dsp:nvSpPr>
      <dsp:spPr>
        <a:xfrm>
          <a:off x="5207622" y="3668940"/>
          <a:ext cx="458208" cy="0"/>
        </a:xfrm>
        <a:prstGeom prst="line">
          <a:avLst/>
        </a:prstGeom>
        <a:noFill/>
        <a:ln w="1079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6C5C692-EE93-429B-BAF3-B9DB1F21006A}">
      <dsp:nvSpPr>
        <dsp:cNvPr id="0" name=""/>
        <dsp:cNvSpPr/>
      </dsp:nvSpPr>
      <dsp:spPr>
        <a:xfrm>
          <a:off x="5665830" y="3115517"/>
          <a:ext cx="3249115" cy="1106845"/>
        </a:xfrm>
        <a:prstGeom prst="rect">
          <a:avLst/>
        </a:prstGeom>
        <a:noFill/>
        <a:ln>
          <a:noFill/>
        </a:ln>
        <a:effectLst/>
        <a:sp3d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/>
            <a:t>Решение о желаемой </a:t>
          </a:r>
          <a:r>
            <a:rPr lang="ru-RU" sz="1400" u="sng" kern="1200" dirty="0" smtClean="0"/>
            <a:t>силе воздействия </a:t>
          </a:r>
          <a:r>
            <a:rPr lang="ru-RU" sz="1400" kern="1200" dirty="0" smtClean="0"/>
            <a:t>средств распространения – качественной величине, отражающей уровень воздействия послания, переданного соответствующим средством распространения.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400" kern="1200" dirty="0"/>
        </a:p>
      </dsp:txBody>
      <dsp:txXfrm>
        <a:off x="5665830" y="3115517"/>
        <a:ext cx="3249115" cy="1106845"/>
      </dsp:txXfrm>
    </dsp:sp>
    <dsp:sp modelId="{961B7905-325C-4417-A018-A1ED63718351}">
      <dsp:nvSpPr>
        <dsp:cNvPr id="0" name=""/>
        <dsp:cNvSpPr/>
      </dsp:nvSpPr>
      <dsp:spPr>
        <a:xfrm rot="3517200">
          <a:off x="3534627" y="3838264"/>
          <a:ext cx="2202177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2202177" y="0"/>
              </a:lnTo>
            </a:path>
          </a:pathLst>
        </a:custGeom>
        <a:noFill/>
        <a:ln w="1079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164658D-29CF-4959-A88F-39DB8DC10E0A}">
      <dsp:nvSpPr>
        <dsp:cNvPr id="0" name=""/>
        <dsp:cNvSpPr/>
      </dsp:nvSpPr>
      <dsp:spPr>
        <a:xfrm>
          <a:off x="5209065" y="4778300"/>
          <a:ext cx="458208" cy="0"/>
        </a:xfrm>
        <a:prstGeom prst="line">
          <a:avLst/>
        </a:prstGeom>
        <a:noFill/>
        <a:ln w="1079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2FE06DB-D58E-4883-9636-9FC5B166B5FD}">
      <dsp:nvSpPr>
        <dsp:cNvPr id="0" name=""/>
        <dsp:cNvSpPr/>
      </dsp:nvSpPr>
      <dsp:spPr>
        <a:xfrm>
          <a:off x="5667274" y="4224877"/>
          <a:ext cx="3249115" cy="1106845"/>
        </a:xfrm>
        <a:prstGeom prst="rect">
          <a:avLst/>
        </a:prstGeom>
        <a:noFill/>
        <a:ln>
          <a:noFill/>
        </a:ln>
        <a:effectLst/>
        <a:sp3d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344" tIns="85344" rIns="85344" bIns="85344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 smtClean="0"/>
            <a:t>Рекламодатели предпочитают такие </a:t>
          </a:r>
          <a:r>
            <a:rPr lang="ru-RU" sz="1200" u="sng" kern="1200" dirty="0" smtClean="0"/>
            <a:t>средства</a:t>
          </a:r>
          <a:r>
            <a:rPr lang="ru-RU" sz="1200" kern="1200" dirty="0" smtClean="0"/>
            <a:t> распространения рекламы, </a:t>
          </a:r>
          <a:r>
            <a:rPr lang="ru-RU" sz="1200" u="sng" kern="1200" dirty="0" smtClean="0"/>
            <a:t>которые будут вовлекать потребителей в события,</a:t>
          </a:r>
          <a:r>
            <a:rPr lang="ru-RU" sz="1200" kern="1200" dirty="0" smtClean="0"/>
            <a:t> разворачивающиеся в рекламном послании, а не оставлять их пассивными созерцателями этих событий.</a:t>
          </a:r>
          <a:endParaRPr lang="ru-RU" sz="1200" kern="1200" dirty="0"/>
        </a:p>
      </dsp:txBody>
      <dsp:txXfrm>
        <a:off x="5667274" y="4224877"/>
        <a:ext cx="3249115" cy="1106845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766581C-0915-4782-AE8A-A6A86ECAC309}">
      <dsp:nvSpPr>
        <dsp:cNvPr id="0" name=""/>
        <dsp:cNvSpPr/>
      </dsp:nvSpPr>
      <dsp:spPr>
        <a:xfrm>
          <a:off x="1464" y="435819"/>
          <a:ext cx="3978119" cy="3978119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 smtClean="0"/>
            <a:t>Выбор конкретных типов средств распространения рекламы</a:t>
          </a:r>
          <a:endParaRPr lang="ru-RU" sz="1800" b="1" kern="1200" dirty="0"/>
        </a:p>
      </dsp:txBody>
      <dsp:txXfrm>
        <a:off x="584046" y="1018401"/>
        <a:ext cx="2812955" cy="2812955"/>
      </dsp:txXfrm>
    </dsp:sp>
    <dsp:sp modelId="{11134D35-02E7-4642-A8CB-08A5A4C52FB0}">
      <dsp:nvSpPr>
        <dsp:cNvPr id="0" name=""/>
        <dsp:cNvSpPr/>
      </dsp:nvSpPr>
      <dsp:spPr>
        <a:xfrm rot="19041445">
          <a:off x="3925928" y="1875899"/>
          <a:ext cx="1299551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1299551" y="0"/>
              </a:lnTo>
            </a:path>
          </a:pathLst>
        </a:custGeom>
        <a:noFill/>
        <a:ln w="1079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2B5FF93-F141-4E68-BDAF-0F77A4DEBE14}">
      <dsp:nvSpPr>
        <dsp:cNvPr id="0" name=""/>
        <dsp:cNvSpPr/>
      </dsp:nvSpPr>
      <dsp:spPr>
        <a:xfrm>
          <a:off x="5053675" y="1435726"/>
          <a:ext cx="464986" cy="0"/>
        </a:xfrm>
        <a:prstGeom prst="line">
          <a:avLst/>
        </a:prstGeom>
        <a:noFill/>
        <a:ln w="1079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7B2A6B9-82EE-4BBF-A361-350078E6E9A5}">
      <dsp:nvSpPr>
        <dsp:cNvPr id="0" name=""/>
        <dsp:cNvSpPr/>
      </dsp:nvSpPr>
      <dsp:spPr>
        <a:xfrm>
          <a:off x="5518662" y="446573"/>
          <a:ext cx="3297176" cy="1978305"/>
        </a:xfrm>
        <a:prstGeom prst="rect">
          <a:avLst/>
        </a:prstGeom>
        <a:noFill/>
        <a:ln>
          <a:noFill/>
        </a:ln>
        <a:effectLst/>
        <a:sp3d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13792" rIns="113792" bIns="113792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u="sng" kern="1200" dirty="0" smtClean="0"/>
            <a:t>Основными типами средств </a:t>
          </a:r>
          <a:r>
            <a:rPr lang="ru-RU" sz="1600" kern="1200" dirty="0" smtClean="0"/>
            <a:t>распространения рекламы являются </a:t>
          </a:r>
          <a:r>
            <a:rPr lang="ru-RU" sz="1600" i="1" kern="1200" dirty="0" smtClean="0"/>
            <a:t>телевидение, газеты, прямой обращение по почте, журналы, радио, наружная реклама и Интернет. </a:t>
          </a:r>
          <a:r>
            <a:rPr lang="ru-RU" sz="1600" kern="1200" dirty="0" smtClean="0"/>
            <a:t>Принимая решение о выборе того или иного средства распространения рекламы, </a:t>
          </a:r>
          <a:r>
            <a:rPr lang="ru-RU" sz="1600" kern="1200" dirty="0" err="1" smtClean="0"/>
            <a:t>медиапланировщики</a:t>
          </a:r>
          <a:r>
            <a:rPr lang="ru-RU" sz="1600" kern="1200" dirty="0" smtClean="0"/>
            <a:t> учитывают множество факторов.</a:t>
          </a:r>
          <a:endParaRPr lang="ru-RU" sz="1600" kern="1200" dirty="0"/>
        </a:p>
      </dsp:txBody>
      <dsp:txXfrm>
        <a:off x="5518662" y="446573"/>
        <a:ext cx="3297176" cy="1978305"/>
      </dsp:txXfrm>
    </dsp:sp>
    <dsp:sp modelId="{134D93FC-D7F2-4E44-AA81-2C4C51F67908}">
      <dsp:nvSpPr>
        <dsp:cNvPr id="0" name=""/>
        <dsp:cNvSpPr/>
      </dsp:nvSpPr>
      <dsp:spPr>
        <a:xfrm rot="2558555">
          <a:off x="3925928" y="2973859"/>
          <a:ext cx="1299551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1299551" y="0"/>
              </a:lnTo>
            </a:path>
          </a:pathLst>
        </a:custGeom>
        <a:noFill/>
        <a:ln w="1079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FC69FB7-6935-4398-BEF0-3CDE9867486F}">
      <dsp:nvSpPr>
        <dsp:cNvPr id="0" name=""/>
        <dsp:cNvSpPr/>
      </dsp:nvSpPr>
      <dsp:spPr>
        <a:xfrm>
          <a:off x="5053675" y="3414032"/>
          <a:ext cx="464986" cy="0"/>
        </a:xfrm>
        <a:prstGeom prst="line">
          <a:avLst/>
        </a:prstGeom>
        <a:noFill/>
        <a:ln w="1079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136E977-B20F-4458-B035-AC1779049C1C}">
      <dsp:nvSpPr>
        <dsp:cNvPr id="0" name=""/>
        <dsp:cNvSpPr/>
      </dsp:nvSpPr>
      <dsp:spPr>
        <a:xfrm>
          <a:off x="5518662" y="2424879"/>
          <a:ext cx="3297176" cy="1978305"/>
        </a:xfrm>
        <a:prstGeom prst="rect">
          <a:avLst/>
        </a:prstGeom>
        <a:noFill/>
        <a:ln>
          <a:noFill/>
        </a:ln>
        <a:effectLst/>
        <a:sp3d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13792" rIns="113792" bIns="113792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600" u="sng" kern="1200" dirty="0" smtClean="0"/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u="sng" kern="1200" dirty="0" smtClean="0"/>
            <a:t>Необходимо  учитывать</a:t>
          </a:r>
          <a:r>
            <a:rPr lang="ru-RU" sz="1600" kern="1200" dirty="0" smtClean="0"/>
            <a:t>: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/>
            <a:t>-степень влияния каждого из средств доставки рекламного послания,          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/>
            <a:t>-эффективность послания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/>
            <a:t>-издержки.</a:t>
          </a:r>
          <a:endParaRPr lang="ru-RU" sz="1600" kern="1200" dirty="0"/>
        </a:p>
      </dsp:txBody>
      <dsp:txXfrm>
        <a:off x="5518662" y="2424879"/>
        <a:ext cx="3297176" cy="1978305"/>
      </dsp:txXfrm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766581C-0915-4782-AE8A-A6A86ECAC309}">
      <dsp:nvSpPr>
        <dsp:cNvPr id="0" name=""/>
        <dsp:cNvSpPr/>
      </dsp:nvSpPr>
      <dsp:spPr>
        <a:xfrm>
          <a:off x="1518" y="483373"/>
          <a:ext cx="4125515" cy="4125515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 smtClean="0"/>
            <a:t>Выбор конкретных носителей рекламы</a:t>
          </a:r>
        </a:p>
      </dsp:txBody>
      <dsp:txXfrm>
        <a:off x="605686" y="1087541"/>
        <a:ext cx="2917179" cy="2917179"/>
      </dsp:txXfrm>
    </dsp:sp>
    <dsp:sp modelId="{11134D35-02E7-4642-A8CB-08A5A4C52FB0}">
      <dsp:nvSpPr>
        <dsp:cNvPr id="0" name=""/>
        <dsp:cNvSpPr/>
      </dsp:nvSpPr>
      <dsp:spPr>
        <a:xfrm rot="18016273">
          <a:off x="3761932" y="1486972"/>
          <a:ext cx="1966620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1966620" y="0"/>
              </a:lnTo>
            </a:path>
          </a:pathLst>
        </a:custGeom>
        <a:noFill/>
        <a:ln w="1079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2B5FF93-F141-4E68-BDAF-0F77A4DEBE14}">
      <dsp:nvSpPr>
        <dsp:cNvPr id="0" name=""/>
        <dsp:cNvSpPr/>
      </dsp:nvSpPr>
      <dsp:spPr>
        <a:xfrm>
          <a:off x="5240923" y="637738"/>
          <a:ext cx="482215" cy="0"/>
        </a:xfrm>
        <a:prstGeom prst="line">
          <a:avLst/>
        </a:prstGeom>
        <a:noFill/>
        <a:ln w="1079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7B2A6B9-82EE-4BBF-A361-350078E6E9A5}">
      <dsp:nvSpPr>
        <dsp:cNvPr id="0" name=""/>
        <dsp:cNvSpPr/>
      </dsp:nvSpPr>
      <dsp:spPr>
        <a:xfrm>
          <a:off x="5723138" y="1607"/>
          <a:ext cx="3419342" cy="1272261"/>
        </a:xfrm>
        <a:prstGeom prst="rect">
          <a:avLst/>
        </a:prstGeom>
        <a:noFill/>
        <a:ln>
          <a:noFill/>
        </a:ln>
        <a:effectLst/>
        <a:sp3d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13792" rIns="113792" bIns="113792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u="none" kern="1200" dirty="0" smtClean="0"/>
            <a:t>Носители рекламы, т.е. </a:t>
          </a:r>
          <a:r>
            <a:rPr lang="ru-RU" sz="1600" u="sng" kern="1200" dirty="0" smtClean="0"/>
            <a:t>конкретные</a:t>
          </a:r>
          <a:r>
            <a:rPr lang="ru-RU" sz="1600" u="none" kern="1200" dirty="0" smtClean="0"/>
            <a:t> средства доставки рекламы в пределах каждой категории.</a:t>
          </a:r>
          <a:endParaRPr lang="ru-RU" sz="1600" u="none" kern="1200" dirty="0"/>
        </a:p>
      </dsp:txBody>
      <dsp:txXfrm>
        <a:off x="5723138" y="1607"/>
        <a:ext cx="3419342" cy="1272261"/>
      </dsp:txXfrm>
    </dsp:sp>
    <dsp:sp modelId="{65E67B25-67B8-429B-8EEF-F3855CEF32B6}">
      <dsp:nvSpPr>
        <dsp:cNvPr id="0" name=""/>
        <dsp:cNvSpPr/>
      </dsp:nvSpPr>
      <dsp:spPr>
        <a:xfrm rot="19816185">
          <a:off x="4174425" y="2193078"/>
          <a:ext cx="1141635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1141635" y="0"/>
              </a:lnTo>
            </a:path>
          </a:pathLst>
        </a:custGeom>
        <a:noFill/>
        <a:ln w="1079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F3EA39D-8F83-431B-B59C-6F345BEFDE96}">
      <dsp:nvSpPr>
        <dsp:cNvPr id="0" name=""/>
        <dsp:cNvSpPr/>
      </dsp:nvSpPr>
      <dsp:spPr>
        <a:xfrm>
          <a:off x="5240923" y="1910000"/>
          <a:ext cx="482215" cy="0"/>
        </a:xfrm>
        <a:prstGeom prst="line">
          <a:avLst/>
        </a:prstGeom>
        <a:noFill/>
        <a:ln w="1079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2868F13-DDCD-417F-9724-65E800A50F74}">
      <dsp:nvSpPr>
        <dsp:cNvPr id="0" name=""/>
        <dsp:cNvSpPr/>
      </dsp:nvSpPr>
      <dsp:spPr>
        <a:xfrm>
          <a:off x="5723138" y="1273869"/>
          <a:ext cx="3419342" cy="1272261"/>
        </a:xfrm>
        <a:prstGeom prst="rect">
          <a:avLst/>
        </a:prstGeom>
        <a:noFill/>
        <a:ln>
          <a:noFill/>
        </a:ln>
        <a:effectLst/>
        <a:sp3d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13792" rIns="113792" bIns="113792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u="none" kern="1200" dirty="0" smtClean="0"/>
            <a:t>Подсчитывать стоимость охвата данным носителем рекламы  1000 человек. Так же вычислять, какое количество потребителей из каждой тысячи будет охвачено его рекламой.</a:t>
          </a:r>
        </a:p>
      </dsp:txBody>
      <dsp:txXfrm>
        <a:off x="5723138" y="1273869"/>
        <a:ext cx="3419342" cy="1272261"/>
      </dsp:txXfrm>
    </dsp:sp>
    <dsp:sp modelId="{5E03C082-EE38-42CE-9287-E95D7C638CB6}">
      <dsp:nvSpPr>
        <dsp:cNvPr id="0" name=""/>
        <dsp:cNvSpPr/>
      </dsp:nvSpPr>
      <dsp:spPr>
        <a:xfrm rot="1783815">
          <a:off x="4174425" y="2899183"/>
          <a:ext cx="1141635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1141635" y="0"/>
              </a:lnTo>
            </a:path>
          </a:pathLst>
        </a:custGeom>
        <a:noFill/>
        <a:ln w="1079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38828CC-4864-4D52-A38B-962CE0E82FF3}">
      <dsp:nvSpPr>
        <dsp:cNvPr id="0" name=""/>
        <dsp:cNvSpPr/>
      </dsp:nvSpPr>
      <dsp:spPr>
        <a:xfrm>
          <a:off x="5240923" y="3182261"/>
          <a:ext cx="482215" cy="0"/>
        </a:xfrm>
        <a:prstGeom prst="line">
          <a:avLst/>
        </a:prstGeom>
        <a:noFill/>
        <a:ln w="1079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65C4942-5D6E-4531-BE3F-9A9B39E1E3CB}">
      <dsp:nvSpPr>
        <dsp:cNvPr id="0" name=""/>
        <dsp:cNvSpPr/>
      </dsp:nvSpPr>
      <dsp:spPr>
        <a:xfrm>
          <a:off x="5723138" y="2546131"/>
          <a:ext cx="3419342" cy="1272261"/>
        </a:xfrm>
        <a:prstGeom prst="rect">
          <a:avLst/>
        </a:prstGeom>
        <a:noFill/>
        <a:ln>
          <a:noFill/>
        </a:ln>
        <a:effectLst/>
        <a:sp3d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13792" rIns="113792" bIns="113792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u="sng" kern="1200" dirty="0" smtClean="0"/>
            <a:t>Учитывать стоимость </a:t>
          </a:r>
          <a:r>
            <a:rPr lang="ru-RU" sz="1600" u="none" kern="1200" dirty="0" smtClean="0"/>
            <a:t>производства рекламы для разных средств доставки информации.</a:t>
          </a:r>
        </a:p>
      </dsp:txBody>
      <dsp:txXfrm>
        <a:off x="5723138" y="2546131"/>
        <a:ext cx="3419342" cy="1272261"/>
      </dsp:txXfrm>
    </dsp:sp>
    <dsp:sp modelId="{2634C5ED-6B9D-4410-BD13-142ED705178E}">
      <dsp:nvSpPr>
        <dsp:cNvPr id="0" name=""/>
        <dsp:cNvSpPr/>
      </dsp:nvSpPr>
      <dsp:spPr>
        <a:xfrm rot="3583727">
          <a:off x="3761932" y="3605289"/>
          <a:ext cx="1966620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1966620" y="0"/>
              </a:lnTo>
            </a:path>
          </a:pathLst>
        </a:custGeom>
        <a:noFill/>
        <a:ln w="1079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D74E0CD-B107-4BB5-AE89-0DAC4C070E71}">
      <dsp:nvSpPr>
        <dsp:cNvPr id="0" name=""/>
        <dsp:cNvSpPr/>
      </dsp:nvSpPr>
      <dsp:spPr>
        <a:xfrm>
          <a:off x="5240923" y="4454523"/>
          <a:ext cx="482215" cy="0"/>
        </a:xfrm>
        <a:prstGeom prst="line">
          <a:avLst/>
        </a:prstGeom>
        <a:noFill/>
        <a:ln w="1079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5D1C5B7-CCBE-480F-B9B2-1FE9AAD2C3E1}">
      <dsp:nvSpPr>
        <dsp:cNvPr id="0" name=""/>
        <dsp:cNvSpPr/>
      </dsp:nvSpPr>
      <dsp:spPr>
        <a:xfrm>
          <a:off x="5723138" y="3818392"/>
          <a:ext cx="3419342" cy="1272261"/>
        </a:xfrm>
        <a:prstGeom prst="rect">
          <a:avLst/>
        </a:prstGeom>
        <a:noFill/>
        <a:ln>
          <a:noFill/>
        </a:ln>
        <a:effectLst/>
        <a:sp3d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13792" rIns="113792" bIns="113792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u="none" kern="1200" dirty="0" smtClean="0"/>
            <a:t>Необходимо увязать стоимость с качеством аудитории носителя рекламы. Кроме того, следует учитывать степень внимания аудитории</a:t>
          </a:r>
        </a:p>
      </dsp:txBody>
      <dsp:txXfrm>
        <a:off x="5723138" y="3818392"/>
        <a:ext cx="3419342" cy="1272261"/>
      </dsp:txXfrm>
    </dsp:sp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766581C-0915-4782-AE8A-A6A86ECAC309}">
      <dsp:nvSpPr>
        <dsp:cNvPr id="0" name=""/>
        <dsp:cNvSpPr/>
      </dsp:nvSpPr>
      <dsp:spPr>
        <a:xfrm>
          <a:off x="1518" y="1224352"/>
          <a:ext cx="4125515" cy="4125515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 smtClean="0"/>
            <a:t>Принятие решения о графике использования средств</a:t>
          </a:r>
        </a:p>
      </dsp:txBody>
      <dsp:txXfrm>
        <a:off x="605686" y="1828520"/>
        <a:ext cx="2917179" cy="2917179"/>
      </dsp:txXfrm>
    </dsp:sp>
    <dsp:sp modelId="{4117DE11-B744-43D3-8041-20F4D6219881}">
      <dsp:nvSpPr>
        <dsp:cNvPr id="0" name=""/>
        <dsp:cNvSpPr/>
      </dsp:nvSpPr>
      <dsp:spPr>
        <a:xfrm rot="17909946">
          <a:off x="3706395" y="2148468"/>
          <a:ext cx="2077694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2077694" y="0"/>
              </a:lnTo>
            </a:path>
          </a:pathLst>
        </a:custGeom>
        <a:noFill/>
        <a:ln w="1079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32A66CF-8539-411A-A24A-DB1B4090C332}">
      <dsp:nvSpPr>
        <dsp:cNvPr id="0" name=""/>
        <dsp:cNvSpPr/>
      </dsp:nvSpPr>
      <dsp:spPr>
        <a:xfrm>
          <a:off x="5240923" y="1235504"/>
          <a:ext cx="482215" cy="0"/>
        </a:xfrm>
        <a:prstGeom prst="line">
          <a:avLst/>
        </a:prstGeom>
        <a:noFill/>
        <a:ln w="1079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FBF8E36-01E9-41D6-9B3F-033CB2E2B1D2}">
      <dsp:nvSpPr>
        <dsp:cNvPr id="0" name=""/>
        <dsp:cNvSpPr/>
      </dsp:nvSpPr>
      <dsp:spPr>
        <a:xfrm>
          <a:off x="5723138" y="209701"/>
          <a:ext cx="3419342" cy="2051605"/>
        </a:xfrm>
        <a:prstGeom prst="rect">
          <a:avLst/>
        </a:prstGeom>
        <a:noFill/>
        <a:ln>
          <a:noFill/>
        </a:ln>
        <a:effectLst/>
        <a:sp3d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0" kern="1200" dirty="0" smtClean="0"/>
            <a:t>Рекламодатель должен принять решение о том, как </a:t>
          </a:r>
          <a:r>
            <a:rPr lang="ru-RU" sz="1400" b="0" u="sng" kern="1200" dirty="0" smtClean="0"/>
            <a:t>распределить </a:t>
          </a:r>
          <a:r>
            <a:rPr lang="ru-RU" sz="1400" b="0" kern="1200" dirty="0" smtClean="0"/>
            <a:t>размещение рекламы в течение года. </a:t>
          </a:r>
        </a:p>
      </dsp:txBody>
      <dsp:txXfrm>
        <a:off x="5723138" y="209701"/>
        <a:ext cx="3419342" cy="2051605"/>
      </dsp:txXfrm>
    </dsp:sp>
    <dsp:sp modelId="{C92DADA2-9EBA-4CD5-B3EE-B9756AE6F453}">
      <dsp:nvSpPr>
        <dsp:cNvPr id="0" name=""/>
        <dsp:cNvSpPr/>
      </dsp:nvSpPr>
      <dsp:spPr>
        <a:xfrm>
          <a:off x="4249562" y="3287109"/>
          <a:ext cx="991361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991361" y="0"/>
              </a:lnTo>
            </a:path>
          </a:pathLst>
        </a:custGeom>
        <a:noFill/>
        <a:ln w="1079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C5427BE-3C62-4004-A9B9-565306392FA1}">
      <dsp:nvSpPr>
        <dsp:cNvPr id="0" name=""/>
        <dsp:cNvSpPr/>
      </dsp:nvSpPr>
      <dsp:spPr>
        <a:xfrm>
          <a:off x="5240923" y="3287109"/>
          <a:ext cx="482215" cy="0"/>
        </a:xfrm>
        <a:prstGeom prst="line">
          <a:avLst/>
        </a:prstGeom>
        <a:noFill/>
        <a:ln w="1079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869B181-A9EE-4481-8DD9-294BFE63BEF3}">
      <dsp:nvSpPr>
        <dsp:cNvPr id="0" name=""/>
        <dsp:cNvSpPr/>
      </dsp:nvSpPr>
      <dsp:spPr>
        <a:xfrm>
          <a:off x="5723138" y="2261307"/>
          <a:ext cx="3419342" cy="2051605"/>
        </a:xfrm>
        <a:prstGeom prst="rect">
          <a:avLst/>
        </a:prstGeom>
        <a:noFill/>
        <a:ln>
          <a:noFill/>
        </a:ln>
        <a:effectLst/>
        <a:sp3d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0" kern="1200" dirty="0" smtClean="0"/>
            <a:t>Компания может </a:t>
          </a:r>
          <a:r>
            <a:rPr lang="ru-RU" sz="1400" b="0" u="sng" kern="1200" dirty="0" smtClean="0"/>
            <a:t>варьировать размещение </a:t>
          </a:r>
          <a:r>
            <a:rPr lang="ru-RU" sz="1400" b="0" kern="1200" dirty="0" smtClean="0"/>
            <a:t>своей рекламы с учетом </a:t>
          </a:r>
          <a:r>
            <a:rPr lang="ru-RU" sz="1400" b="0" u="sng" kern="1200" dirty="0" smtClean="0"/>
            <a:t>сезонных особенностей</a:t>
          </a:r>
          <a:r>
            <a:rPr lang="ru-RU" sz="1400" b="0" kern="1200" dirty="0" smtClean="0"/>
            <a:t>, вопреки сезонным особенностям или не изменять ее на протяжении всего года. Некоторые компании используют рекламу только в сезон. </a:t>
          </a:r>
          <a:r>
            <a:rPr lang="ru-RU" sz="1200" b="0" i="1" kern="1200" dirty="0" smtClean="0"/>
            <a:t>Например, многие универмаги публикуют рекламу, как правило, во время сезонных распродаж, в особенные дни года или летом</a:t>
          </a:r>
          <a:r>
            <a:rPr lang="ru-RU" sz="1400" b="0" kern="1200" dirty="0" smtClean="0"/>
            <a:t>.</a:t>
          </a:r>
        </a:p>
      </dsp:txBody>
      <dsp:txXfrm>
        <a:off x="5723138" y="2261307"/>
        <a:ext cx="3419342" cy="2051605"/>
      </dsp:txXfrm>
    </dsp:sp>
    <dsp:sp modelId="{EB8BBF33-E048-40B9-9829-AFCC33C2FB98}">
      <dsp:nvSpPr>
        <dsp:cNvPr id="0" name=""/>
        <dsp:cNvSpPr/>
      </dsp:nvSpPr>
      <dsp:spPr>
        <a:xfrm rot="3690054">
          <a:off x="3706395" y="4425751"/>
          <a:ext cx="2077694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2077694" y="0"/>
              </a:lnTo>
            </a:path>
          </a:pathLst>
        </a:custGeom>
        <a:noFill/>
        <a:ln w="1079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D6EC27F-F17D-4191-A01C-FAC676B4A889}">
      <dsp:nvSpPr>
        <dsp:cNvPr id="0" name=""/>
        <dsp:cNvSpPr/>
      </dsp:nvSpPr>
      <dsp:spPr>
        <a:xfrm>
          <a:off x="5240923" y="5338715"/>
          <a:ext cx="482215" cy="0"/>
        </a:xfrm>
        <a:prstGeom prst="line">
          <a:avLst/>
        </a:prstGeom>
        <a:noFill/>
        <a:ln w="1079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41179FD-ED21-4E79-97A1-16EDFF9D8CFF}">
      <dsp:nvSpPr>
        <dsp:cNvPr id="0" name=""/>
        <dsp:cNvSpPr/>
      </dsp:nvSpPr>
      <dsp:spPr>
        <a:xfrm>
          <a:off x="5723138" y="4312912"/>
          <a:ext cx="3419342" cy="2051605"/>
        </a:xfrm>
        <a:prstGeom prst="rect">
          <a:avLst/>
        </a:prstGeom>
        <a:noFill/>
        <a:ln>
          <a:noFill/>
        </a:ln>
        <a:effectLst/>
        <a:sp3d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0" kern="1200" dirty="0" smtClean="0"/>
            <a:t>Рекламодатель должен выбрать </a:t>
          </a:r>
          <a:r>
            <a:rPr lang="ru-RU" sz="1400" b="0" u="sng" kern="1200" dirty="0" smtClean="0"/>
            <a:t>периодичность</a:t>
          </a:r>
          <a:r>
            <a:rPr lang="ru-RU" sz="1400" b="0" kern="1200" dirty="0" smtClean="0"/>
            <a:t> размещения рекламы. </a:t>
          </a:r>
          <a:r>
            <a:rPr lang="ru-RU" sz="1400" b="0" u="sng" kern="1200" dirty="0" smtClean="0"/>
            <a:t>Последовательность</a:t>
          </a:r>
          <a:r>
            <a:rPr lang="ru-RU" sz="1400" b="0" kern="1200" dirty="0" smtClean="0"/>
            <a:t> подразумевает равномерное распределение рекламы в течение данного периода времени. </a:t>
          </a:r>
          <a:r>
            <a:rPr lang="ru-RU" sz="1400" b="0" u="sng" kern="1200" dirty="0" smtClean="0"/>
            <a:t>Пульсация</a:t>
          </a:r>
          <a:r>
            <a:rPr lang="ru-RU" sz="1400" b="0" kern="1200" dirty="0" smtClean="0"/>
            <a:t> подразумевает неравномерное распределение рекламы на протяжении данного периода.</a:t>
          </a:r>
        </a:p>
      </dsp:txBody>
      <dsp:txXfrm>
        <a:off x="5723138" y="4312912"/>
        <a:ext cx="3419342" cy="2051605"/>
      </dsp:txXfrm>
    </dsp:sp>
  </dsp:spTree>
</dsp:drawing>
</file>

<file path=ppt/diagrams/drawing1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B1ECDE0-78FD-4587-8FA2-13B7B6464808}">
      <dsp:nvSpPr>
        <dsp:cNvPr id="0" name=""/>
        <dsp:cNvSpPr/>
      </dsp:nvSpPr>
      <dsp:spPr>
        <a:xfrm>
          <a:off x="0" y="0"/>
          <a:ext cx="8576441" cy="4209392"/>
        </a:xfrm>
        <a:prstGeom prst="roundRect">
          <a:avLst>
            <a:gd name="adj" fmla="val 1000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700" kern="1200" dirty="0" smtClean="0"/>
            <a:t>Рекламодателям необходимо регулярно оценивать два типа результатов использования рекламы</a:t>
          </a:r>
          <a:endParaRPr lang="ru-RU" sz="2700" kern="1200" dirty="0"/>
        </a:p>
      </dsp:txBody>
      <dsp:txXfrm>
        <a:off x="0" y="0"/>
        <a:ext cx="8576441" cy="1262817"/>
      </dsp:txXfrm>
    </dsp:sp>
    <dsp:sp modelId="{CE2A4978-57F8-4860-9921-496E378D1AB0}">
      <dsp:nvSpPr>
        <dsp:cNvPr id="0" name=""/>
        <dsp:cNvSpPr/>
      </dsp:nvSpPr>
      <dsp:spPr>
        <a:xfrm>
          <a:off x="857644" y="1264050"/>
          <a:ext cx="6861153" cy="126918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83000"/>
                <a:shade val="100000"/>
                <a:satMod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tint val="61000"/>
                <a:alpha val="100000"/>
                <a:satMod val="18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33020" tIns="24765" rIns="33020" bIns="24765" numCol="1" spcCol="1270" anchor="t" anchorCtr="0">
          <a:noAutofit/>
        </a:bodyPr>
        <a:lstStyle/>
        <a:p>
          <a:pPr lvl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i="1" u="sng" kern="1200" dirty="0" smtClean="0"/>
            <a:t>Коммуникативная эффективность</a:t>
          </a:r>
          <a:endParaRPr lang="ru-RU" sz="1300" kern="1200" dirty="0"/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000" kern="1200" dirty="0" smtClean="0"/>
            <a:t>Показывает, насколько эффективным было воздействие рекламы на потребителя</a:t>
          </a:r>
          <a:endParaRPr lang="ru-RU" sz="1000" kern="1200" dirty="0"/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000" kern="1200" dirty="0" smtClean="0"/>
            <a:t>Исследование проводится до или после публикации рекламы в печати или трансляции по телевидению</a:t>
          </a:r>
          <a:endParaRPr lang="ru-RU" sz="1000" kern="1200" dirty="0"/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000" kern="1200" dirty="0" smtClean="0"/>
            <a:t>Перед тем как разместить рекламу в выбранном средстве распространения, рекламодатель представляет на рассмотрение группы потребителей варианты рекламы и просит дать оценку каждому из них</a:t>
          </a:r>
          <a:endParaRPr lang="ru-RU" sz="1000" kern="1200" dirty="0"/>
        </a:p>
      </dsp:txBody>
      <dsp:txXfrm>
        <a:off x="894817" y="1301223"/>
        <a:ext cx="6786807" cy="1194843"/>
      </dsp:txXfrm>
    </dsp:sp>
    <dsp:sp modelId="{D7A5E337-B4DB-4C44-8413-CCD70759F557}">
      <dsp:nvSpPr>
        <dsp:cNvPr id="0" name=""/>
        <dsp:cNvSpPr/>
      </dsp:nvSpPr>
      <dsp:spPr>
        <a:xfrm>
          <a:off x="857644" y="2728499"/>
          <a:ext cx="6861153" cy="126918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83000"/>
                <a:shade val="100000"/>
                <a:satMod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tint val="61000"/>
                <a:alpha val="100000"/>
                <a:satMod val="18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33020" tIns="24765" rIns="33020" bIns="24765" numCol="1" spcCol="1270" anchor="t" anchorCtr="0">
          <a:noAutofit/>
        </a:bodyPr>
        <a:lstStyle/>
        <a:p>
          <a:pPr lvl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i="1" u="sng" kern="1200" dirty="0" smtClean="0"/>
            <a:t>Коммерческая эффективность</a:t>
          </a:r>
          <a:endParaRPr lang="ru-RU" sz="1300" i="1" u="sng" kern="1200" dirty="0"/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000" kern="1200" dirty="0" smtClean="0"/>
            <a:t>Первый способ определения состоит в сравнении прошлого уровня продаж с прошлыми расходами на рекламу</a:t>
          </a:r>
          <a:endParaRPr lang="ru-RU" sz="1000" kern="1200" dirty="0"/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000" kern="1200" dirty="0" smtClean="0"/>
            <a:t>Второй способ - экспериментальный</a:t>
          </a:r>
          <a:endParaRPr lang="ru-RU" sz="1000" kern="1200" dirty="0"/>
        </a:p>
      </dsp:txBody>
      <dsp:txXfrm>
        <a:off x="894817" y="2765672"/>
        <a:ext cx="6786807" cy="1194843"/>
      </dsp:txXfrm>
    </dsp:sp>
  </dsp:spTree>
</dsp:drawing>
</file>

<file path=ppt/diagrams/drawing1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BA46EF2-C7F9-4B44-9912-7F018ED70AF6}">
      <dsp:nvSpPr>
        <dsp:cNvPr id="0" name=""/>
        <dsp:cNvSpPr/>
      </dsp:nvSpPr>
      <dsp:spPr>
        <a:xfrm>
          <a:off x="3216165" y="3328935"/>
          <a:ext cx="1740006" cy="61916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09583"/>
              </a:lnTo>
              <a:lnTo>
                <a:pt x="1740006" y="309583"/>
              </a:lnTo>
              <a:lnTo>
                <a:pt x="1740006" y="619166"/>
              </a:lnTo>
            </a:path>
          </a:pathLst>
        </a:custGeom>
        <a:noFill/>
        <a:ln w="1079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3664110-2A27-4317-8344-22DDAE2037A8}">
      <dsp:nvSpPr>
        <dsp:cNvPr id="0" name=""/>
        <dsp:cNvSpPr/>
      </dsp:nvSpPr>
      <dsp:spPr>
        <a:xfrm>
          <a:off x="1432375" y="3328935"/>
          <a:ext cx="1783790" cy="619166"/>
        </a:xfrm>
        <a:custGeom>
          <a:avLst/>
          <a:gdLst/>
          <a:ahLst/>
          <a:cxnLst/>
          <a:rect l="0" t="0" r="0" b="0"/>
          <a:pathLst>
            <a:path>
              <a:moveTo>
                <a:pt x="1783790" y="0"/>
              </a:moveTo>
              <a:lnTo>
                <a:pt x="1783790" y="309583"/>
              </a:lnTo>
              <a:lnTo>
                <a:pt x="0" y="309583"/>
              </a:lnTo>
              <a:lnTo>
                <a:pt x="0" y="619166"/>
              </a:lnTo>
            </a:path>
          </a:pathLst>
        </a:custGeom>
        <a:noFill/>
        <a:ln w="1079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2199B92-DBCD-4221-9764-21EB34F475C4}">
      <dsp:nvSpPr>
        <dsp:cNvPr id="0" name=""/>
        <dsp:cNvSpPr/>
      </dsp:nvSpPr>
      <dsp:spPr>
        <a:xfrm>
          <a:off x="2479062" y="1854728"/>
          <a:ext cx="1474206" cy="1474206"/>
        </a:xfrm>
        <a:prstGeom prst="arc">
          <a:avLst>
            <a:gd name="adj1" fmla="val 13200000"/>
            <a:gd name="adj2" fmla="val 19200000"/>
          </a:avLst>
        </a:prstGeom>
        <a:noFill/>
        <a:ln w="1079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2912F89-4ED8-46C5-8266-E7C36AE7BDD5}">
      <dsp:nvSpPr>
        <dsp:cNvPr id="0" name=""/>
        <dsp:cNvSpPr/>
      </dsp:nvSpPr>
      <dsp:spPr>
        <a:xfrm>
          <a:off x="2479062" y="1854728"/>
          <a:ext cx="1474206" cy="1474206"/>
        </a:xfrm>
        <a:prstGeom prst="arc">
          <a:avLst>
            <a:gd name="adj1" fmla="val 2400000"/>
            <a:gd name="adj2" fmla="val 8400000"/>
          </a:avLst>
        </a:prstGeom>
        <a:noFill/>
        <a:ln w="1079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8D6A498-85F5-461A-9EEA-1D97A2022F5F}">
      <dsp:nvSpPr>
        <dsp:cNvPr id="0" name=""/>
        <dsp:cNvSpPr/>
      </dsp:nvSpPr>
      <dsp:spPr>
        <a:xfrm>
          <a:off x="1741958" y="2120085"/>
          <a:ext cx="2948413" cy="943492"/>
        </a:xfrm>
        <a:prstGeom prst="rect">
          <a:avLst/>
        </a:prstGeom>
        <a:noFill/>
        <a:ln w="10795" cap="flat" cmpd="sng" algn="ctr">
          <a:noFill/>
          <a:prstDash val="solid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u="sng" kern="1200" dirty="0" smtClean="0"/>
            <a:t>Факторы будущего наружной рекламы</a:t>
          </a:r>
          <a:endParaRPr lang="ru-RU" sz="1600" u="sng" kern="1200" dirty="0"/>
        </a:p>
      </dsp:txBody>
      <dsp:txXfrm>
        <a:off x="1741958" y="2120085"/>
        <a:ext cx="2948413" cy="943492"/>
      </dsp:txXfrm>
    </dsp:sp>
    <dsp:sp modelId="{FE1FFAE8-0C81-4BE8-A609-863779BF5B43}">
      <dsp:nvSpPr>
        <dsp:cNvPr id="0" name=""/>
        <dsp:cNvSpPr/>
      </dsp:nvSpPr>
      <dsp:spPr>
        <a:xfrm>
          <a:off x="717163" y="3948102"/>
          <a:ext cx="1430422" cy="1559666"/>
        </a:xfrm>
        <a:prstGeom prst="arc">
          <a:avLst>
            <a:gd name="adj1" fmla="val 13200000"/>
            <a:gd name="adj2" fmla="val 19200000"/>
          </a:avLst>
        </a:prstGeom>
        <a:noFill/>
        <a:ln w="1079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8117495-B4EA-4E16-B2CA-E207BD7393FF}">
      <dsp:nvSpPr>
        <dsp:cNvPr id="0" name=""/>
        <dsp:cNvSpPr/>
      </dsp:nvSpPr>
      <dsp:spPr>
        <a:xfrm>
          <a:off x="717163" y="3948102"/>
          <a:ext cx="1430422" cy="1559666"/>
        </a:xfrm>
        <a:prstGeom prst="arc">
          <a:avLst>
            <a:gd name="adj1" fmla="val 2400000"/>
            <a:gd name="adj2" fmla="val 8400000"/>
          </a:avLst>
        </a:prstGeom>
        <a:noFill/>
        <a:ln w="1079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0A71214-C13B-4441-8D18-6C7DA41C7840}">
      <dsp:nvSpPr>
        <dsp:cNvPr id="0" name=""/>
        <dsp:cNvSpPr/>
      </dsp:nvSpPr>
      <dsp:spPr>
        <a:xfrm>
          <a:off x="1952" y="4228841"/>
          <a:ext cx="2860845" cy="998186"/>
        </a:xfrm>
        <a:prstGeom prst="rect">
          <a:avLst/>
        </a:prstGeom>
        <a:noFill/>
        <a:ln w="10795" cap="flat" cmpd="sng" algn="ctr">
          <a:noFill/>
          <a:prstDash val="solid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kern="1200" dirty="0" smtClean="0"/>
            <a:t>Возрастающая мобильность людей за пределами дома увеличивает потенциальную </a:t>
          </a:r>
          <a:r>
            <a:rPr lang="ru-RU" sz="1200" kern="1200" dirty="0" smtClean="0"/>
            <a:t>аудиторию </a:t>
          </a:r>
          <a:r>
            <a:rPr lang="ru-RU" sz="1100" kern="1200" dirty="0" smtClean="0"/>
            <a:t>этого вида коммуникации и качество предложений международных компаний - операторов наружной рекламы</a:t>
          </a:r>
          <a:endParaRPr lang="ru-RU" sz="1100" kern="1200" dirty="0"/>
        </a:p>
      </dsp:txBody>
      <dsp:txXfrm>
        <a:off x="1952" y="4228841"/>
        <a:ext cx="2860845" cy="998186"/>
      </dsp:txXfrm>
    </dsp:sp>
    <dsp:sp modelId="{45996405-D1EB-4339-AD3B-2A716EBF9343}">
      <dsp:nvSpPr>
        <dsp:cNvPr id="0" name=""/>
        <dsp:cNvSpPr/>
      </dsp:nvSpPr>
      <dsp:spPr>
        <a:xfrm>
          <a:off x="4219068" y="3948102"/>
          <a:ext cx="1474206" cy="1474206"/>
        </a:xfrm>
        <a:prstGeom prst="arc">
          <a:avLst>
            <a:gd name="adj1" fmla="val 13200000"/>
            <a:gd name="adj2" fmla="val 19200000"/>
          </a:avLst>
        </a:prstGeom>
        <a:noFill/>
        <a:ln w="1079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ED7FC21-3A2A-4313-9252-A9435187A893}">
      <dsp:nvSpPr>
        <dsp:cNvPr id="0" name=""/>
        <dsp:cNvSpPr/>
      </dsp:nvSpPr>
      <dsp:spPr>
        <a:xfrm>
          <a:off x="4219068" y="3948102"/>
          <a:ext cx="1474206" cy="1474206"/>
        </a:xfrm>
        <a:prstGeom prst="arc">
          <a:avLst>
            <a:gd name="adj1" fmla="val 2400000"/>
            <a:gd name="adj2" fmla="val 8400000"/>
          </a:avLst>
        </a:prstGeom>
        <a:noFill/>
        <a:ln w="1079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D4C93BA-B6CF-44D5-A33A-6668F4F4F649}">
      <dsp:nvSpPr>
        <dsp:cNvPr id="0" name=""/>
        <dsp:cNvSpPr/>
      </dsp:nvSpPr>
      <dsp:spPr>
        <a:xfrm>
          <a:off x="3481964" y="4213459"/>
          <a:ext cx="2948413" cy="943492"/>
        </a:xfrm>
        <a:prstGeom prst="rect">
          <a:avLst/>
        </a:prstGeom>
        <a:noFill/>
        <a:ln w="10795" cap="flat" cmpd="sng" algn="ctr">
          <a:noFill/>
          <a:prstDash val="solid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/>
            <a:t>Существует риск, что количество и размеры конструкций будут уменьшаться с целью защиты окружающей среды.</a:t>
          </a:r>
          <a:endParaRPr lang="ru-RU" sz="1400" kern="1200" dirty="0"/>
        </a:p>
      </dsp:txBody>
      <dsp:txXfrm>
        <a:off x="3481964" y="4213459"/>
        <a:ext cx="2948413" cy="943492"/>
      </dsp:txXfrm>
    </dsp:sp>
  </dsp:spTree>
</dsp:drawing>
</file>

<file path=ppt/diagrams/drawing1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0D73629-A711-422E-B59B-FE9527E9899F}">
      <dsp:nvSpPr>
        <dsp:cNvPr id="0" name=""/>
        <dsp:cNvSpPr/>
      </dsp:nvSpPr>
      <dsp:spPr>
        <a:xfrm>
          <a:off x="0" y="747374"/>
          <a:ext cx="2455713" cy="251537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3825" tIns="123825" rIns="123825" bIns="123825" numCol="1" spcCol="1270" anchor="t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200" kern="1200" dirty="0" smtClean="0"/>
            <a:t>Интернет остается маргинальным средством масс-медиа, которое используется для рекламы только ограниченного числа секторов </a:t>
          </a:r>
          <a:r>
            <a:rPr lang="ru-RU" sz="1200" i="1" kern="1200" dirty="0" smtClean="0"/>
            <a:t>(новые информационные и коммуникационные технологии, путешествия и туризм, отдых, культура). </a:t>
          </a:r>
          <a:r>
            <a:rPr lang="ru-RU" sz="1200" kern="1200" dirty="0" smtClean="0"/>
            <a:t>.</a:t>
          </a:r>
          <a:endParaRPr lang="ru-RU" sz="1200" kern="1200" dirty="0"/>
        </a:p>
      </dsp:txBody>
      <dsp:txXfrm>
        <a:off x="57886" y="805260"/>
        <a:ext cx="2339941" cy="1860592"/>
      </dsp:txXfrm>
    </dsp:sp>
    <dsp:sp modelId="{67D7A03A-EBC7-4CD0-A909-C3E91AA2F7CA}">
      <dsp:nvSpPr>
        <dsp:cNvPr id="0" name=""/>
        <dsp:cNvSpPr/>
      </dsp:nvSpPr>
      <dsp:spPr>
        <a:xfrm>
          <a:off x="759434" y="1893106"/>
          <a:ext cx="2339659" cy="2339659"/>
        </a:xfrm>
        <a:prstGeom prst="leftCircularArrow">
          <a:avLst>
            <a:gd name="adj1" fmla="val 2674"/>
            <a:gd name="adj2" fmla="val 325417"/>
            <a:gd name="adj3" fmla="val 1639865"/>
            <a:gd name="adj4" fmla="val 8563427"/>
            <a:gd name="adj5" fmla="val 312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5274A25-239B-4AC6-AC9C-E7CC1C0C1BA9}">
      <dsp:nvSpPr>
        <dsp:cNvPr id="0" name=""/>
        <dsp:cNvSpPr/>
      </dsp:nvSpPr>
      <dsp:spPr>
        <a:xfrm>
          <a:off x="643162" y="3117061"/>
          <a:ext cx="1928472" cy="76688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53340" rIns="80010" bIns="53340" numCol="1" spcCol="1270" anchor="ctr" anchorCtr="0">
          <a:noAutofit/>
        </a:bodyPr>
        <a:lstStyle/>
        <a:p>
          <a:pPr lvl="0" algn="ctr" defTabSz="1866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4200" kern="1200" dirty="0" smtClean="0"/>
            <a:t>Фаза 1</a:t>
          </a:r>
          <a:endParaRPr lang="ru-RU" sz="4200" kern="1200" dirty="0"/>
        </a:p>
      </dsp:txBody>
      <dsp:txXfrm>
        <a:off x="665623" y="3139522"/>
        <a:ext cx="1883550" cy="721967"/>
      </dsp:txXfrm>
    </dsp:sp>
    <dsp:sp modelId="{FDE555EB-6B74-4028-9341-67088E56C0D8}">
      <dsp:nvSpPr>
        <dsp:cNvPr id="0" name=""/>
        <dsp:cNvSpPr/>
      </dsp:nvSpPr>
      <dsp:spPr>
        <a:xfrm>
          <a:off x="2892089" y="1224024"/>
          <a:ext cx="2169531" cy="224449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3825" tIns="123825" rIns="123825" bIns="123825" numCol="1" spcCol="1270" anchor="t" anchorCtr="0">
          <a:noAutofit/>
        </a:bodyPr>
        <a:lstStyle/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100" kern="1200" dirty="0" smtClean="0"/>
            <a:t>Определяется «взрывным» развитием </a:t>
          </a:r>
          <a:r>
            <a:rPr lang="ru-RU" sz="1100" i="1" kern="1200" dirty="0" smtClean="0"/>
            <a:t>(ежегодный рост около 50% или в некоторых случаях даже больше) </a:t>
          </a:r>
          <a:r>
            <a:rPr lang="ru-RU" sz="1100" kern="1200" dirty="0" smtClean="0"/>
            <a:t>не только по причине низкой стартовой точки, но также из-за роста числа заинтересованных секторов рынка и рекламодателей которые одновременно решают использовать интернет в своих </a:t>
          </a:r>
          <a:r>
            <a:rPr lang="ru-RU" sz="1100" kern="1200" dirty="0" err="1" smtClean="0"/>
            <a:t>медиастратегиях</a:t>
          </a:r>
          <a:r>
            <a:rPr lang="ru-RU" sz="1100" kern="1200" dirty="0" smtClean="0"/>
            <a:t>. </a:t>
          </a:r>
          <a:endParaRPr lang="ru-RU" sz="1100" kern="1200" dirty="0"/>
        </a:p>
      </dsp:txBody>
      <dsp:txXfrm>
        <a:off x="2943741" y="1756639"/>
        <a:ext cx="2066227" cy="1660225"/>
      </dsp:txXfrm>
    </dsp:sp>
    <dsp:sp modelId="{F87FF90B-E811-4151-8E43-C45FE86492B9}">
      <dsp:nvSpPr>
        <dsp:cNvPr id="0" name=""/>
        <dsp:cNvSpPr/>
      </dsp:nvSpPr>
      <dsp:spPr>
        <a:xfrm>
          <a:off x="2927902" y="399890"/>
          <a:ext cx="2837149" cy="2837149"/>
        </a:xfrm>
        <a:prstGeom prst="circularArrow">
          <a:avLst>
            <a:gd name="adj1" fmla="val 2205"/>
            <a:gd name="adj2" fmla="val 265459"/>
            <a:gd name="adj3" fmla="val 20313865"/>
            <a:gd name="adj4" fmla="val 13330345"/>
            <a:gd name="adj5" fmla="val 2573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2205E56-B932-4C81-A2F0-23FA7DB27B97}">
      <dsp:nvSpPr>
        <dsp:cNvPr id="0" name=""/>
        <dsp:cNvSpPr/>
      </dsp:nvSpPr>
      <dsp:spPr>
        <a:xfrm>
          <a:off x="3087497" y="1030581"/>
          <a:ext cx="1928472" cy="76688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53340" rIns="80010" bIns="53340" numCol="1" spcCol="1270" anchor="ctr" anchorCtr="0">
          <a:noAutofit/>
        </a:bodyPr>
        <a:lstStyle/>
        <a:p>
          <a:pPr lvl="0" algn="ctr" defTabSz="1866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4200" kern="1200" dirty="0" smtClean="0"/>
            <a:t>Фаза 2</a:t>
          </a:r>
          <a:endParaRPr lang="ru-RU" sz="4200" kern="1200" dirty="0"/>
        </a:p>
      </dsp:txBody>
      <dsp:txXfrm>
        <a:off x="3109958" y="1053042"/>
        <a:ext cx="1883550" cy="721967"/>
      </dsp:txXfrm>
    </dsp:sp>
    <dsp:sp modelId="{A2CDBCA3-5F07-44D4-892F-2B9129FC5031}">
      <dsp:nvSpPr>
        <dsp:cNvPr id="0" name=""/>
        <dsp:cNvSpPr/>
      </dsp:nvSpPr>
      <dsp:spPr>
        <a:xfrm>
          <a:off x="5361911" y="1369536"/>
          <a:ext cx="2423257" cy="291788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3825" tIns="123825" rIns="123825" bIns="123825" numCol="1" spcCol="1270" anchor="t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200" kern="1200" dirty="0" smtClean="0"/>
            <a:t>Соответствует состоянию зрелого рынка, который, несмотря на свою стабильность, испытывает чрезвычайно сильный прирост </a:t>
          </a:r>
          <a:r>
            <a:rPr lang="ru-RU" sz="1200" i="1" kern="1200" dirty="0" smtClean="0"/>
            <a:t>(больший, чем просто «две цифры» в процентном выражении), </a:t>
          </a:r>
          <a:r>
            <a:rPr lang="ru-RU" sz="1200" kern="1200" dirty="0" smtClean="0"/>
            <a:t>поскольку на него одновременно выгодно влияют сразу несколько факторов. </a:t>
          </a:r>
          <a:endParaRPr lang="ru-RU" sz="1200" kern="1200" dirty="0"/>
        </a:p>
      </dsp:txBody>
      <dsp:txXfrm>
        <a:off x="5429060" y="1436685"/>
        <a:ext cx="2288959" cy="2158323"/>
      </dsp:txXfrm>
    </dsp:sp>
    <dsp:sp modelId="{00C25ABD-8CEB-4DF5-87DD-CFCE80475431}">
      <dsp:nvSpPr>
        <dsp:cNvPr id="0" name=""/>
        <dsp:cNvSpPr/>
      </dsp:nvSpPr>
      <dsp:spPr>
        <a:xfrm>
          <a:off x="6108260" y="726128"/>
          <a:ext cx="1928472" cy="76688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35560" rIns="53340" bIns="3556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kern="1200" dirty="0" smtClean="0"/>
            <a:t>Фаза 3 </a:t>
          </a:r>
        </a:p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i="1" kern="1200" dirty="0" smtClean="0"/>
            <a:t>(не последняя)</a:t>
          </a:r>
          <a:endParaRPr lang="ru-RU" sz="1400" i="1" kern="1200" dirty="0"/>
        </a:p>
      </dsp:txBody>
      <dsp:txXfrm>
        <a:off x="6130721" y="748589"/>
        <a:ext cx="1883550" cy="721967"/>
      </dsp:txXfrm>
    </dsp:sp>
  </dsp:spTree>
</dsp:drawing>
</file>

<file path=ppt/diagrams/drawing1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80D49DA-EA96-4B46-98FE-0A5681220884}">
      <dsp:nvSpPr>
        <dsp:cNvPr id="0" name=""/>
        <dsp:cNvSpPr/>
      </dsp:nvSpPr>
      <dsp:spPr>
        <a:xfrm>
          <a:off x="1949" y="0"/>
          <a:ext cx="1912706" cy="2572953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/>
            <a:t>ХХ век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/>
            <a:t>До «взрывного» появления интернета</a:t>
          </a:r>
          <a:endParaRPr lang="ru-RU" sz="1400" kern="1200" dirty="0"/>
        </a:p>
      </dsp:txBody>
      <dsp:txXfrm>
        <a:off x="1949" y="0"/>
        <a:ext cx="1912706" cy="771886"/>
      </dsp:txXfrm>
    </dsp:sp>
    <dsp:sp modelId="{904F0EED-35FA-4A98-ABFE-B8672444047E}">
      <dsp:nvSpPr>
        <dsp:cNvPr id="0" name=""/>
        <dsp:cNvSpPr/>
      </dsp:nvSpPr>
      <dsp:spPr>
        <a:xfrm>
          <a:off x="193219" y="771949"/>
          <a:ext cx="1530165" cy="37482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5560" tIns="26670" rIns="35560" bIns="2667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/>
            <a:t>США</a:t>
          </a:r>
          <a:endParaRPr lang="ru-RU" sz="1400" kern="1200" dirty="0"/>
        </a:p>
      </dsp:txBody>
      <dsp:txXfrm>
        <a:off x="204197" y="782927"/>
        <a:ext cx="1508209" cy="352868"/>
      </dsp:txXfrm>
    </dsp:sp>
    <dsp:sp modelId="{5E7D5482-D072-4B7E-9809-776024DA77D1}">
      <dsp:nvSpPr>
        <dsp:cNvPr id="0" name=""/>
        <dsp:cNvSpPr/>
      </dsp:nvSpPr>
      <dsp:spPr>
        <a:xfrm>
          <a:off x="193219" y="1204438"/>
          <a:ext cx="1530165" cy="37482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5560" tIns="26670" rIns="35560" bIns="2667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/>
            <a:t>Швеция</a:t>
          </a:r>
          <a:endParaRPr lang="ru-RU" sz="1400" kern="1200" dirty="0"/>
        </a:p>
      </dsp:txBody>
      <dsp:txXfrm>
        <a:off x="204197" y="1215416"/>
        <a:ext cx="1508209" cy="352868"/>
      </dsp:txXfrm>
    </dsp:sp>
    <dsp:sp modelId="{B7180336-131F-4D8E-8021-BAFA015D195E}">
      <dsp:nvSpPr>
        <dsp:cNvPr id="0" name=""/>
        <dsp:cNvSpPr/>
      </dsp:nvSpPr>
      <dsp:spPr>
        <a:xfrm>
          <a:off x="193219" y="1636928"/>
          <a:ext cx="1530165" cy="37482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5560" tIns="26670" rIns="35560" bIns="2667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/>
            <a:t>Дания</a:t>
          </a:r>
          <a:endParaRPr lang="ru-RU" sz="1400" kern="1200" dirty="0"/>
        </a:p>
      </dsp:txBody>
      <dsp:txXfrm>
        <a:off x="204197" y="1647906"/>
        <a:ext cx="1508209" cy="352868"/>
      </dsp:txXfrm>
    </dsp:sp>
    <dsp:sp modelId="{E33F0313-A96F-482E-9AC6-DC0E0A583762}">
      <dsp:nvSpPr>
        <dsp:cNvPr id="0" name=""/>
        <dsp:cNvSpPr/>
      </dsp:nvSpPr>
      <dsp:spPr>
        <a:xfrm>
          <a:off x="193219" y="2069418"/>
          <a:ext cx="1530165" cy="37482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5560" tIns="26670" rIns="35560" bIns="2667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/>
            <a:t>Норвегия</a:t>
          </a:r>
          <a:endParaRPr lang="ru-RU" sz="1400" kern="1200" dirty="0"/>
        </a:p>
      </dsp:txBody>
      <dsp:txXfrm>
        <a:off x="204197" y="2080396"/>
        <a:ext cx="1508209" cy="352868"/>
      </dsp:txXfrm>
    </dsp:sp>
    <dsp:sp modelId="{13EC454C-9CD1-4DA7-A06D-FB027357CD8E}">
      <dsp:nvSpPr>
        <dsp:cNvPr id="0" name=""/>
        <dsp:cNvSpPr/>
      </dsp:nvSpPr>
      <dsp:spPr>
        <a:xfrm>
          <a:off x="2058108" y="0"/>
          <a:ext cx="1912706" cy="2572953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/>
            <a:t>2003-2004 гг.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/>
            <a:t>Стадия «интернет-бума»</a:t>
          </a:r>
          <a:endParaRPr lang="ru-RU" sz="1400" kern="1200" dirty="0"/>
        </a:p>
      </dsp:txBody>
      <dsp:txXfrm>
        <a:off x="2058108" y="0"/>
        <a:ext cx="1912706" cy="771886"/>
      </dsp:txXfrm>
    </dsp:sp>
    <dsp:sp modelId="{E22667FC-5D41-45AD-9E73-BD84D31C5AEC}">
      <dsp:nvSpPr>
        <dsp:cNvPr id="0" name=""/>
        <dsp:cNvSpPr/>
      </dsp:nvSpPr>
      <dsp:spPr>
        <a:xfrm>
          <a:off x="2249379" y="772639"/>
          <a:ext cx="1530165" cy="77578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5560" tIns="26670" rIns="35560" bIns="2667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/>
            <a:t>Япония </a:t>
          </a:r>
          <a:endParaRPr lang="ru-RU" sz="1400" kern="1200" dirty="0"/>
        </a:p>
      </dsp:txBody>
      <dsp:txXfrm>
        <a:off x="2272101" y="795361"/>
        <a:ext cx="1484721" cy="730336"/>
      </dsp:txXfrm>
    </dsp:sp>
    <dsp:sp modelId="{67F4F865-E637-40F7-934A-94556B8DF81D}">
      <dsp:nvSpPr>
        <dsp:cNvPr id="0" name=""/>
        <dsp:cNvSpPr/>
      </dsp:nvSpPr>
      <dsp:spPr>
        <a:xfrm>
          <a:off x="2249379" y="1667771"/>
          <a:ext cx="1530165" cy="77578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5560" tIns="26670" rIns="35560" bIns="2667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/>
            <a:t>Великобритания</a:t>
          </a:r>
          <a:endParaRPr lang="ru-RU" sz="1400" kern="1200" dirty="0"/>
        </a:p>
      </dsp:txBody>
      <dsp:txXfrm>
        <a:off x="2272101" y="1690493"/>
        <a:ext cx="1484721" cy="730336"/>
      </dsp:txXfrm>
    </dsp:sp>
    <dsp:sp modelId="{E2891EB7-B4E0-439C-970A-52D01A409B6D}">
      <dsp:nvSpPr>
        <dsp:cNvPr id="0" name=""/>
        <dsp:cNvSpPr/>
      </dsp:nvSpPr>
      <dsp:spPr>
        <a:xfrm>
          <a:off x="4114267" y="0"/>
          <a:ext cx="1912706" cy="2572953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/>
            <a:t>2004-2005 гг.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/>
            <a:t>Стадия «интернет-бума»</a:t>
          </a:r>
        </a:p>
      </dsp:txBody>
      <dsp:txXfrm>
        <a:off x="4114267" y="0"/>
        <a:ext cx="1912706" cy="771886"/>
      </dsp:txXfrm>
    </dsp:sp>
    <dsp:sp modelId="{5907169B-4132-43DA-9502-37DBDF66C96B}">
      <dsp:nvSpPr>
        <dsp:cNvPr id="0" name=""/>
        <dsp:cNvSpPr/>
      </dsp:nvSpPr>
      <dsp:spPr>
        <a:xfrm>
          <a:off x="4305538" y="771949"/>
          <a:ext cx="1530165" cy="37482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5560" tIns="26670" rIns="35560" bIns="2667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/>
            <a:t>Франция</a:t>
          </a:r>
          <a:endParaRPr lang="ru-RU" sz="1400" kern="1200" dirty="0"/>
        </a:p>
      </dsp:txBody>
      <dsp:txXfrm>
        <a:off x="4316516" y="782927"/>
        <a:ext cx="1508209" cy="352868"/>
      </dsp:txXfrm>
    </dsp:sp>
    <dsp:sp modelId="{6384D79A-85A4-47F9-955D-3055DFC03F2F}">
      <dsp:nvSpPr>
        <dsp:cNvPr id="0" name=""/>
        <dsp:cNvSpPr/>
      </dsp:nvSpPr>
      <dsp:spPr>
        <a:xfrm>
          <a:off x="4305538" y="1204438"/>
          <a:ext cx="1530165" cy="37482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5560" tIns="26670" rIns="35560" bIns="2667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/>
            <a:t>Бельгия</a:t>
          </a:r>
          <a:endParaRPr lang="ru-RU" sz="1400" kern="1200" dirty="0"/>
        </a:p>
      </dsp:txBody>
      <dsp:txXfrm>
        <a:off x="4316516" y="1215416"/>
        <a:ext cx="1508209" cy="352868"/>
      </dsp:txXfrm>
    </dsp:sp>
    <dsp:sp modelId="{6DFAE930-4387-4893-86CF-B56080D9369E}">
      <dsp:nvSpPr>
        <dsp:cNvPr id="0" name=""/>
        <dsp:cNvSpPr/>
      </dsp:nvSpPr>
      <dsp:spPr>
        <a:xfrm>
          <a:off x="4305538" y="1636928"/>
          <a:ext cx="1530165" cy="37482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5560" tIns="26670" rIns="35560" bIns="2667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/>
            <a:t>Нидерланды</a:t>
          </a:r>
          <a:endParaRPr lang="ru-RU" sz="1400" kern="1200" dirty="0"/>
        </a:p>
      </dsp:txBody>
      <dsp:txXfrm>
        <a:off x="4316516" y="1647906"/>
        <a:ext cx="1508209" cy="352868"/>
      </dsp:txXfrm>
    </dsp:sp>
    <dsp:sp modelId="{B985D7E3-BDCE-4E13-AA76-B8DEBF4D2CAA}">
      <dsp:nvSpPr>
        <dsp:cNvPr id="0" name=""/>
        <dsp:cNvSpPr/>
      </dsp:nvSpPr>
      <dsp:spPr>
        <a:xfrm>
          <a:off x="4305538" y="2069418"/>
          <a:ext cx="1530165" cy="37482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5560" tIns="26670" rIns="35560" bIns="2667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/>
            <a:t>Финляндия</a:t>
          </a:r>
          <a:endParaRPr lang="ru-RU" sz="1400" kern="1200" dirty="0"/>
        </a:p>
      </dsp:txBody>
      <dsp:txXfrm>
        <a:off x="4316516" y="2080396"/>
        <a:ext cx="1508209" cy="352868"/>
      </dsp:txXfrm>
    </dsp:sp>
    <dsp:sp modelId="{02161D15-3A1D-4FB3-A9C1-93EC9C88FADF}">
      <dsp:nvSpPr>
        <dsp:cNvPr id="0" name=""/>
        <dsp:cNvSpPr/>
      </dsp:nvSpPr>
      <dsp:spPr>
        <a:xfrm>
          <a:off x="6170427" y="0"/>
          <a:ext cx="1912706" cy="2572953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/>
            <a:t>2006-2007 гг.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/>
            <a:t>Стадия «взрыва» онлайн-медиа</a:t>
          </a:r>
          <a:endParaRPr lang="ru-RU" sz="1400" kern="1200" dirty="0"/>
        </a:p>
      </dsp:txBody>
      <dsp:txXfrm>
        <a:off x="6170427" y="0"/>
        <a:ext cx="1912706" cy="771886"/>
      </dsp:txXfrm>
    </dsp:sp>
    <dsp:sp modelId="{F82FD229-92F3-4BF5-90AA-6BA83618ED48}">
      <dsp:nvSpPr>
        <dsp:cNvPr id="0" name=""/>
        <dsp:cNvSpPr/>
      </dsp:nvSpPr>
      <dsp:spPr>
        <a:xfrm>
          <a:off x="6361698" y="772106"/>
          <a:ext cx="1530165" cy="50548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5560" tIns="26670" rIns="35560" bIns="2667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/>
            <a:t>Германия</a:t>
          </a:r>
          <a:endParaRPr lang="ru-RU" sz="1400" kern="1200" dirty="0"/>
        </a:p>
      </dsp:txBody>
      <dsp:txXfrm>
        <a:off x="6376503" y="786911"/>
        <a:ext cx="1500555" cy="475872"/>
      </dsp:txXfrm>
    </dsp:sp>
    <dsp:sp modelId="{0C435F4E-36E6-4A7E-8915-ECA561D05FF8}">
      <dsp:nvSpPr>
        <dsp:cNvPr id="0" name=""/>
        <dsp:cNvSpPr/>
      </dsp:nvSpPr>
      <dsp:spPr>
        <a:xfrm>
          <a:off x="6361698" y="1355355"/>
          <a:ext cx="1530165" cy="50548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5560" tIns="26670" rIns="35560" bIns="2667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/>
            <a:t>Италия</a:t>
          </a:r>
          <a:endParaRPr lang="ru-RU" sz="1400" kern="1200" dirty="0"/>
        </a:p>
      </dsp:txBody>
      <dsp:txXfrm>
        <a:off x="6376503" y="1370160"/>
        <a:ext cx="1500555" cy="475872"/>
      </dsp:txXfrm>
    </dsp:sp>
    <dsp:sp modelId="{D7C2646E-62F7-42DB-9451-2B0098841C83}">
      <dsp:nvSpPr>
        <dsp:cNvPr id="0" name=""/>
        <dsp:cNvSpPr/>
      </dsp:nvSpPr>
      <dsp:spPr>
        <a:xfrm>
          <a:off x="6361698" y="1938604"/>
          <a:ext cx="1530165" cy="50548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5560" tIns="26670" rIns="35560" bIns="2667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smtClean="0"/>
            <a:t>Испания</a:t>
          </a:r>
          <a:endParaRPr lang="ru-RU" sz="1400" kern="1200" dirty="0"/>
        </a:p>
      </dsp:txBody>
      <dsp:txXfrm>
        <a:off x="6376503" y="1953409"/>
        <a:ext cx="1500555" cy="47587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2">
  <dgm:title val=""/>
  <dgm:desc val=""/>
  <dgm:catLst>
    <dgm:cat type="hierarchy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 val="exact"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ptType="node" refType="h"/>
      <dgm:constr type="w" for="des" ptType="node" refType="h" refFor="des" refPtType="node" fact="2"/>
      <dgm:constr type="sibSp" refType="h" refFor="des" refPtType="node" op="equ" fact="0.15"/>
      <dgm:constr type="sibSp" for="des" forName="level2hierChild" refType="h" refFor="des" refPtType="node" op="equ" fact="0.15"/>
      <dgm:constr type="sibSp" for="des" forName="level3hierChild" refType="h" refFor="des" refPtType="node" op="equ" fact="0.15"/>
      <dgm:constr type="sp" for="des" forName="root1" refType="w" refFor="des" refPtType="node" fact="0.4"/>
      <dgm:constr type="sp" for="des" forName="root2" refType="sp" refFor="des" refForName="root1" op="equ"/>
      <dgm:constr type="primFontSz" for="des" ptType="node" op="equ" val="65"/>
      <dgm:constr type="primFontSz" for="des" forName="connTx" op="equ" val="55"/>
      <dgm:constr type="primFontSz" for="des" forName="connTx" refType="primFontSz" refFor="des" refPtType="node" op="lte" fact="0.8"/>
    </dgm:constrLst>
    <dgm:ruleLst/>
    <dgm:forEach name="Name3" axis="ch">
      <dgm:forEach name="Name4" axis="self" ptType="node">
        <dgm:layoutNode name="root1">
          <dgm:choose name="Name5">
            <dgm:if name="Name6" func="var" arg="dir" op="equ" val="norm">
              <dgm:alg type="hierRoot">
                <dgm:param type="hierAlign" val="lCtrCh"/>
              </dgm:alg>
            </dgm:if>
            <dgm:else name="Name7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/>
          <dgm:layoutNode name="LevelOneTextNode" styleLbl="node0">
            <dgm:varLst>
              <dgm:chPref val="3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  <dgm:layoutNode name="level2hierChild">
            <dgm:choose name="Name8">
              <dgm:if name="Name9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0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eat" axis="ch">
              <dgm:forEach name="Name11" axis="self" ptType="parTrans" cnt="1">
                <dgm:layoutNode name="conn2-1">
                  <dgm:choose name="Name12">
                    <dgm:if name="Name13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</dgm:alg>
                    </dgm:if>
                    <dgm:else name="Name14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ruleLst/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5" axis="self" ptType="node">
                <dgm:layoutNode name="root2">
                  <dgm:choose name="Name16">
                    <dgm:if name="Name17" func="var" arg="dir" op="equ" val="norm">
                      <dgm:alg type="hierRoot">
                        <dgm:param type="hierAlign" val="lCtrCh"/>
                      </dgm:alg>
                    </dgm:if>
                    <dgm:else name="Name18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"/>
                      </dgm:adjLst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level3hierChild">
                    <dgm:choose name="Name19">
                      <dgm:if name="Name20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1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22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List2">
  <dgm:title val=""/>
  <dgm:desc val=""/>
  <dgm:catLst>
    <dgm:cat type="list" pri="6000"/>
    <dgm:cat type="relationship" pri="16000"/>
    <dgm:cat type="picture" pri="29000"/>
    <dgm:cat type="pictureconvert" pri="2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/>
    </dgm:varLst>
    <dgm:choose name="Name0">
      <dgm:if name="Name1" func="var" arg="dir" op="equ" val="norm">
        <dgm:alg type="lin">
          <dgm:param type="linDir" val="fromL"/>
          <dgm:param type="nodeVertAlign" val="t"/>
        </dgm:alg>
      </dgm:if>
      <dgm:else name="Name2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ositeNode" refType="w"/>
      <dgm:constr type="h" for="ch" forName="compositeNode" refType="h"/>
      <dgm:constr type="w" for="ch" forName="sibTrans" refType="w" refFor="ch" refForName="compositeNode" op="equ" fact="0.2"/>
      <dgm:constr type="h" for="des" forName="childNode" op="equ"/>
      <dgm:constr type="w" for="des" forName="childNode" op="equ"/>
      <dgm:constr type="w" for="des" forName="parentNode" op="equ"/>
      <dgm:constr type="h" for="des" forName="image" op="equ"/>
      <dgm:constr type="w" for="des" forName="image" op="equ"/>
      <dgm:constr type="primFontSz" for="des" forName="parentNode" op="equ" val="65"/>
      <dgm:constr type="primFontSz" for="des" forName="childNode" op="equ" val="65"/>
    </dgm:constrLst>
    <dgm:ruleLst/>
    <dgm:forEach name="Name3" axis="ch" ptType="node">
      <dgm:layoutNode name="compositeNode">
        <dgm:varLst>
          <dgm:bulletEnabled val="1"/>
        </dgm:varLst>
        <dgm:alg type="composite"/>
        <dgm:presOf/>
        <dgm:choose name="Name4">
          <dgm:if name="Name5" func="var" arg="dir" op="equ" val="norm">
            <dgm:constrLst>
              <dgm:constr type="w" for="ch" forName="image" refType="w"/>
              <dgm:constr type="h" for="ch" forName="image" refType="h"/>
              <dgm:constr type="h" for="ch" forName="image" refType="w" refFor="ch" refForName="image" op="lte"/>
              <dgm:constr type="w" for="ch" forName="image" refType="h" refFor="ch" refForName="image" op="lte"/>
              <dgm:constr type="w" for="ch" forName="image" refType="w" op="lte" fact="0.33"/>
              <dgm:constr type="h" for="ch" forName="image" refType="h" op="lte" fact="0.33"/>
              <dgm:constr type="t" for="ch" forName="image"/>
              <dgm:constr type="l" for="ch" forName="image"/>
              <dgm:constr type="w" for="ch" forName="childNode" refType="w" fact="0.85"/>
              <dgm:constr type="h" for="ch" forName="childNode" refType="h" fact="0.78"/>
              <dgm:constr type="t" for="ch" forName="childNode" refType="h" refFor="ch" refForName="image" fact="0.66"/>
              <dgm:constr type="l" for="ch" forName="childNode" refType="w" refFor="ch" refForName="image" fact="0.5"/>
              <dgm:constr type="tMarg" for="ch" forName="childNode" refType="w" refFor="ch" refForName="image" fact="1.25"/>
              <dgm:constr type="t" for="ch" forName="parentNode" refType="h" refFor="ch" refForName="image" fact="0.66"/>
              <dgm:constr type="b" for="ch" forName="parentNode" refType="b" refFor="ch" refForName="childNode"/>
              <dgm:constr type="l" for="ch" forName="parentNode"/>
              <dgm:constr type="r" for="ch" forName="parentNode" refType="l" refFor="ch" refForName="childNode"/>
              <dgm:constr type="rMarg" for="ch" forName="parentNode" refType="w" refFor="ch" refForName="image" fact="1.25"/>
            </dgm:constrLst>
          </dgm:if>
          <dgm:else name="Name6">
            <dgm:constrLst>
              <dgm:constr type="w" for="ch" forName="image" refType="w"/>
              <dgm:constr type="h" for="ch" forName="image" refType="h"/>
              <dgm:constr type="h" for="ch" forName="image" refType="w" refFor="ch" refForName="image" op="lte"/>
              <dgm:constr type="w" for="ch" forName="image" refType="h" refFor="ch" refForName="image" op="lte"/>
              <dgm:constr type="w" for="ch" forName="image" refType="w" op="lte" fact="0.33"/>
              <dgm:constr type="h" for="ch" forName="image" refType="h" op="lte" fact="0.33"/>
              <dgm:constr type="t" for="ch" forName="image"/>
              <dgm:constr type="r" for="ch" forName="image" refType="w"/>
              <dgm:constr type="w" for="ch" forName="childNode" refType="w" fact="0.85"/>
              <dgm:constr type="h" for="ch" forName="childNode" refType="h" fact="0.78"/>
              <dgm:constr type="t" for="ch" forName="childNode" refType="h" refFor="ch" refForName="image" fact="0.66"/>
              <dgm:constr type="r" for="ch" forName="childNode" refType="w"/>
              <dgm:constr type="rOff" for="ch" forName="childNode" refType="w" refFor="ch" refForName="image" fact="-0.5"/>
              <dgm:constr type="tMarg" for="ch" forName="childNode" refType="w" refFor="ch" refForName="image" fact="1.25"/>
              <dgm:constr type="t" for="ch" forName="parentNode" refType="h" refFor="ch" refForName="image" fact="0.66"/>
              <dgm:constr type="b" for="ch" forName="parentNode" refType="b" refFor="ch" refForName="childNode"/>
              <dgm:constr type="r" for="ch" forName="parentNode" refType="w"/>
              <dgm:constr type="l" for="ch" forName="parentNode" refType="r" refFor="ch" refForName="childNode"/>
              <dgm:constr type="lOff" for="ch" forName="parentNode" refType="rOff" refFor="ch" refForName="childNode"/>
              <dgm:constr type="lMarg" for="ch" forName="parentNode" refType="w" refFor="ch" refForName="image" fact="1.25"/>
            </dgm:constrLst>
          </dgm:else>
        </dgm:choose>
        <dgm:ruleLst>
          <dgm:rule type="w" for="ch" forName="childNode" val="NaN" fact="0.4" max="NaN"/>
          <dgm:rule type="h" for="ch" forName="childNode" val="NaN" fact="0.5" max="NaN"/>
        </dgm:ruleLst>
        <dgm:layoutNode name="image" styleLbl="fgImgPlace1">
          <dgm:alg type="sp"/>
          <dgm:shape xmlns:r="http://schemas.openxmlformats.org/officeDocument/2006/relationships" type="rect" r:blip="" zOrderOff="4" blipPhldr="1">
            <dgm:adjLst/>
          </dgm:shape>
          <dgm:presOf/>
          <dgm:constrLst/>
          <dgm:ruleLst/>
        </dgm:layoutNode>
        <dgm:layoutNode name="childNode" styleLbl="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 zOrderOff="2">
            <dgm:adjLst/>
          </dgm:shape>
          <dgm:presOf axis="des" ptType="node"/>
          <dgm:constrLst/>
          <dgm:ruleLst>
            <dgm:rule type="primFontSz" val="5" fact="NaN" max="NaN"/>
          </dgm:ruleLst>
        </dgm:layoutNode>
        <dgm:layoutNode name="parentNode" styleLbl="revTx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autoTxRot" val="grav"/>
                <dgm:param type="txAnchorVert" val="t"/>
                <dgm:param type="parTxLTRAlign" val="r"/>
                <dgm:param type="parTxRTLAlign" val="r"/>
              </dgm:alg>
              <dgm:shape xmlns:r="http://schemas.openxmlformats.org/officeDocument/2006/relationships" rot="270" type="rect" r:blip="">
                <dgm:adjLst/>
              </dgm:shape>
              <dgm:presOf axis="self"/>
              <dgm:constrLst>
                <dgm:constr type="lMarg"/>
                <dgm:constr type="bMarg"/>
                <dgm:constr type="tMarg"/>
              </dgm:constrLst>
            </dgm:if>
            <dgm:else name="Name9">
              <dgm:alg type="tx">
                <dgm:param type="autoTxRot" val="grav"/>
                <dgm:param type="parTxLTRAlign" val="l"/>
                <dgm:param type="parTxRTLAlign" val="l"/>
              </dgm:alg>
              <dgm:shape xmlns:r="http://schemas.openxmlformats.org/officeDocument/2006/relationships" rot="90" type="rect" r:blip="">
                <dgm:adjLst/>
              </dgm:shape>
              <dgm:presOf axis="self"/>
              <dgm:constrLst>
                <dgm:constr type="rMarg"/>
                <dgm:constr type="bMarg"/>
                <dgm:constr type="tMarg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hierarchy5">
  <dgm:title val=""/>
  <dgm:desc val=""/>
  <dgm:catLst>
    <dgm:cat type="hierarchy" pri="6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4">
          <dgm:prSet phldr="1"/>
        </dgm:pt>
        <dgm:pt modelId="5">
          <dgm:prSet phldr="1"/>
        </dgm:pt>
        <dgm:pt modelId="6">
          <dgm:prSet phldr="1"/>
        </dgm:pt>
      </dgm:ptLst>
      <dgm:cxnLst>
        <dgm:cxn modelId="7" srcId="0" destId="1" srcOrd="0" destOrd="0"/>
        <dgm:cxn modelId="8" srcId="1" destId="2" srcOrd="0" destOrd="0"/>
        <dgm:cxn modelId="9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10" srcId="0" destId="4" srcOrd="1" destOrd="0"/>
        <dgm:cxn modelId="11" srcId="0" destId="5" srcOrd="2" destOrd="0"/>
        <dgm:cxn modelId="12" srcId="0" destId="6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3"/>
      </dgm:ptLst>
      <dgm:cxnLst>
        <dgm:cxn modelId="4" srcId="0" destId="1" srcOrd="0" destOrd="0"/>
        <dgm:cxn modelId="13" srcId="1" destId="11" srcOrd="0" destOrd="0"/>
        <dgm:cxn modelId="14" srcId="1" destId="12" srcOrd="1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  <dgm:pt modelId="4"/>
        <dgm:pt modelId="5"/>
        <dgm:pt modelId="6"/>
        <dgm:pt modelId="7"/>
      </dgm:ptLst>
      <dgm:cxnLst>
        <dgm:cxn modelId="8" srcId="0" destId="1" srcOrd="0" destOrd="0"/>
        <dgm:cxn modelId="9" srcId="1" destId="2" srcOrd="0" destOrd="0"/>
        <dgm:cxn modelId="10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  <dgm:cxn modelId="11" srcId="0" destId="4" srcOrd="1" destOrd="0"/>
        <dgm:cxn modelId="12" srcId="0" destId="5" srcOrd="2" destOrd="0"/>
        <dgm:cxn modelId="13" srcId="0" destId="6" srcOrd="3" destOrd="0"/>
        <dgm:cxn modelId="14" srcId="0" destId="7" srcOrd="4" destOrd="0"/>
      </dgm:cxnLst>
      <dgm:bg/>
      <dgm:whole/>
    </dgm:dataModel>
  </dgm:clrData>
  <dgm:layoutNode name="mainComposite">
    <dgm:varLst>
      <dgm:chPref val="1"/>
      <dgm:dir/>
      <dgm:animOne val="branch"/>
      <dgm:animLvl val="lvl"/>
      <dgm:resizeHandles val="exact"/>
    </dgm:varLst>
    <dgm:alg type="composite"/>
    <dgm:presOf/>
    <dgm:shape xmlns:r="http://schemas.openxmlformats.org/officeDocument/2006/relationships" r:blip="">
      <dgm:adjLst/>
    </dgm:shape>
    <dgm:choose name="Name0">
      <dgm:if name="Name1" axis="ch" ptType="node" func="cnt" op="gte" val="2">
        <dgm:choose name="Name2">
          <dgm:if name="Name3" func="var" arg="dir" op="equ" val="norm">
            <dgm:constrLst>
              <dgm:constr type="l" for="ch" forName="hierFlow"/>
              <dgm:constr type="t" for="ch" forName="hierFlow" refType="h" fact="0.3"/>
              <dgm:constr type="r" for="ch" forName="hierFlow" refType="w" fact="0.98"/>
              <dgm:constr type="b" for="ch" forName="hierFlow" refType="h" fact="0.96"/>
              <dgm:constr type="l" for="ch" forName="bgShapesFlow"/>
              <dgm:constr type="t" for="ch" forName="bgShapesFlow"/>
              <dgm:constr type="r" for="ch" forName="bgShapesFlow" refType="w"/>
              <dgm:constr type="b" for="ch" forName="bgShapesFlow" refType="h"/>
              <dgm:constr type="h" for="des" forName="level1Shape" refType="h"/>
              <dgm:constr type="w" for="des" forName="level1Shape" refType="h" refFor="des" refForName="level1Shape" fact="2"/>
              <dgm:constr type="w" for="des" forName="level2Shape" refType="w" refFor="des" refForName="level1Shape" op="equ"/>
              <dgm:constr type="h" for="des" forName="level2Shape" refType="h" refFor="des" refForName="level1Shape" op="equ"/>
              <dgm:constr type="sp" for="des" refType="w" refFor="des" refForName="level1Shape" op="equ" fact="0.4"/>
              <dgm:constr type="sibSp" for="des" forName="hierChild1" refType="h" refFor="des" refForName="level1Shape" op="equ" fact="0.15"/>
              <dgm:constr type="sibSp" for="des" forName="hierChild2" refType="sibSp" refFor="des" refForName="hierChild1" op="equ"/>
              <dgm:constr type="sibSp" for="des" forName="hierChild3" refType="sibSp" refFor="des" refForName="hierChild1" op="equ"/>
              <dgm:constr type="userA" for="des" refType="w" refFor="des" refForName="level1Shape" op="equ"/>
              <dgm:constr type="userB" for="des" refType="sp" refFor="des" op="equ"/>
              <dgm:constr type="w" for="des" forName="firstBuf" refType="w" refFor="des" refForName="level1Shape" fact="0.1"/>
            </dgm:constrLst>
          </dgm:if>
          <dgm:else name="Name4">
            <dgm:constrLst>
              <dgm:constr type="l" for="ch" forName="hierFlow" refType="w" fact="0.02"/>
              <dgm:constr type="t" for="ch" forName="hierFlow" refType="h" fact="0.3"/>
              <dgm:constr type="r" for="ch" forName="hierFlow" refType="w"/>
              <dgm:constr type="b" for="ch" forName="hierFlow" refType="h" fact="0.96"/>
              <dgm:constr type="l" for="ch" forName="bgShapesFlow"/>
              <dgm:constr type="t" for="ch" forName="bgShapesFlow"/>
              <dgm:constr type="r" for="ch" forName="bgShapesFlow" refType="w"/>
              <dgm:constr type="b" for="ch" forName="bgShapesFlow" refType="h"/>
              <dgm:constr type="h" for="des" forName="level1Shape" refType="h"/>
              <dgm:constr type="w" for="des" forName="level1Shape" refType="h" refFor="des" refForName="level1Shape" fact="2"/>
              <dgm:constr type="w" for="des" forName="level2Shape" refType="w" refFor="des" refForName="level1Shape" op="equ"/>
              <dgm:constr type="h" for="des" forName="level2Shape" refType="h" refFor="des" refForName="level1Shape" op="equ"/>
              <dgm:constr type="sp" for="des" refType="w" refFor="des" refForName="level1Shape" op="equ" fact="0.4"/>
              <dgm:constr type="sibSp" for="des" forName="hierChild1" refType="h" refFor="des" refForName="level1Shape" op="equ" fact="0.15"/>
              <dgm:constr type="sibSp" for="des" forName="hierChild2" refType="sibSp" refFor="des" refForName="hierChild1" op="equ"/>
              <dgm:constr type="sibSp" for="des" forName="hierChild3" refType="sibSp" refFor="des" refForName="hierChild1" op="equ"/>
              <dgm:constr type="userA" for="des" refType="w" refFor="des" refForName="level1Shape" op="equ"/>
              <dgm:constr type="userB" for="des" refType="sp" refFor="des" op="equ"/>
              <dgm:constr type="w" for="des" forName="firstBuf" refType="w" refFor="des" refForName="level1Shape" fact="0.1"/>
            </dgm:constrLst>
          </dgm:else>
        </dgm:choose>
      </dgm:if>
      <dgm:else name="Name5">
        <dgm:constrLst>
          <dgm:constr type="l" for="ch" forName="hierFlow"/>
          <dgm:constr type="t" for="ch" forName="hierFlow"/>
          <dgm:constr type="r" for="ch" forName="hierFlow" refType="w"/>
          <dgm:constr type="b" for="ch" forName="hierFlow" refType="h"/>
          <dgm:constr type="l" for="ch" forName="bgShapesFlow"/>
          <dgm:constr type="t" for="ch" forName="bgShapesFlow"/>
          <dgm:constr type="r" for="ch" forName="bgShapesFlow" refType="w"/>
          <dgm:constr type="b" for="ch" forName="bgShapesFlow" refType="h"/>
          <dgm:constr type="h" for="des" forName="level1Shape" refType="h"/>
          <dgm:constr type="w" for="des" forName="level1Shape" refType="h" refFor="des" refForName="level1Shape" fact="2"/>
          <dgm:constr type="w" for="des" forName="level2Shape" refType="w" refFor="des" refForName="level1Shape" op="equ"/>
          <dgm:constr type="h" for="des" forName="level2Shape" refType="h" refFor="des" refForName="level1Shape" op="equ"/>
          <dgm:constr type="sp" for="des" refType="w" refFor="des" refForName="level1Shape" op="equ" fact="0.4"/>
          <dgm:constr type="sibSp" for="des" forName="hierChild1" refType="h" refFor="des" refForName="level1Shape" op="equ" fact="0.15"/>
          <dgm:constr type="sibSp" for="des" forName="hierChild2" refType="sibSp" refFor="des" refForName="hierChild1" op="equ"/>
          <dgm:constr type="sibSp" for="des" forName="hierChild3" refType="sibSp" refFor="des" refForName="hierChild1" op="equ"/>
          <dgm:constr type="userA" for="des" refType="w" refFor="des" refForName="level1Shape" op="equ"/>
          <dgm:constr type="userB" for="des" refType="sp" refFor="des" op="equ"/>
          <dgm:constr type="w" for="des" forName="firstBuf" refType="w" refFor="des" refForName="level1Shape" fact="0.1"/>
        </dgm:constrLst>
      </dgm:else>
    </dgm:choose>
    <dgm:ruleLst/>
    <dgm:layoutNode name="hierFlow">
      <dgm:choose name="Name6">
        <dgm:if name="Name7" func="var" arg="dir" op="equ" val="norm">
          <dgm:alg type="lin">
            <dgm:param type="linDir" val="fromL"/>
            <dgm:param type="nodeVertAlign" val="mid"/>
            <dgm:param type="vertAlign" val="mid"/>
            <dgm:param type="nodeHorzAlign" val="l"/>
            <dgm:param type="horzAlign" val="l"/>
            <dgm:param type="fallback" val="2D"/>
          </dgm:alg>
        </dgm:if>
        <dgm:else name="Name8">
          <dgm:alg type="lin">
            <dgm:param type="linDir" val="fromR"/>
            <dgm:param type="nodeVertAlign" val="mid"/>
            <dgm:param type="vertAlign" val="mid"/>
            <dgm:param type="nodeHorzAlign" val="r"/>
            <dgm:param type="horzAlign" val="r"/>
            <dgm:param type="fallback" val="2D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primFontSz" for="des" ptType="node" op="equ" val="65"/>
        <dgm:constr type="primFontSz" for="des" forName="connTx" op="equ" val="55"/>
        <dgm:constr type="primFontSz" for="des" forName="connTx" refType="primFontSz" refFor="des" refPtType="node" op="lte" fact="0.8"/>
      </dgm:constrLst>
      <dgm:ruleLst/>
      <dgm:choose name="Name9">
        <dgm:if name="Name10" axis="ch" ptType="node" func="cnt" op="gte" val="2">
          <dgm:layoutNode name="firstBuf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1"/>
      </dgm:choose>
      <dgm:layoutNode name="hierChild1">
        <dgm:varLst>
          <dgm:chPref val="1"/>
          <dgm:animOne val="branch"/>
          <dgm:animLvl val="lvl"/>
        </dgm:varLst>
        <dgm:choose name="Name12">
          <dgm:if name="Name13" func="var" arg="dir" op="equ" val="norm">
            <dgm:alg type="hierChild">
              <dgm:param type="linDir" val="fromT"/>
              <dgm:param type="chAlign" val="l"/>
            </dgm:alg>
          </dgm:if>
          <dgm:else name="Name14">
            <dgm:alg type="hierChild">
              <dgm:param type="linDir" val="fromT"/>
              <dgm:param type="ch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forEach name="Name15" axis="ch" cnt="3">
          <dgm:forEach name="Name16" axis="self" ptType="node">
            <dgm:layoutNode name="Name17">
              <dgm:choose name="Name18">
                <dgm:if name="Name19" func="var" arg="dir" op="equ" val="norm">
                  <dgm:alg type="hierRoot">
                    <dgm:param type="hierAlign" val="lCtrCh"/>
                  </dgm:alg>
                </dgm:if>
                <dgm:else name="Name20">
                  <dgm:alg type="hierRoot">
                    <dgm:param type="hierAlign" val="rCtrCh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constrLst/>
              <dgm:ruleLst/>
              <dgm:layoutNode name="level1Shape" styleLbl="node0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tMarg" refType="primFontSz" fact="0.05"/>
                  <dgm:constr type="bMarg" refType="primFontSz" fact="0.05"/>
                  <dgm:constr type="lMarg" refType="primFontSz" fact="0.05"/>
                  <dgm:constr type="rMarg" refType="primFontSz" fact="0.05"/>
                </dgm:constrLst>
                <dgm:ruleLst>
                  <dgm:rule type="primFontSz" val="5" fact="NaN" max="NaN"/>
                </dgm:ruleLst>
              </dgm:layoutNode>
              <dgm:layoutNode name="hierChild2">
                <dgm:choose name="Name21">
                  <dgm:if name="Name22" func="var" arg="dir" op="equ" val="norm">
                    <dgm:alg type="hierChild">
                      <dgm:param type="linDir" val="fromT"/>
                      <dgm:param type="chAlign" val="l"/>
                    </dgm:alg>
                  </dgm:if>
                  <dgm:else name="Name23">
                    <dgm:alg type="hierChild">
                      <dgm:param type="linDir" val="fromT"/>
                      <dgm:param type="ch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  <dgm:forEach name="repeat" axis="ch">
                  <dgm:forEach name="Name24" axis="self" ptType="parTrans" cnt="1">
                    <dgm:layoutNode name="Name25">
                      <dgm:choose name="Name26">
                        <dgm:if name="Name27" func="var" arg="dir" op="equ" val="norm">
                          <dgm:alg type="conn">
                            <dgm:param type="dim" val="1D"/>
                            <dgm:param type="begPts" val="midR"/>
                            <dgm:param type="endPts" val="midL"/>
                            <dgm:param type="endSty" val="noArr"/>
                          </dgm:alg>
                        </dgm:if>
                        <dgm:else name="Name28">
                          <dgm:alg type="conn">
                            <dgm:param type="dim" val="1D"/>
                            <dgm:param type="begPts" val="midL"/>
                            <dgm:param type="endPts" val="midR"/>
                            <dgm:param type="endSty" val="noArr"/>
                          </dgm:alg>
                        </dgm:else>
                      </dgm:choose>
                      <dgm:shape xmlns:r="http://schemas.openxmlformats.org/officeDocument/2006/relationships" type="conn" r:blip="">
                        <dgm:adjLst/>
                      </dgm:shape>
                      <dgm:presOf axis="self"/>
                      <dgm:constrLst>
                        <dgm:constr type="w" val="1"/>
                        <dgm:constr type="h" val="5"/>
                        <dgm:constr type="connDist"/>
                        <dgm:constr type="begPad"/>
                        <dgm:constr type="endPad"/>
                        <dgm:constr type="userA" for="ch" refType="connDist"/>
                      </dgm:constrLst>
                      <dgm:ruleLst/>
                      <dgm:layoutNode name="connTx">
                        <dgm:alg type="tx">
                          <dgm:param type="autoTxRot" val="grav"/>
                        </dgm:alg>
                        <dgm:shape xmlns:r="http://schemas.openxmlformats.org/officeDocument/2006/relationships" type="rect" r:blip="" hideGeom="1">
                          <dgm:adjLst/>
                        </dgm:shape>
                        <dgm:presOf axis="self"/>
                        <dgm:constrLst>
                          <dgm:constr type="userA"/>
                          <dgm:constr type="w" refType="userA" fact="0.05"/>
                          <dgm:constr type="h" refType="userA" fact="0.05"/>
                          <dgm:constr type="lMarg" val="1"/>
                          <dgm:constr type="rMarg" val="1"/>
                          <dgm:constr type="tMarg"/>
                          <dgm:constr type="bMarg"/>
                        </dgm:constrLst>
                        <dgm:ruleLst>
                          <dgm:rule type="h" val="NaN" fact="0.25" max="NaN"/>
                          <dgm:rule type="w" val="NaN" fact="0.8" max="NaN"/>
                          <dgm:rule type="primFontSz" val="5" fact="NaN" max="NaN"/>
                        </dgm:ruleLst>
                      </dgm:layoutNode>
                    </dgm:layoutNode>
                  </dgm:forEach>
                  <dgm:forEach name="Name29" axis="self" ptType="node">
                    <dgm:layoutNode name="Name30">
                      <dgm:choose name="Name31">
                        <dgm:if name="Name32" func="var" arg="dir" op="equ" val="norm">
                          <dgm:alg type="hierRoot">
                            <dgm:param type="hierAlign" val="lCtrCh"/>
                          </dgm:alg>
                        </dgm:if>
                        <dgm:else name="Name33">
                          <dgm:alg type="hierRoot">
                            <dgm:param type="hierAlign" val="rCtrCh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/>
                      <dgm:layoutNode name="level2Shape">
                        <dgm:alg type="tx"/>
                        <dgm:shape xmlns:r="http://schemas.openxmlformats.org/officeDocument/2006/relationships" type="roundRect" r:blip="">
                          <dgm:adjLst>
                            <dgm:adj idx="1" val="0.1"/>
                          </dgm:adjLst>
                        </dgm:shape>
                        <dgm:presOf axis="self"/>
                        <dgm:constrLst>
                          <dgm:constr type="tMarg" refType="primFontSz" fact="0.05"/>
                          <dgm:constr type="bMarg" refType="primFontSz" fact="0.05"/>
                          <dgm:constr type="lMarg" refType="primFontSz" fact="0.05"/>
                          <dgm:constr type="rMarg" refType="primFontSz" fact="0.05"/>
                        </dgm:constrLst>
                        <dgm:ruleLst>
                          <dgm:rule type="primFontSz" val="5" fact="NaN" max="NaN"/>
                        </dgm:ruleLst>
                      </dgm:layoutNode>
                      <dgm:layoutNode name="hierChild3">
                        <dgm:choose name="Name34">
                          <dgm:if name="Name35" func="var" arg="dir" op="equ" val="norm">
                            <dgm:alg type="hierChild">
                              <dgm:param type="linDir" val="fromT"/>
                              <dgm:param type="chAlign" val="l"/>
                            </dgm:alg>
                          </dgm:if>
                          <dgm:else name="Name36">
                            <dgm:alg type="hierChild">
                              <dgm:param type="linDir" val="fromT"/>
                              <dgm:param type="chAlign" val="r"/>
                            </dgm:alg>
                          </dgm:else>
                        </dgm:choose>
                        <dgm:shape xmlns:r="http://schemas.openxmlformats.org/officeDocument/2006/relationships" r:blip="">
                          <dgm:adjLst/>
                        </dgm:shape>
                        <dgm:presOf/>
                        <dgm:constrLst/>
                        <dgm:ruleLst/>
                        <dgm:forEach name="Name37" ref="repeat"/>
                      </dgm:layoutNode>
                    </dgm:layoutNode>
                  </dgm:forEach>
                </dgm:forEach>
              </dgm:layoutNode>
            </dgm:layoutNode>
          </dgm:forEach>
        </dgm:forEach>
      </dgm:layoutNode>
    </dgm:layoutNode>
    <dgm:layoutNode name="bgShapesFlow">
      <dgm:choose name="Name38">
        <dgm:if name="Name39" func="var" arg="dir" op="equ" val="norm">
          <dgm:alg type="lin">
            <dgm:param type="linDir" val="fromL"/>
            <dgm:param type="nodeVertAlign" val="mid"/>
            <dgm:param type="vertAlign" val="mid"/>
            <dgm:param type="nodeHorzAlign" val="l"/>
            <dgm:param type="horzAlign" val="l"/>
          </dgm:alg>
        </dgm:if>
        <dgm:else name="Name40">
          <dgm:alg type="lin">
            <dgm:param type="linDir" val="fromR"/>
            <dgm:param type="nodeVertAlign" val="mid"/>
            <dgm:param type="vertAlign" val="mid"/>
            <dgm:param type="nodeHorzAlign" val="r"/>
            <dgm:param type="horzAlign" val="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rectComp" refType="w"/>
        <dgm:constr type="h" for="ch" forName="rectComp" refType="h"/>
        <dgm:constr type="h" for="des" forName="bgRect" refType="h"/>
        <dgm:constr type="primFontSz" for="des" forName="bgRectTx" op="equ" val="65"/>
      </dgm:constrLst>
      <dgm:ruleLst/>
      <dgm:forEach name="Name41" axis="ch" ptType="node" st="2">
        <dgm:layoutNode name="rectComp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userA"/>
            <dgm:constr type="l" for="ch" forName="bgRect"/>
            <dgm:constr type="t" for="ch" forName="bgRect"/>
            <dgm:constr type="w" for="ch" forName="bgRect" refType="userA" fact="1.2"/>
            <dgm:constr type="l" for="ch" forName="bgRectTx"/>
            <dgm:constr type="t" for="ch" forName="bgRectTx"/>
            <dgm:constr type="h" for="ch" forName="bgRectTx" refType="h" refFor="ch" refForName="bgRect" fact="0.3"/>
            <dgm:constr type="w" for="ch" forName="bgRectTx" refType="w" refFor="ch" refForName="bgRect" op="equ"/>
          </dgm:constrLst>
          <dgm:ruleLst/>
          <dgm:layoutNode name="bgRect" styleLbl="bgShp">
            <dgm:alg type="sp"/>
            <dgm:shape xmlns:r="http://schemas.openxmlformats.org/officeDocument/2006/relationships" type="roundRect" r:blip="" zOrderOff="-999">
              <dgm:adjLst>
                <dgm:adj idx="1" val="0.1"/>
              </dgm:adjLst>
            </dgm:shape>
            <dgm:presOf axis="desOrSelf" ptType="node"/>
            <dgm:constrLst/>
            <dgm:ruleLst/>
          </dgm:layoutNode>
          <dgm:layoutNode name="bgRectTx" styleLbl="bgShp">
            <dgm:varLst>
              <dgm:bulletEnabled val="1"/>
            </dgm:varLst>
            <dgm:alg type="tx"/>
            <dgm:shape xmlns:r="http://schemas.openxmlformats.org/officeDocument/2006/relationships" type="rect" r:blip="" zOrderOff="-999" hideGeom="1">
              <dgm:adjLst/>
            </dgm:shape>
            <dgm:presOf axis="desOrSelf" ptType="node"/>
            <dgm:constrLst/>
            <dgm:ruleLst>
              <dgm:rule type="primFontSz" val="5" fact="NaN" max="NaN"/>
            </dgm:ruleLst>
          </dgm:layoutNode>
        </dgm:layoutNode>
        <dgm:choose name="Name42">
          <dgm:if name="Name43" axis="self" ptType="node" func="revPos" op="gte" val="2">
            <dgm:layoutNode name="spComp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userA"/>
                <dgm:constr type="userB"/>
                <dgm:constr type="l" for="ch" forName="hSp"/>
                <dgm:constr type="t" for="ch" forName="hSp"/>
                <dgm:constr type="w" for="ch" forName="hSp" refType="userB"/>
                <dgm:constr type="wOff" for="ch" forName="hSp" refType="userA" fact="-0.2"/>
              </dgm:constrLst>
              <dgm:ruleLst/>
              <dgm:layoutNode name="hSp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layoutNode>
          </dgm:if>
          <dgm:else name="Name44"/>
        </dgm:choose>
      </dgm:forEach>
    </dgm:layoutNode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8/layout/HorizontalMultiLevelHierarchy">
  <dgm:title val=""/>
  <dgm:desc val=""/>
  <dgm:catLst>
    <dgm:cat type="hierarchy" pri="46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 val="exact"/>
    </dgm:varLst>
    <dgm:choose name="Name1">
      <dgm:if name="Name2" func="var" arg="dir" op="equ" val="norm">
        <dgm:alg type="hierChild">
          <dgm:param type="linDir" val="fromT"/>
          <dgm:param type="chAlign" val="l"/>
        </dgm:alg>
      </dgm:if>
      <dgm:else name="Name3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forName="LevelOneTextNode" refType="h"/>
      <dgm:constr type="w" for="des" forName="LevelOneTextNode" refType="h" refFor="des" refForName="LevelOneTextNode" fact="0.19"/>
      <dgm:constr type="h" for="des" forName="LevelTwoTextNode" refType="w" refFor="des" refForName="LevelOneTextNode"/>
      <dgm:constr type="w" for="des" forName="LevelTwoTextNode" refType="h" refFor="des" refForName="LevelTwoTextNode" fact="3.28"/>
      <dgm:constr type="sibSp" refType="h" refFor="des" refForName="LevelTwoTextNode" op="equ" fact="0.25"/>
      <dgm:constr type="sibSp" for="des" forName="level2hierChild" refType="h" refFor="des" refForName="LevelTwoTextNode" op="equ" fact="0.25"/>
      <dgm:constr type="sibSp" for="des" forName="level3hierChild" refType="h" refFor="des" refForName="LevelTwoTextNode" op="equ" fact="0.25"/>
      <dgm:constr type="sp" for="des" forName="root1" refType="w" refFor="des" refForName="LevelTwoTextNode" fact="0.2"/>
      <dgm:constr type="sp" for="des" forName="root2" refType="sp" refFor="des" refForName="root1" op="equ"/>
      <dgm:constr type="primFontSz" for="des" forName="LevelOneTextNode" op="equ" val="65"/>
      <dgm:constr type="primFontSz" for="des" forName="LevelTwoTextNode" op="equ" val="65"/>
      <dgm:constr type="primFontSz" for="des" forName="LevelTwoTextNode" refType="primFontSz" refFor="des" refForName="LevelOneTextNode" op="lte"/>
      <dgm:constr type="primFontSz" for="des" forName="connTx" op="equ" val="50"/>
      <dgm:constr type="primFontSz" for="des" forName="connTx" refType="primFontSz" refFor="des" refForName="LevelOneTextNode" op="lte" fact="0.78"/>
    </dgm:constrLst>
    <dgm:forEach name="Name4" axis="ch">
      <dgm:forEach name="Name5" axis="self" ptType="node">
        <dgm:layoutNode name="root1">
          <dgm:choose name="Name6">
            <dgm:if name="Name7" func="var" arg="dir" op="equ" val="norm">
              <dgm:alg type="hierRoot">
                <dgm:param type="hierAlign" val="lCtrCh"/>
              </dgm:alg>
            </dgm:if>
            <dgm:else name="Name8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layoutNode name="LevelOneTextNode" styleLbl="node0">
            <dgm:varLst>
              <dgm:chPref val="3"/>
            </dgm:varLst>
            <dgm:alg type="tx">
              <dgm:param type="autoTxRot" val="grav"/>
            </dgm:alg>
            <dgm:choose name="Name9">
              <dgm:if name="Name10" func="var" arg="dir" op="equ" val="norm">
                <dgm:shape xmlns:r="http://schemas.openxmlformats.org/officeDocument/2006/relationships" rot="270" type="rect" r:blip="">
                  <dgm:adjLst/>
                </dgm:shape>
              </dgm:if>
              <dgm:else name="Name11">
                <dgm:shape xmlns:r="http://schemas.openxmlformats.org/officeDocument/2006/relationships" rot="90" type="rect" r:blip="">
                  <dgm:adjLst/>
                </dgm:shape>
              </dgm:else>
            </dgm:choos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2" fact="NaN" max="NaN"/>
            </dgm:ruleLst>
          </dgm:layoutNode>
          <dgm:layoutNode name="level2hierChild">
            <dgm:choose name="Name12">
              <dgm:if name="Name13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4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forEach name="repeat" axis="ch">
              <dgm:forEach name="Name15" axis="self" ptType="parTrans" cnt="1">
                <dgm:layoutNode name="conn2-1">
                  <dgm:choose name="Name16">
                    <dgm:if name="Name17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  <dgm:param type="connRout" val="bend"/>
                      </dgm:alg>
                    </dgm:if>
                    <dgm:else name="Name18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  <dgm:param type="connRout" val="bend"/>
                      </dgm:alg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9" axis="self" ptType="node">
                <dgm:layoutNode name="root2">
                  <dgm:choose name="Name20">
                    <dgm:if name="Name21" func="var" arg="dir" op="equ" val="norm">
                      <dgm:alg type="hierRoot">
                        <dgm:param type="hierAlign" val="lCtrCh"/>
                      </dgm:alg>
                    </dgm:if>
                    <dgm:else name="Name22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2" fact="NaN" max="NaN"/>
                    </dgm:ruleLst>
                  </dgm:layoutNode>
                  <dgm:layoutNode name="level3hierChild">
                    <dgm:choose name="Name23">
                      <dgm:if name="Name24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5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forEach name="Name26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pyramid2">
  <dgm:title val=""/>
  <dgm:desc val=""/>
  <dgm:catLst>
    <dgm:cat type="pyramid" pri="3000"/>
    <dgm:cat type="list" pri="21000"/>
    <dgm:cat type="convert" pri="1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compositeShape">
    <dgm:alg type="composite"/>
    <dgm:shape xmlns:r="http://schemas.openxmlformats.org/officeDocument/2006/relationships" r:blip="">
      <dgm:adjLst/>
    </dgm:shape>
    <dgm:presOf/>
    <dgm:varLst>
      <dgm:dir/>
      <dgm:resizeHandles/>
    </dgm:varLst>
    <dgm:choose name="Name0">
      <dgm:if name="Name1" func="var" arg="dir" op="equ" val="norm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l" for="ch" forName="theList" refType="w" refFor="ch" refForName="pyramid" fact="0.5"/>
          <dgm:constr type="h" for="des" forName="aSpace" refType="h" fact="0.1"/>
        </dgm:constrLst>
      </dgm:if>
      <dgm:else name="Name2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r" for="ch" forName="theList" refType="w" refFor="ch" refForName="pyramid" fact="0.5"/>
          <dgm:constr type="h" for="des" forName="aSpace" refType="h" fact="0.1"/>
        </dgm:constrLst>
      </dgm:else>
    </dgm:choose>
    <dgm:ruleLst/>
    <dgm:choose name="Name3">
      <dgm:if name="Name4" axis="ch" ptType="node" func="cnt" op="gte" val="1">
        <dgm:layoutNode name="pyramid" styleLbl="node1">
          <dgm:alg type="sp"/>
          <dgm:shape xmlns:r="http://schemas.openxmlformats.org/officeDocument/2006/relationships" type="triangle" r:blip="">
            <dgm:adjLst/>
          </dgm:shape>
          <dgm:presOf/>
          <dgm:constrLst/>
          <dgm:ruleLst/>
        </dgm:layoutNode>
        <dgm:layoutNode name="theLis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aNode" refType="w"/>
            <dgm:constr type="h" for="ch" forName="aNode" refType="h"/>
            <dgm:constr type="primFontSz" for="ch" ptType="node" op="equ"/>
          </dgm:constrLst>
          <dgm:ruleLst/>
          <dgm:forEach name="aNodeForEach" axis="ch" ptType="node">
            <dgm:layoutNode name="aNode" styleLbl="fgAcc1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layoutNode name="a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layoutNode>
      </dgm:if>
      <dgm:else name="Name5"/>
    </dgm:choose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process4">
  <dgm:title val=""/>
  <dgm:desc val=""/>
  <dgm:catLst>
    <dgm:cat type="process" pri="16000"/>
    <dgm:cat type="list" pri="2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65"/>
      <dgm:constr type="primFontSz" for="des" forName="parentTextArrow" refType="primFontSz" refFor="des" refForName="parentTextBox" op="equ"/>
      <dgm:constr type="primFontSz" for="des" forName="childTextArrow" val="65"/>
      <dgm:constr type="primFontSz" for="des" forName="childTextBox" refType="primFontSz" refFor="des" refForName="childTex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hoose name="Name4">
              <dgm:if name="Name5" axis="ch" ptType="node" func="cnt" op="gte" val="1">
                <dgm:constrLst>
                  <dgm:constr type="w" for="ch" forName="parentTextBox" refType="w"/>
                  <dgm:constr type="h" for="ch" forName="parentTextBox" refType="h" fact="0.54"/>
                  <dgm:constr type="t" for="ch" forName="parentTextBox"/>
                  <dgm:constr type="w" for="ch" forName="entireBox" refType="w"/>
                  <dgm:constr type="h" for="ch" forName="entireBox" refType="h"/>
                  <dgm:constr type="w" for="ch" forName="descendantBox" refType="w"/>
                  <dgm:constr type="b" for="ch" forName="descendantBox" refType="h" fact="0.98"/>
                  <dgm:constr type="h" for="ch" forName="descendantBox" refType="h" fact="0.46"/>
                </dgm:constrLst>
              </dgm:if>
              <dgm:else name="Name6">
                <dgm:constrLst>
                  <dgm:constr type="w" for="ch" forName="parentTextBox" refType="w"/>
                  <dgm:constr type="h" for="ch" forName="parentTextBox" refType="h"/>
                </dgm:constrLst>
              </dgm:else>
            </dgm:choose>
            <dgm:ruleLst/>
            <dgm:layoutNode name="parentTextBox">
              <dgm:alg type="tx"/>
              <dgm:choose name="Name7">
                <dgm:if name="Name8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9">
                  <dgm:shape xmlns:r="http://schemas.openxmlformats.org/officeDocument/2006/relationships" type="rec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10">
              <dgm:if name="Name11" axis="ch" ptType="node" func="cnt" op="gte" val="1">
                <dgm:layoutNode name="entireBox">
                  <dgm:alg type="sp"/>
                  <dgm:shape xmlns:r="http://schemas.openxmlformats.org/officeDocument/2006/relationships" type="rect" r:blip="">
                    <dgm:adjLst/>
                  </dgm:shape>
                  <dgm:presOf axis="self"/>
                  <dgm:constrLst/>
                  <dgm:ruleLst/>
                </dgm:layoutNode>
                <dgm:layoutNode name="descendantBox" styleLbl="fgAccFollowNode1">
                  <dgm:choose name="Name12">
                    <dgm:if name="Name13" func="var" arg="dir" op="equ" val="norm">
                      <dgm:alg type="lin"/>
                    </dgm:if>
                    <dgm:else name="Name14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Box" refType="w"/>
                    <dgm:constr type="h" for="ch" forName="childTextBox" refType="h"/>
                  </dgm:constrLst>
                  <dgm:ruleLst/>
                  <dgm:forEach name="Name15" axis="ch" ptType="node">
                    <dgm:layoutNode name="childTextBox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16"/>
            </dgm:choos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axis="ch" ptType="node" func="cnt" op="gte" val="1">
                <dgm:constrLst>
                  <dgm:constr type="w" for="ch" forName="parentTextArrow" refType="w"/>
                  <dgm:constr type="t" for="ch" forName="parentTextArrow"/>
                  <dgm:constr type="h" for="ch" forName="parentTextArrow" refType="h" fact="0.351"/>
                  <dgm:constr type="w" for="ch" forName="arrow" refType="w"/>
                  <dgm:constr type="h" for="ch" forName="arrow" refType="h"/>
                  <dgm:constr type="w" for="ch" forName="descendantArrow" refType="w"/>
                  <dgm:constr type="b" for="ch" forName="descendantArrow" refType="h" fact="0.65"/>
                  <dgm:constr type="h" for="ch" forName="descendantArrow" refType="h" fact="0.299"/>
                </dgm:constrLst>
              </dgm:if>
              <dgm:else name="Name20">
                <dgm:constrLst>
                  <dgm:constr type="w" for="ch" forName="parentTextArrow" refType="w"/>
                  <dgm:constr type="h" for="ch" forName="parentTextArrow" refType="h"/>
                </dgm:constrLst>
              </dgm:else>
            </dgm:choose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24">
              <dgm:if name="Name25" axis="ch" ptType="node" func="cnt" op="gte" val="1">
                <dgm:layoutNode name="arrow">
                  <dgm:alg type="sp"/>
                  <dgm:shape xmlns:r="http://schemas.openxmlformats.org/officeDocument/2006/relationships" rot="180" type="upArrowCallout" r:blip="">
                    <dgm:adjLst/>
                  </dgm:shape>
                  <dgm:presOf axis="self"/>
                  <dgm:constrLst/>
                  <dgm:ruleLst/>
                </dgm:layoutNode>
                <dgm:layoutNode name="descendantArrow">
                  <dgm:choose name="Name26">
                    <dgm:if name="Name27" func="var" arg="dir" op="equ" val="norm">
                      <dgm:alg type="lin"/>
                    </dgm:if>
                    <dgm:else name="Name28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Arrow" refType="w"/>
                    <dgm:constr type="h" for="ch" forName="childTextArrow" refType="h"/>
                  </dgm:constrLst>
                  <dgm:ruleLst/>
                  <dgm:forEach name="Name29" axis="ch" ptType="node">
                    <dgm:layoutNode name="childTextArrow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30"/>
            </dgm:choos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9/3/layout/SubStepProcess">
  <dgm:title val=""/>
  <dgm:desc val=""/>
  <dgm:catLst>
    <dgm:cat type="process" pri="1225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3">
          <dgm:prSet phldr="1"/>
        </dgm:pt>
      </dgm:ptLst>
      <dgm:cxnLst>
        <dgm:cxn modelId="6" srcId="0" destId="1" srcOrd="0" destOrd="0"/>
        <dgm:cxn modelId="61" srcId="1" destId="11" srcOrd="0" destOrd="0"/>
        <dgm:cxn modelId="62" srcId="1" destId="12" srcOrd="1" destOrd="0"/>
        <dgm:cxn modelId="7" srcId="0" destId="2" srcOrd="0" destOrd="0"/>
        <dgm:cxn modelId="8" srcId="0" destId="3" srcOrd="0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</dgm:ptLst>
      <dgm:cxnLst>
        <dgm:cxn modelId="4" srcId="0" destId="1" srcOrd="0" destOrd="0"/>
        <dgm:cxn modelId="41" srcId="1" destId="11" srcOrd="0" destOrd="0"/>
        <dgm:cxn modelId="42" srcId="1" destId="12" srcOrd="1" destOrd="0"/>
        <dgm:cxn modelId="5" srcId="0" destId="2" srcOrd="0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8" srcId="0" destId="1" srcOrd="0" destOrd="0"/>
        <dgm:cxn modelId="81" srcId="1" destId="11" srcOrd="0" destOrd="0"/>
        <dgm:cxn modelId="82" srcId="1" destId="12" srcOrd="1" destOrd="0"/>
        <dgm:cxn modelId="9" srcId="0" destId="2" srcOrd="0" destOrd="0"/>
        <dgm:cxn modelId="10" srcId="0" destId="3" srcOrd="0" destOrd="0"/>
        <dgm:cxn modelId="11" srcId="0" destId="4" srcOrd="0" destOrd="0"/>
      </dgm:cxnLst>
      <dgm:bg/>
      <dgm:whole/>
    </dgm:dataModel>
  </dgm:clrData>
  <dgm:layoutNode name="Name0">
    <dgm:varLst>
      <dgm:chMax val="7"/>
      <dgm:dir/>
      <dgm:animOne val="branch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Tx1" refType="w"/>
      <dgm:constr type="w" for="ch" forName="chLin1" refType="w" refFor="ch" refForName="parTx1" fact="1.38"/>
      <dgm:constr type="h" for="ch" forName="chLin1" refType="h"/>
      <dgm:constr type="w" for="ch" forName="spPre1" refType="w" fact="0.27"/>
      <dgm:constr type="w" for="ch" forName="spPost1" refType="w" fact="0.27"/>
      <dgm:constr type="h" for="ch" forName="spPre1" refType="h"/>
      <dgm:constr type="h" for="ch" forName="spPost1" refType="h"/>
      <dgm:constr type="primFontSz" for="ch" forName="parTx1" val="65"/>
      <dgm:constr type="primFontSz" for="des" forName="desTx1" refType="primFontSz" refFor="ch" refForName="parTx1" fact="0.78"/>
      <dgm:constr type="primFontSz" for="des" forName="desTx1" op="equ"/>
      <dgm:constr type="w" for="ch" forName="parTx2" refType="w"/>
      <dgm:constr type="w" for="ch" forName="chLin2" refType="w" refFor="ch" refForName="parTx2" fact="1.38"/>
      <dgm:constr type="h" for="ch" forName="chLin2" refType="h"/>
      <dgm:constr type="w" for="ch" forName="spPre2" refType="w" fact="0.54"/>
      <dgm:constr type="w" for="ch" forName="spPost2" refType="w" fact="0.54"/>
      <dgm:constr type="h" for="ch" forName="spPre2" refType="h"/>
      <dgm:constr type="h" for="ch" forName="spPost2" refType="h"/>
      <dgm:constr type="primFontSz" for="ch" forName="parTx2" refType="primFontSz" refFor="ch" refForName="parTx1" op="equ"/>
      <dgm:constr type="primFontSz" for="des" forName="desTx2" refType="primFontSz" refFor="des" refForName="desTx1" op="equ"/>
      <dgm:constr type="w" for="ch" forName="parTx3" refType="w"/>
      <dgm:constr type="w" for="ch" forName="chLin3" refType="w" refFor="ch" refForName="parTx3" fact="1.38"/>
      <dgm:constr type="h" for="ch" forName="chLin3" refType="h"/>
      <dgm:constr type="w" for="ch" forName="spPre3" refType="w" fact="0.54"/>
      <dgm:constr type="w" for="ch" forName="spPost3" refType="w" fact="0.54"/>
      <dgm:constr type="h" for="ch" forName="spPre3" refType="h"/>
      <dgm:constr type="h" for="ch" forName="spPost3" refType="h"/>
      <dgm:constr type="primFontSz" for="ch" forName="parTx3" refType="primFontSz" refFor="ch" refForName="parTx1" op="equ"/>
      <dgm:constr type="primFontSz" for="des" forName="desTx3" refType="primFontSz" refFor="des" refForName="desTx1" op="equ"/>
      <dgm:constr type="w" for="ch" forName="parTx4" refType="w"/>
      <dgm:constr type="w" for="ch" forName="chLin4" refType="w" refFor="ch" refForName="parTx4" fact="1.38"/>
      <dgm:constr type="h" for="ch" forName="chLin4" refType="h"/>
      <dgm:constr type="w" for="ch" forName="spPre4" refType="w" fact="0.54"/>
      <dgm:constr type="w" for="ch" forName="spPost4" refType="w" fact="0.54"/>
      <dgm:constr type="h" for="ch" forName="spPre4" refType="h"/>
      <dgm:constr type="h" for="ch" forName="spPost4" refType="h"/>
      <dgm:constr type="primFontSz" for="ch" forName="parTx4" refType="primFontSz" refFor="ch" refForName="parTx1" op="equ"/>
      <dgm:constr type="primFontSz" for="des" forName="desTx4" refType="primFontSz" refFor="des" refForName="desTx1" op="equ"/>
      <dgm:constr type="w" for="ch" forName="parTx5" refType="w"/>
      <dgm:constr type="w" for="ch" forName="chLin5" refType="w" refFor="ch" refForName="parTx5" fact="1.38"/>
      <dgm:constr type="h" for="ch" forName="chLin5" refType="h"/>
      <dgm:constr type="w" for="ch" forName="spPre5" refType="w" fact="0.54"/>
      <dgm:constr type="w" for="ch" forName="spPost5" refType="w" fact="0.54"/>
      <dgm:constr type="h" for="ch" forName="spPre5" refType="h"/>
      <dgm:constr type="h" for="ch" forName="spPost5" refType="h"/>
      <dgm:constr type="primFontSz" for="ch" forName="parTx5" refType="primFontSz" refFor="ch" refForName="parTx1" op="equ"/>
      <dgm:constr type="primFontSz" for="des" forName="desTx5" refType="primFontSz" refFor="des" refForName="desTx1" op="equ"/>
      <dgm:constr type="w" for="ch" forName="parTx6" refType="w"/>
      <dgm:constr type="w" for="ch" forName="chLin6" refType="w" refFor="ch" refForName="parTx6" fact="1.38"/>
      <dgm:constr type="h" for="ch" forName="chLin6" refType="h"/>
      <dgm:constr type="w" for="ch" forName="spPre6" refType="w" fact="0.54"/>
      <dgm:constr type="w" for="ch" forName="spPost6" refType="w" fact="0.54"/>
      <dgm:constr type="h" for="ch" forName="spPre6" refType="h"/>
      <dgm:constr type="h" for="ch" forName="spPost6" refType="h"/>
      <dgm:constr type="primFontSz" for="ch" forName="parTx6" refType="primFontSz" refFor="ch" refForName="parTx1" op="equ"/>
      <dgm:constr type="primFontSz" for="des" forName="desTx6" refType="primFontSz" refFor="des" refForName="desTx1" op="equ"/>
      <dgm:constr type="w" for="ch" forName="parTx7" refType="w"/>
      <dgm:constr type="w" for="ch" forName="chLin7" refType="w" refFor="ch" refForName="parTx7" fact="1.38"/>
      <dgm:constr type="h" for="ch" forName="chLin7" refType="h"/>
      <dgm:constr type="w" for="ch" forName="spPre7" refType="w" fact="0.54"/>
      <dgm:constr type="w" for="ch" forName="spPost7" refType="w" fact="0.54"/>
      <dgm:constr type="h" for="ch" forName="spPre7" refType="h"/>
      <dgm:constr type="h" for="ch" forName="spPost7" refType="h"/>
      <dgm:constr type="primFontSz" for="ch" forName="parTx7" refType="primFontSz" refFor="ch" refForName="parTx1" op="equ"/>
      <dgm:constr type="primFontSz" for="des" forName="desTx7" refType="primFontSz" refFor="des" refForName="desTx1" op="equ"/>
    </dgm:constrLst>
    <dgm:forEach name="Name4" axis="ch" ptType="node">
      <dgm:choose name="Name5">
        <dgm:if name="Name6" axis="self" ptType="node" func="pos" op="equ" val="1">
          <dgm:layoutNode name="parTx1" styleLbl="node1">
            <dgm:alg type="tx"/>
            <dgm:shape xmlns:r="http://schemas.openxmlformats.org/officeDocument/2006/relationships" type="ellipse" r:blip="">
              <dgm:adjLst/>
            </dgm:shape>
            <dgm:presOf axis="self" ptType="node"/>
            <dgm:constrLst>
              <dgm:constr type="h" refType="w"/>
              <dgm:constr type="w" refType="h" op="lte"/>
              <dgm:constr type="tMarg"/>
              <dgm:constr type="bMarg"/>
              <dgm:constr type="lMarg"/>
              <dgm:constr type="rMarg"/>
            </dgm:constrLst>
            <dgm:ruleLst>
              <dgm:rule type="primFontSz" val="5" fact="NaN" max="NaN"/>
            </dgm:ruleLst>
          </dgm:layoutNode>
          <dgm:choose name="Name7">
            <dgm:if name="Name8" axis="ch" ptType="node" func="cnt" op="gte" val="1">
              <dgm:layoutNode name="spPre1">
                <dgm:alg type="sp"/>
                <dgm:shape xmlns:r="http://schemas.openxmlformats.org/officeDocument/2006/relationships" r:blip="">
                  <dgm:adjLst/>
                </dgm:shape>
              </dgm:layoutNode>
              <dgm:layoutNode name="chLin1">
                <dgm:alg type="lin">
                  <dgm:param type="linDir" val="fromT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w" for="ch" forName="txAndLines1" refType="w" fact="0.77"/>
                  <dgm:constr type="w" for="ch" forName="top1" refType="w" refFor="ch" refForName="txAndLines1" fact="0.78"/>
                </dgm:constrLst>
                <dgm:forEach name="Name9" axis="ch">
                  <dgm:forEach name="Name10" axis="self" ptType="parTrans">
                    <dgm:layoutNode name="Name11" styleLbl="parChTrans1D1">
                      <dgm:choose name="Name12">
                        <dgm:if name="Name13" func="var" arg="dir" op="equ" val="norm">
                          <dgm:alg type="conn">
                            <dgm:param type="dim" val="1D"/>
                            <dgm:param type="begPts" val="midR"/>
                            <dgm:param type="endSty" val="noArr"/>
                            <dgm:param type="dstNode" val="anchor1"/>
                          </dgm:alg>
                        </dgm:if>
                        <dgm:else name="Name14">
                          <dgm:alg type="conn">
                            <dgm:param type="dim" val="1D"/>
                            <dgm:param type="begPts" val="midL"/>
                            <dgm:param type="endSty" val="noArr"/>
                            <dgm:param type="srcNode" val="parTx1"/>
                            <dgm:param type="dstNode" val="anchor1"/>
                          </dgm:alg>
                        </dgm:else>
                      </dgm:choose>
                      <dgm:shape xmlns:r="http://schemas.openxmlformats.org/officeDocument/2006/relationships" type="conn" r:blip="">
                        <dgm:adjLst/>
                      </dgm:shape>
                      <dgm:presOf/>
                      <dgm:constrLst>
                        <dgm:constr type="connDist"/>
                        <dgm:constr type="begPad" refType="connDist" fact="0.11"/>
                        <dgm:constr type="endPad"/>
                      </dgm:constrLst>
                    </dgm:layoutNode>
                  </dgm:forEach>
                  <dgm:forEach name="Name15" axis="self" ptType="node">
                    <dgm:choose name="Name16">
                      <dgm:if name="Name17" axis="par ch" ptType="node node" func="cnt" op="equ" val="1">
                        <dgm:layoutNode name="top1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constrLst>
                            <dgm:constr type="h" refType="w" fact="0.6"/>
                          </dgm:constrLst>
                        </dgm:layoutNode>
                      </dgm:if>
                      <dgm:else name="Name18"/>
                    </dgm:choose>
                    <dgm:layoutNode name="txAndLines1">
                      <dgm:choose name="Name19">
                        <dgm:if name="Name20" func="var" arg="dir" op="equ" val="norm">
                          <dgm:alg type="lin"/>
                        </dgm:if>
                        <dgm:else name="Name21">
                          <dgm:alg type="lin">
                            <dgm:param type="linDir" val="from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hoose name="Name22">
                        <dgm:if name="Name23" axis="root ch" ptType="all node" func="cnt" op="gte" val="2">
                          <dgm:constrLst>
                            <dgm:constr type="w" for="ch" forName="anchor1" refType="w"/>
                            <dgm:constr type="w" for="ch" forName="backup1" refType="w" fact="-1"/>
                            <dgm:constr type="w" for="ch" forName="preLine1" refType="w" fact="0.11"/>
                            <dgm:constr type="w" for="ch" forName="desTx1" refType="w" fact="0.78"/>
                            <dgm:constr type="w" for="ch" forName="postLine1" refType="w" fact="0.11"/>
                          </dgm:constrLst>
                        </dgm:if>
                        <dgm:else name="Name24">
                          <dgm:constrLst>
                            <dgm:constr type="w" for="ch" forName="anchor1" refType="w" fact="0.89"/>
                            <dgm:constr type="w" for="ch" forName="backup1" refType="w" fact="-0.89"/>
                            <dgm:constr type="w" for="ch" forName="preLine1" refType="w" fact="0.11"/>
                            <dgm:constr type="w" for="ch" forName="desTx1" refType="w" fact="0.78"/>
                          </dgm:constrLst>
                        </dgm:else>
                      </dgm:choose>
                      <dgm:layoutNode name="anchor1" moveWith="desTx1">
                        <dgm:alg type="sp"/>
                        <dgm:shape xmlns:r="http://schemas.openxmlformats.org/officeDocument/2006/relationships" r:blip="">
                          <dgm:adjLst/>
                        </dgm:shape>
                      </dgm:layoutNode>
                      <dgm:layoutNode name="backup1" moveWith="desTx1">
                        <dgm:alg type="sp"/>
                        <dgm:shape xmlns:r="http://schemas.openxmlformats.org/officeDocument/2006/relationships" r:blip="">
                          <dgm:adjLst/>
                        </dgm:shape>
                      </dgm:layoutNode>
                      <dgm:layoutNode name="preLine1" styleLbl="parChTrans1D1" moveWith="desTx1">
                        <dgm:alg type="sp"/>
                        <dgm:shape xmlns:r="http://schemas.openxmlformats.org/officeDocument/2006/relationships" type="line" r:blip="">
                          <dgm:adjLst/>
                        </dgm:shape>
                        <dgm:presOf/>
                      </dgm:layoutNode>
                      <dgm:layoutNode name="desTx1" styleLbl="revTx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ect" r:blip="" hideGeom="1">
                          <dgm:adjLst/>
                        </dgm:shape>
                        <dgm:presOf axis="desOrSelf" ptType="node"/>
                        <dgm:constrLst>
                          <dgm:constr type="h" refType="w" fact="0.6"/>
                        </dgm:constrLst>
                        <dgm:ruleLst>
                          <dgm:rule type="primFontSz" val="5" fact="NaN" max="NaN"/>
                        </dgm:ruleLst>
                      </dgm:layoutNode>
                      <dgm:choose name="Name25">
                        <dgm:if name="Name26" axis="root ch" ptType="all node" func="cnt" op="gte" val="2">
                          <dgm:layoutNode name="postLine1" styleLbl="parChTrans1D1" moveWith="desTx1">
                            <dgm:alg type="sp"/>
                            <dgm:shape xmlns:r="http://schemas.openxmlformats.org/officeDocument/2006/relationships" type="line" r:blip="">
                              <dgm:adjLst/>
                            </dgm:shape>
                            <dgm:presOf/>
                          </dgm:layoutNode>
                        </dgm:if>
                        <dgm:else name="Name27"/>
                      </dgm:choose>
                    </dgm:layoutNode>
                  </dgm:forEach>
                  <dgm:choose name="Name28">
                    <dgm:if name="Name29" axis="root ch" ptType="all node" func="cnt" op="gte" val="2">
                      <dgm:forEach name="Name30" axis="self" ptType="parTrans">
                        <dgm:layoutNode name="Name31" styleLbl="parChTrans1D1">
                          <dgm:choose name="Name32">
                            <dgm:if name="Name33" func="var" arg="dir" op="equ" val="norm">
                              <dgm:alg type="conn">
                                <dgm:param type="dim" val="1D"/>
                                <dgm:param type="begPts" val="midL"/>
                                <dgm:param type="srcNode" val="parTx2"/>
                                <dgm:param type="endSty" val="noArr"/>
                                <dgm:param type="dstNode" val="anchor1"/>
                              </dgm:alg>
                            </dgm:if>
                            <dgm:else name="Name34">
                              <dgm:alg type="conn">
                                <dgm:param type="dim" val="1D"/>
                                <dgm:param type="begPts" val="midR"/>
                                <dgm:param type="endSty" val="noArr"/>
                                <dgm:param type="srcNode" val="parTx2"/>
                                <dgm:param type="dstNode" val="anchor1"/>
                              </dgm:alg>
                            </dgm:else>
                          </dgm:choose>
                          <dgm:shape xmlns:r="http://schemas.openxmlformats.org/officeDocument/2006/relationships" type="conn" r:blip="">
                            <dgm:adjLst/>
                          </dgm:shape>
                          <dgm:presOf/>
                          <dgm:constrLst>
                            <dgm:constr type="connDist"/>
                            <dgm:constr type="begPad" refType="connDist" fact="0.11"/>
                            <dgm:constr type="endPad"/>
                          </dgm:constrLst>
                        </dgm:layoutNode>
                      </dgm:forEach>
                    </dgm:if>
                    <dgm:else name="Name35"/>
                  </dgm:choose>
                </dgm:forEach>
              </dgm:layoutNode>
              <dgm:choose name="Name36">
                <dgm:if name="Name37" axis="root ch" ptType="all node" func="cnt" op="gte" val="2">
                  <dgm:layoutNode name="spPost1">
                    <dgm:alg type="sp"/>
                    <dgm:shape xmlns:r="http://schemas.openxmlformats.org/officeDocument/2006/relationships" r:blip="">
                      <dgm:adjLst/>
                    </dgm:shape>
                  </dgm:layoutNode>
                </dgm:if>
                <dgm:else name="Name38"/>
              </dgm:choose>
            </dgm:if>
            <dgm:else name="Name39"/>
          </dgm:choose>
        </dgm:if>
        <dgm:if name="Name40" axis="self" ptType="node" func="pos" op="equ" val="2">
          <dgm:layoutNode name="parTx2" styleLbl="node1">
            <dgm:alg type="tx"/>
            <dgm:shape xmlns:r="http://schemas.openxmlformats.org/officeDocument/2006/relationships" type="ellipse" r:blip="">
              <dgm:adjLst/>
            </dgm:shape>
            <dgm:presOf axis="self" ptType="node"/>
            <dgm:constrLst>
              <dgm:constr type="h" refType="w"/>
              <dgm:constr type="w" refType="h" op="lte"/>
              <dgm:constr type="tMarg"/>
              <dgm:constr type="bMarg"/>
              <dgm:constr type="lMarg"/>
              <dgm:constr type="rMarg"/>
            </dgm:constrLst>
            <dgm:ruleLst>
              <dgm:rule type="primFontSz" val="5" fact="NaN" max="NaN"/>
            </dgm:ruleLst>
          </dgm:layoutNode>
          <dgm:choose name="Name41">
            <dgm:if name="Name42" axis="ch" ptType="node" func="cnt" op="gte" val="1">
              <dgm:layoutNode name="spPre2">
                <dgm:alg type="sp"/>
                <dgm:shape xmlns:r="http://schemas.openxmlformats.org/officeDocument/2006/relationships" r:blip="">
                  <dgm:adjLst/>
                </dgm:shape>
              </dgm:layoutNode>
              <dgm:layoutNode name="chLin2">
                <dgm:alg type="lin">
                  <dgm:param type="linDir" val="fromT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w" for="ch" forName="txAndLines2" refType="w" fact="0.77"/>
                  <dgm:constr type="w" for="ch" forName="top2" refType="w" refFor="ch" refForName="txAndLines2" fact="0.78"/>
                </dgm:constrLst>
                <dgm:forEach name="Name43" axis="ch">
                  <dgm:forEach name="Name44" axis="self" ptType="parTrans">
                    <dgm:layoutNode name="Name45" styleLbl="parChTrans1D1">
                      <dgm:choose name="Name46">
                        <dgm:if name="Name47" func="var" arg="dir" op="equ" val="norm">
                          <dgm:alg type="conn">
                            <dgm:param type="dim" val="1D"/>
                            <dgm:param type="begPts" val="midR"/>
                            <dgm:param type="endSty" val="noArr"/>
                            <dgm:param type="dstNode" val="anchor2"/>
                          </dgm:alg>
                        </dgm:if>
                        <dgm:else name="Name48">
                          <dgm:alg type="conn">
                            <dgm:param type="dim" val="1D"/>
                            <dgm:param type="begPts" val="midL"/>
                            <dgm:param type="endSty" val="noArr"/>
                            <dgm:param type="srcNode" val="parTx2"/>
                            <dgm:param type="dstNode" val="anchor2"/>
                          </dgm:alg>
                        </dgm:else>
                      </dgm:choose>
                      <dgm:shape xmlns:r="http://schemas.openxmlformats.org/officeDocument/2006/relationships" type="conn" r:blip="">
                        <dgm:adjLst/>
                      </dgm:shape>
                      <dgm:presOf/>
                      <dgm:constrLst>
                        <dgm:constr type="connDist"/>
                        <dgm:constr type="begPad" refType="connDist" fact="0.11"/>
                        <dgm:constr type="endPad"/>
                      </dgm:constrLst>
                    </dgm:layoutNode>
                  </dgm:forEach>
                  <dgm:forEach name="Name49" axis="self" ptType="node">
                    <dgm:choose name="Name50">
                      <dgm:if name="Name51" axis="par ch" ptType="node node" func="cnt" op="equ" val="1">
                        <dgm:layoutNode name="top2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constrLst>
                            <dgm:constr type="h" refType="w" fact="0.6"/>
                          </dgm:constrLst>
                        </dgm:layoutNode>
                      </dgm:if>
                      <dgm:else name="Name52"/>
                    </dgm:choose>
                    <dgm:layoutNode name="txAndLines2">
                      <dgm:choose name="Name53">
                        <dgm:if name="Name54" func="var" arg="dir" op="equ" val="norm">
                          <dgm:alg type="lin"/>
                        </dgm:if>
                        <dgm:else name="Name55">
                          <dgm:alg type="lin">
                            <dgm:param type="linDir" val="from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hoose name="Name56">
                        <dgm:if name="Name57" axis="root ch" ptType="all node" func="cnt" op="gte" val="3">
                          <dgm:constrLst>
                            <dgm:constr type="w" for="ch" forName="anchor2" refType="w"/>
                            <dgm:constr type="w" for="ch" forName="backup2" refType="w" fact="-1"/>
                            <dgm:constr type="w" for="ch" forName="preLine2" refType="w" fact="0.11"/>
                            <dgm:constr type="w" for="ch" forName="desTx2" refType="w" fact="0.78"/>
                            <dgm:constr type="w" for="ch" forName="postLine2" refType="w" fact="0.11"/>
                          </dgm:constrLst>
                        </dgm:if>
                        <dgm:else name="Name58">
                          <dgm:constrLst>
                            <dgm:constr type="w" for="ch" forName="anchor2" refType="w" fact="0.89"/>
                            <dgm:constr type="w" for="ch" forName="backup2" refType="w" fact="-0.89"/>
                            <dgm:constr type="w" for="ch" forName="preLine2" refType="w" fact="0.11"/>
                            <dgm:constr type="w" for="ch" forName="desTx2" refType="w" fact="0.78"/>
                          </dgm:constrLst>
                        </dgm:else>
                      </dgm:choose>
                      <dgm:layoutNode name="anchor2" moveWith="desTx2">
                        <dgm:alg type="sp"/>
                        <dgm:shape xmlns:r="http://schemas.openxmlformats.org/officeDocument/2006/relationships" r:blip="">
                          <dgm:adjLst/>
                        </dgm:shape>
                      </dgm:layoutNode>
                      <dgm:layoutNode name="backup2" moveWith="desTx2">
                        <dgm:alg type="sp"/>
                        <dgm:shape xmlns:r="http://schemas.openxmlformats.org/officeDocument/2006/relationships" r:blip="">
                          <dgm:adjLst/>
                        </dgm:shape>
                      </dgm:layoutNode>
                      <dgm:layoutNode name="preLine2" styleLbl="parChTrans1D1" moveWith="desTx2">
                        <dgm:alg type="sp"/>
                        <dgm:shape xmlns:r="http://schemas.openxmlformats.org/officeDocument/2006/relationships" type="line" r:blip="">
                          <dgm:adjLst/>
                        </dgm:shape>
                        <dgm:presOf/>
                      </dgm:layoutNode>
                      <dgm:layoutNode name="desTx2" styleLbl="revTx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ect" r:blip="" hideGeom="1">
                          <dgm:adjLst/>
                        </dgm:shape>
                        <dgm:presOf axis="desOrSelf" ptType="node"/>
                        <dgm:constrLst>
                          <dgm:constr type="h" refType="w" fact="0.6"/>
                        </dgm:constrLst>
                        <dgm:ruleLst>
                          <dgm:rule type="primFontSz" val="5" fact="NaN" max="NaN"/>
                        </dgm:ruleLst>
                      </dgm:layoutNode>
                      <dgm:choose name="Name59">
                        <dgm:if name="Name60" axis="root ch" ptType="all node" func="cnt" op="gte" val="3">
                          <dgm:layoutNode name="postLine2" styleLbl="parChTrans1D1" moveWith="desTx2">
                            <dgm:alg type="sp"/>
                            <dgm:shape xmlns:r="http://schemas.openxmlformats.org/officeDocument/2006/relationships" type="line" r:blip="">
                              <dgm:adjLst/>
                            </dgm:shape>
                            <dgm:presOf/>
                          </dgm:layoutNode>
                        </dgm:if>
                        <dgm:else name="Name61"/>
                      </dgm:choose>
                    </dgm:layoutNode>
                  </dgm:forEach>
                  <dgm:choose name="Name62">
                    <dgm:if name="Name63" axis="root ch" ptType="all node" func="cnt" op="gte" val="3">
                      <dgm:forEach name="Name64" axis="self" ptType="parTrans">
                        <dgm:layoutNode name="Name65" styleLbl="parChTrans1D1">
                          <dgm:choose name="Name66">
                            <dgm:if name="Name67" func="var" arg="dir" op="equ" val="norm">
                              <dgm:alg type="conn">
                                <dgm:param type="dim" val="1D"/>
                                <dgm:param type="begPts" val="midL"/>
                                <dgm:param type="srcNode" val="parTx3"/>
                                <dgm:param type="endSty" val="noArr"/>
                                <dgm:param type="dstNode" val="anchor2"/>
                              </dgm:alg>
                            </dgm:if>
                            <dgm:else name="Name68">
                              <dgm:alg type="conn">
                                <dgm:param type="dim" val="1D"/>
                                <dgm:param type="begPts" val="midR"/>
                                <dgm:param type="endSty" val="noArr"/>
                                <dgm:param type="srcNode" val="parTx3"/>
                                <dgm:param type="dstNode" val="anchor2"/>
                              </dgm:alg>
                            </dgm:else>
                          </dgm:choose>
                          <dgm:shape xmlns:r="http://schemas.openxmlformats.org/officeDocument/2006/relationships" type="conn" r:blip="">
                            <dgm:adjLst/>
                          </dgm:shape>
                          <dgm:presOf/>
                          <dgm:constrLst>
                            <dgm:constr type="connDist"/>
                            <dgm:constr type="begPad" refType="connDist" fact="0.11"/>
                            <dgm:constr type="endPad"/>
                          </dgm:constrLst>
                        </dgm:layoutNode>
                      </dgm:forEach>
                    </dgm:if>
                    <dgm:else name="Name69"/>
                  </dgm:choose>
                </dgm:forEach>
              </dgm:layoutNode>
              <dgm:choose name="Name70">
                <dgm:if name="Name71" axis="root ch" ptType="all node" func="cnt" op="gte" val="3">
                  <dgm:layoutNode name="spPost2">
                    <dgm:alg type="sp"/>
                    <dgm:shape xmlns:r="http://schemas.openxmlformats.org/officeDocument/2006/relationships" r:blip="">
                      <dgm:adjLst/>
                    </dgm:shape>
                  </dgm:layoutNode>
                </dgm:if>
                <dgm:else name="Name72"/>
              </dgm:choose>
            </dgm:if>
            <dgm:else name="Name73"/>
          </dgm:choose>
        </dgm:if>
        <dgm:if name="Name74" axis="self" ptType="node" func="pos" op="equ" val="3">
          <dgm:layoutNode name="parTx3" styleLbl="node1">
            <dgm:alg type="tx"/>
            <dgm:shape xmlns:r="http://schemas.openxmlformats.org/officeDocument/2006/relationships" type="ellipse" r:blip="">
              <dgm:adjLst/>
            </dgm:shape>
            <dgm:presOf axis="self" ptType="node"/>
            <dgm:constrLst>
              <dgm:constr type="h" refType="w"/>
              <dgm:constr type="w" refType="h" op="lte"/>
              <dgm:constr type="tMarg"/>
              <dgm:constr type="bMarg"/>
              <dgm:constr type="lMarg"/>
              <dgm:constr type="rMarg"/>
            </dgm:constrLst>
            <dgm:ruleLst>
              <dgm:rule type="primFontSz" val="5" fact="NaN" max="NaN"/>
            </dgm:ruleLst>
          </dgm:layoutNode>
          <dgm:choose name="Name75">
            <dgm:if name="Name76" axis="ch" ptType="node" func="cnt" op="gte" val="1">
              <dgm:layoutNode name="spPre3">
                <dgm:alg type="sp"/>
                <dgm:shape xmlns:r="http://schemas.openxmlformats.org/officeDocument/2006/relationships" r:blip="">
                  <dgm:adjLst/>
                </dgm:shape>
              </dgm:layoutNode>
              <dgm:layoutNode name="chLin3">
                <dgm:alg type="lin">
                  <dgm:param type="linDir" val="fromT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w" for="ch" forName="txAndLines3" refType="w" fact="0.77"/>
                  <dgm:constr type="w" for="ch" forName="top3" refType="w" refFor="ch" refForName="txAndLines3" fact="0.78"/>
                </dgm:constrLst>
                <dgm:forEach name="Name77" axis="ch">
                  <dgm:forEach name="Name78" axis="self" ptType="parTrans">
                    <dgm:layoutNode name="Name79" styleLbl="parChTrans1D1">
                      <dgm:choose name="Name80">
                        <dgm:if name="Name81" func="var" arg="dir" op="equ" val="norm">
                          <dgm:alg type="conn">
                            <dgm:param type="dim" val="1D"/>
                            <dgm:param type="begPts" val="midR"/>
                            <dgm:param type="endSty" val="noArr"/>
                            <dgm:param type="dstNode" val="anchor3"/>
                          </dgm:alg>
                        </dgm:if>
                        <dgm:else name="Name82">
                          <dgm:alg type="conn">
                            <dgm:param type="dim" val="1D"/>
                            <dgm:param type="begPts" val="midL"/>
                            <dgm:param type="endSty" val="noArr"/>
                            <dgm:param type="srcNode" val="parTx3"/>
                            <dgm:param type="dstNode" val="anchor3"/>
                          </dgm:alg>
                        </dgm:else>
                      </dgm:choose>
                      <dgm:shape xmlns:r="http://schemas.openxmlformats.org/officeDocument/2006/relationships" type="conn" r:blip="">
                        <dgm:adjLst/>
                      </dgm:shape>
                      <dgm:presOf/>
                      <dgm:constrLst>
                        <dgm:constr type="connDist"/>
                        <dgm:constr type="begPad" refType="connDist" fact="0.11"/>
                        <dgm:constr type="endPad"/>
                      </dgm:constrLst>
                    </dgm:layoutNode>
                  </dgm:forEach>
                  <dgm:forEach name="Name83" axis="self" ptType="node">
                    <dgm:choose name="Name84">
                      <dgm:if name="Name85" axis="par ch" ptType="node node" func="cnt" op="equ" val="1">
                        <dgm:layoutNode name="top3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constrLst>
                            <dgm:constr type="h" refType="w" fact="0.6"/>
                          </dgm:constrLst>
                        </dgm:layoutNode>
                      </dgm:if>
                      <dgm:else name="Name86"/>
                    </dgm:choose>
                    <dgm:layoutNode name="txAndLines3">
                      <dgm:choose name="Name87">
                        <dgm:if name="Name88" func="var" arg="dir" op="equ" val="norm">
                          <dgm:alg type="lin"/>
                        </dgm:if>
                        <dgm:else name="Name89">
                          <dgm:alg type="lin">
                            <dgm:param type="linDir" val="from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hoose name="Name90">
                        <dgm:if name="Name91" axis="root ch" ptType="all node" func="cnt" op="gte" val="4">
                          <dgm:constrLst>
                            <dgm:constr type="w" for="ch" forName="anchor3" refType="w"/>
                            <dgm:constr type="w" for="ch" forName="backup3" refType="w" fact="-1"/>
                            <dgm:constr type="w" for="ch" forName="preLine3" refType="w" fact="0.11"/>
                            <dgm:constr type="w" for="ch" forName="desTx3" refType="w" fact="0.78"/>
                            <dgm:constr type="w" for="ch" forName="postLine3" refType="w" fact="0.11"/>
                          </dgm:constrLst>
                        </dgm:if>
                        <dgm:else name="Name92">
                          <dgm:constrLst>
                            <dgm:constr type="w" for="ch" forName="anchor3" refType="w" fact="0.89"/>
                            <dgm:constr type="w" for="ch" forName="backup3" refType="w" fact="-0.89"/>
                            <dgm:constr type="w" for="ch" forName="preLine3" refType="w" fact="0.11"/>
                            <dgm:constr type="w" for="ch" forName="desTx3" refType="w" fact="0.78"/>
                          </dgm:constrLst>
                        </dgm:else>
                      </dgm:choose>
                      <dgm:layoutNode name="anchor3" moveWith="desTx3">
                        <dgm:alg type="sp"/>
                        <dgm:shape xmlns:r="http://schemas.openxmlformats.org/officeDocument/2006/relationships" r:blip="">
                          <dgm:adjLst/>
                        </dgm:shape>
                      </dgm:layoutNode>
                      <dgm:layoutNode name="backup3" moveWith="desTx3">
                        <dgm:alg type="sp"/>
                        <dgm:shape xmlns:r="http://schemas.openxmlformats.org/officeDocument/2006/relationships" r:blip="">
                          <dgm:adjLst/>
                        </dgm:shape>
                      </dgm:layoutNode>
                      <dgm:layoutNode name="preLine3" styleLbl="parChTrans1D1" moveWith="desTx3">
                        <dgm:alg type="sp"/>
                        <dgm:shape xmlns:r="http://schemas.openxmlformats.org/officeDocument/2006/relationships" type="line" r:blip="">
                          <dgm:adjLst/>
                        </dgm:shape>
                        <dgm:presOf/>
                      </dgm:layoutNode>
                      <dgm:layoutNode name="desTx3" styleLbl="revTx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ect" r:blip="" hideGeom="1">
                          <dgm:adjLst/>
                        </dgm:shape>
                        <dgm:presOf axis="desOrSelf" ptType="node"/>
                        <dgm:constrLst>
                          <dgm:constr type="h" refType="w" fact="0.6"/>
                        </dgm:constrLst>
                        <dgm:ruleLst>
                          <dgm:rule type="primFontSz" val="5" fact="NaN" max="NaN"/>
                        </dgm:ruleLst>
                      </dgm:layoutNode>
                      <dgm:choose name="Name93">
                        <dgm:if name="Name94" axis="root ch" ptType="all node" func="cnt" op="gte" val="4">
                          <dgm:layoutNode name="postLine3" styleLbl="parChTrans1D1" moveWith="desTx3">
                            <dgm:alg type="sp"/>
                            <dgm:shape xmlns:r="http://schemas.openxmlformats.org/officeDocument/2006/relationships" type="line" r:blip="">
                              <dgm:adjLst/>
                            </dgm:shape>
                            <dgm:presOf/>
                          </dgm:layoutNode>
                        </dgm:if>
                        <dgm:else name="Name95"/>
                      </dgm:choose>
                    </dgm:layoutNode>
                  </dgm:forEach>
                  <dgm:choose name="Name96">
                    <dgm:if name="Name97" axis="root ch" ptType="all node" func="cnt" op="gte" val="4">
                      <dgm:forEach name="Name98" axis="self" ptType="parTrans">
                        <dgm:layoutNode name="Name99" styleLbl="parChTrans1D1">
                          <dgm:choose name="Name100">
                            <dgm:if name="Name101" func="var" arg="dir" op="equ" val="norm">
                              <dgm:alg type="conn">
                                <dgm:param type="dim" val="1D"/>
                                <dgm:param type="begPts" val="midL"/>
                                <dgm:param type="srcNode" val="parTx4"/>
                                <dgm:param type="endSty" val="noArr"/>
                                <dgm:param type="dstNode" val="anchor3"/>
                              </dgm:alg>
                            </dgm:if>
                            <dgm:else name="Name102">
                              <dgm:alg type="conn">
                                <dgm:param type="dim" val="1D"/>
                                <dgm:param type="begPts" val="midR"/>
                                <dgm:param type="endSty" val="noArr"/>
                                <dgm:param type="srcNode" val="parTx4"/>
                                <dgm:param type="dstNode" val="anchor3"/>
                              </dgm:alg>
                            </dgm:else>
                          </dgm:choose>
                          <dgm:shape xmlns:r="http://schemas.openxmlformats.org/officeDocument/2006/relationships" type="conn" r:blip="">
                            <dgm:adjLst/>
                          </dgm:shape>
                          <dgm:presOf/>
                          <dgm:constrLst>
                            <dgm:constr type="connDist"/>
                            <dgm:constr type="begPad" refType="connDist" fact="0.11"/>
                            <dgm:constr type="endPad"/>
                          </dgm:constrLst>
                        </dgm:layoutNode>
                      </dgm:forEach>
                    </dgm:if>
                    <dgm:else name="Name103"/>
                  </dgm:choose>
                </dgm:forEach>
              </dgm:layoutNode>
              <dgm:choose name="Name104">
                <dgm:if name="Name105" axis="root ch" ptType="all node" func="cnt" op="gte" val="4">
                  <dgm:layoutNode name="spPost3">
                    <dgm:alg type="sp"/>
                    <dgm:shape xmlns:r="http://schemas.openxmlformats.org/officeDocument/2006/relationships" r:blip="">
                      <dgm:adjLst/>
                    </dgm:shape>
                  </dgm:layoutNode>
                </dgm:if>
                <dgm:else name="Name106"/>
              </dgm:choose>
            </dgm:if>
            <dgm:else name="Name107"/>
          </dgm:choose>
        </dgm:if>
        <dgm:if name="Name108" axis="self" ptType="node" func="pos" op="equ" val="4">
          <dgm:layoutNode name="parTx4" styleLbl="node1">
            <dgm:alg type="tx"/>
            <dgm:shape xmlns:r="http://schemas.openxmlformats.org/officeDocument/2006/relationships" type="ellipse" r:blip="">
              <dgm:adjLst/>
            </dgm:shape>
            <dgm:presOf axis="self" ptType="node"/>
            <dgm:constrLst>
              <dgm:constr type="h" refType="w"/>
              <dgm:constr type="w" refType="h" op="lte"/>
              <dgm:constr type="tMarg"/>
              <dgm:constr type="bMarg"/>
              <dgm:constr type="lMarg"/>
              <dgm:constr type="rMarg"/>
            </dgm:constrLst>
            <dgm:ruleLst>
              <dgm:rule type="primFontSz" val="5" fact="NaN" max="NaN"/>
            </dgm:ruleLst>
          </dgm:layoutNode>
          <dgm:choose name="Name109">
            <dgm:if name="Name110" axis="ch" ptType="node" func="cnt" op="gte" val="1">
              <dgm:layoutNode name="spPre4">
                <dgm:alg type="sp"/>
                <dgm:shape xmlns:r="http://schemas.openxmlformats.org/officeDocument/2006/relationships" r:blip="">
                  <dgm:adjLst/>
                </dgm:shape>
              </dgm:layoutNode>
              <dgm:layoutNode name="chLin4">
                <dgm:alg type="lin">
                  <dgm:param type="linDir" val="fromT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w" for="ch" forName="txAndLines4" refType="w" fact="0.77"/>
                  <dgm:constr type="w" for="ch" forName="top4" refType="w" refFor="ch" refForName="txAndLines4" fact="0.78"/>
                </dgm:constrLst>
                <dgm:forEach name="Name111" axis="ch">
                  <dgm:forEach name="Name112" axis="self" ptType="parTrans">
                    <dgm:layoutNode name="Name113" styleLbl="parChTrans1D1">
                      <dgm:choose name="Name114">
                        <dgm:if name="Name115" func="var" arg="dir" op="equ" val="norm">
                          <dgm:alg type="conn">
                            <dgm:param type="dim" val="1D"/>
                            <dgm:param type="begPts" val="midR"/>
                            <dgm:param type="endSty" val="noArr"/>
                            <dgm:param type="dstNode" val="anchor4"/>
                          </dgm:alg>
                        </dgm:if>
                        <dgm:else name="Name116">
                          <dgm:alg type="conn">
                            <dgm:param type="dim" val="1D"/>
                            <dgm:param type="begPts" val="midL"/>
                            <dgm:param type="endSty" val="noArr"/>
                            <dgm:param type="srcNode" val="parTx4"/>
                            <dgm:param type="dstNode" val="anchor4"/>
                          </dgm:alg>
                        </dgm:else>
                      </dgm:choose>
                      <dgm:shape xmlns:r="http://schemas.openxmlformats.org/officeDocument/2006/relationships" type="conn" r:blip="">
                        <dgm:adjLst/>
                      </dgm:shape>
                      <dgm:presOf/>
                      <dgm:constrLst>
                        <dgm:constr type="connDist"/>
                        <dgm:constr type="begPad" refType="connDist" fact="0.11"/>
                        <dgm:constr type="endPad"/>
                      </dgm:constrLst>
                    </dgm:layoutNode>
                  </dgm:forEach>
                  <dgm:forEach name="Name117" axis="self" ptType="node">
                    <dgm:choose name="Name118">
                      <dgm:if name="Name119" axis="par ch" ptType="node node" func="cnt" op="equ" val="1">
                        <dgm:layoutNode name="top4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constrLst>
                            <dgm:constr type="h" refType="w" fact="0.6"/>
                          </dgm:constrLst>
                        </dgm:layoutNode>
                      </dgm:if>
                      <dgm:else name="Name120"/>
                    </dgm:choose>
                    <dgm:layoutNode name="txAndLines4">
                      <dgm:choose name="Name121">
                        <dgm:if name="Name122" func="var" arg="dir" op="equ" val="norm">
                          <dgm:alg type="lin"/>
                        </dgm:if>
                        <dgm:else name="Name123">
                          <dgm:alg type="lin">
                            <dgm:param type="linDir" val="from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hoose name="Name124">
                        <dgm:if name="Name125" axis="root ch" ptType="all node" func="cnt" op="gte" val="5">
                          <dgm:constrLst>
                            <dgm:constr type="w" for="ch" forName="anchor4" refType="w"/>
                            <dgm:constr type="w" for="ch" forName="backup4" refType="w" fact="-1"/>
                            <dgm:constr type="w" for="ch" forName="preLine4" refType="w" fact="0.11"/>
                            <dgm:constr type="w" for="ch" forName="desTx4" refType="w" fact="0.78"/>
                            <dgm:constr type="w" for="ch" forName="postLine4" refType="w" fact="0.11"/>
                          </dgm:constrLst>
                        </dgm:if>
                        <dgm:else name="Name126">
                          <dgm:constrLst>
                            <dgm:constr type="w" for="ch" forName="anchor4" refType="w" fact="0.89"/>
                            <dgm:constr type="w" for="ch" forName="backup4" refType="w" fact="-0.89"/>
                            <dgm:constr type="w" for="ch" forName="preLine4" refType="w" fact="0.11"/>
                            <dgm:constr type="w" for="ch" forName="desTx4" refType="w" fact="0.78"/>
                          </dgm:constrLst>
                        </dgm:else>
                      </dgm:choose>
                      <dgm:layoutNode name="anchor4" moveWith="desTx4">
                        <dgm:alg type="sp"/>
                        <dgm:shape xmlns:r="http://schemas.openxmlformats.org/officeDocument/2006/relationships" r:blip="">
                          <dgm:adjLst/>
                        </dgm:shape>
                      </dgm:layoutNode>
                      <dgm:layoutNode name="backup4" moveWith="desTx4">
                        <dgm:alg type="sp"/>
                        <dgm:shape xmlns:r="http://schemas.openxmlformats.org/officeDocument/2006/relationships" r:blip="">
                          <dgm:adjLst/>
                        </dgm:shape>
                      </dgm:layoutNode>
                      <dgm:layoutNode name="preLine4" styleLbl="parChTrans1D1" moveWith="desTx4">
                        <dgm:alg type="sp"/>
                        <dgm:shape xmlns:r="http://schemas.openxmlformats.org/officeDocument/2006/relationships" type="line" r:blip="">
                          <dgm:adjLst/>
                        </dgm:shape>
                        <dgm:presOf/>
                      </dgm:layoutNode>
                      <dgm:layoutNode name="desTx4" styleLbl="revTx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ect" r:blip="" hideGeom="1">
                          <dgm:adjLst/>
                        </dgm:shape>
                        <dgm:presOf axis="desOrSelf" ptType="node"/>
                        <dgm:constrLst>
                          <dgm:constr type="h" refType="w" fact="0.6"/>
                        </dgm:constrLst>
                        <dgm:ruleLst>
                          <dgm:rule type="primFontSz" val="5" fact="NaN" max="NaN"/>
                        </dgm:ruleLst>
                      </dgm:layoutNode>
                      <dgm:choose name="Name127">
                        <dgm:if name="Name128" axis="root ch" ptType="all node" func="cnt" op="gte" val="5">
                          <dgm:layoutNode name="postLine4" styleLbl="parChTrans1D1" moveWith="desTx4">
                            <dgm:alg type="sp"/>
                            <dgm:shape xmlns:r="http://schemas.openxmlformats.org/officeDocument/2006/relationships" type="line" r:blip="">
                              <dgm:adjLst/>
                            </dgm:shape>
                            <dgm:presOf/>
                          </dgm:layoutNode>
                        </dgm:if>
                        <dgm:else name="Name129"/>
                      </dgm:choose>
                    </dgm:layoutNode>
                  </dgm:forEach>
                  <dgm:choose name="Name130">
                    <dgm:if name="Name131" axis="root ch" ptType="all node" func="cnt" op="gte" val="5">
                      <dgm:forEach name="Name132" axis="self" ptType="parTrans">
                        <dgm:layoutNode name="Name133" styleLbl="parChTrans1D1">
                          <dgm:choose name="Name134">
                            <dgm:if name="Name135" func="var" arg="dir" op="equ" val="norm">
                              <dgm:alg type="conn">
                                <dgm:param type="dim" val="1D"/>
                                <dgm:param type="begPts" val="midL"/>
                                <dgm:param type="srcNode" val="parTx5"/>
                                <dgm:param type="endSty" val="noArr"/>
                                <dgm:param type="dstNode" val="anchor4"/>
                              </dgm:alg>
                            </dgm:if>
                            <dgm:else name="Name136">
                              <dgm:alg type="conn">
                                <dgm:param type="dim" val="1D"/>
                                <dgm:param type="begPts" val="midR"/>
                                <dgm:param type="endSty" val="noArr"/>
                                <dgm:param type="srcNode" val="parTx5"/>
                                <dgm:param type="dstNode" val="anchor4"/>
                              </dgm:alg>
                            </dgm:else>
                          </dgm:choose>
                          <dgm:shape xmlns:r="http://schemas.openxmlformats.org/officeDocument/2006/relationships" type="conn" r:blip="">
                            <dgm:adjLst/>
                          </dgm:shape>
                          <dgm:presOf/>
                          <dgm:constrLst>
                            <dgm:constr type="connDist"/>
                            <dgm:constr type="begPad" refType="connDist" fact="0.11"/>
                            <dgm:constr type="endPad"/>
                          </dgm:constrLst>
                        </dgm:layoutNode>
                      </dgm:forEach>
                    </dgm:if>
                    <dgm:else name="Name137"/>
                  </dgm:choose>
                </dgm:forEach>
              </dgm:layoutNode>
              <dgm:choose name="Name138">
                <dgm:if name="Name139" axis="root ch" ptType="all node" func="cnt" op="gte" val="5">
                  <dgm:layoutNode name="spPost4">
                    <dgm:alg type="sp"/>
                    <dgm:shape xmlns:r="http://schemas.openxmlformats.org/officeDocument/2006/relationships" r:blip="">
                      <dgm:adjLst/>
                    </dgm:shape>
                  </dgm:layoutNode>
                </dgm:if>
                <dgm:else name="Name140"/>
              </dgm:choose>
            </dgm:if>
            <dgm:else name="Name141"/>
          </dgm:choose>
        </dgm:if>
        <dgm:if name="Name142" axis="self" ptType="node" func="pos" op="equ" val="5">
          <dgm:layoutNode name="parTx5" styleLbl="node1">
            <dgm:alg type="tx"/>
            <dgm:shape xmlns:r="http://schemas.openxmlformats.org/officeDocument/2006/relationships" type="ellipse" r:blip="">
              <dgm:adjLst/>
            </dgm:shape>
            <dgm:presOf axis="self" ptType="node"/>
            <dgm:constrLst>
              <dgm:constr type="h" refType="w"/>
              <dgm:constr type="w" refType="h" op="lte"/>
              <dgm:constr type="tMarg"/>
              <dgm:constr type="bMarg"/>
              <dgm:constr type="lMarg"/>
              <dgm:constr type="rMarg"/>
            </dgm:constrLst>
            <dgm:ruleLst>
              <dgm:rule type="primFontSz" val="5" fact="NaN" max="NaN"/>
            </dgm:ruleLst>
          </dgm:layoutNode>
          <dgm:choose name="Name143">
            <dgm:if name="Name144" axis="ch" ptType="node" func="cnt" op="gte" val="1">
              <dgm:layoutNode name="spPre5">
                <dgm:alg type="sp"/>
                <dgm:shape xmlns:r="http://schemas.openxmlformats.org/officeDocument/2006/relationships" r:blip="">
                  <dgm:adjLst/>
                </dgm:shape>
              </dgm:layoutNode>
              <dgm:layoutNode name="chLin5">
                <dgm:alg type="lin">
                  <dgm:param type="linDir" val="fromT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w" for="ch" forName="txAndLines5" refType="w" fact="0.77"/>
                  <dgm:constr type="w" for="ch" forName="top5" refType="w" refFor="ch" refForName="txAndLines5" fact="0.78"/>
                </dgm:constrLst>
                <dgm:forEach name="Name145" axis="ch">
                  <dgm:forEach name="Name146" axis="self" ptType="parTrans">
                    <dgm:layoutNode name="Name147" styleLbl="parChTrans1D1">
                      <dgm:choose name="Name148">
                        <dgm:if name="Name149" func="var" arg="dir" op="equ" val="norm">
                          <dgm:alg type="conn">
                            <dgm:param type="dim" val="1D"/>
                            <dgm:param type="begPts" val="midR"/>
                            <dgm:param type="endSty" val="noArr"/>
                            <dgm:param type="dstNode" val="anchor5"/>
                          </dgm:alg>
                        </dgm:if>
                        <dgm:else name="Name150">
                          <dgm:alg type="conn">
                            <dgm:param type="dim" val="1D"/>
                            <dgm:param type="begPts" val="midL"/>
                            <dgm:param type="endSty" val="noArr"/>
                            <dgm:param type="srcNode" val="parTx5"/>
                            <dgm:param type="dstNode" val="anchor5"/>
                          </dgm:alg>
                        </dgm:else>
                      </dgm:choose>
                      <dgm:shape xmlns:r="http://schemas.openxmlformats.org/officeDocument/2006/relationships" type="conn" r:blip="">
                        <dgm:adjLst/>
                      </dgm:shape>
                      <dgm:presOf/>
                      <dgm:constrLst>
                        <dgm:constr type="connDist"/>
                        <dgm:constr type="begPad" refType="connDist" fact="0.11"/>
                        <dgm:constr type="endPad"/>
                      </dgm:constrLst>
                    </dgm:layoutNode>
                  </dgm:forEach>
                  <dgm:forEach name="Name151" axis="self" ptType="node">
                    <dgm:choose name="Name152">
                      <dgm:if name="Name153" axis="par ch" ptType="node node" func="cnt" op="equ" val="1">
                        <dgm:layoutNode name="top5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constrLst>
                            <dgm:constr type="h" refType="w" fact="0.6"/>
                          </dgm:constrLst>
                        </dgm:layoutNode>
                      </dgm:if>
                      <dgm:else name="Name154"/>
                    </dgm:choose>
                    <dgm:layoutNode name="txAndLines5">
                      <dgm:choose name="Name155">
                        <dgm:if name="Name156" func="var" arg="dir" op="equ" val="norm">
                          <dgm:alg type="lin"/>
                        </dgm:if>
                        <dgm:else name="Name157">
                          <dgm:alg type="lin">
                            <dgm:param type="linDir" val="from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hoose name="Name158">
                        <dgm:if name="Name159" axis="root ch" ptType="all node" func="cnt" op="gte" val="6">
                          <dgm:constrLst>
                            <dgm:constr type="w" for="ch" forName="anchor5" refType="w"/>
                            <dgm:constr type="w" for="ch" forName="backup5" refType="w" fact="-1"/>
                            <dgm:constr type="w" for="ch" forName="preLine5" refType="w" fact="0.11"/>
                            <dgm:constr type="w" for="ch" forName="desTx5" refType="w" fact="0.78"/>
                            <dgm:constr type="w" for="ch" forName="postLine5" refType="w" fact="0.11"/>
                          </dgm:constrLst>
                        </dgm:if>
                        <dgm:else name="Name160">
                          <dgm:constrLst>
                            <dgm:constr type="w" for="ch" forName="anchor5" refType="w" fact="0.89"/>
                            <dgm:constr type="w" for="ch" forName="backup5" refType="w" fact="-0.89"/>
                            <dgm:constr type="w" for="ch" forName="preLine5" refType="w" fact="0.11"/>
                            <dgm:constr type="w" for="ch" forName="desTx5" refType="w" fact="0.78"/>
                          </dgm:constrLst>
                        </dgm:else>
                      </dgm:choose>
                      <dgm:layoutNode name="anchor5" moveWith="desTx5">
                        <dgm:alg type="sp"/>
                        <dgm:shape xmlns:r="http://schemas.openxmlformats.org/officeDocument/2006/relationships" r:blip="">
                          <dgm:adjLst/>
                        </dgm:shape>
                      </dgm:layoutNode>
                      <dgm:layoutNode name="backup5" moveWith="desTx5">
                        <dgm:alg type="sp"/>
                        <dgm:shape xmlns:r="http://schemas.openxmlformats.org/officeDocument/2006/relationships" r:blip="">
                          <dgm:adjLst/>
                        </dgm:shape>
                      </dgm:layoutNode>
                      <dgm:layoutNode name="preLine5" styleLbl="parChTrans1D1" moveWith="desTx5">
                        <dgm:alg type="sp"/>
                        <dgm:shape xmlns:r="http://schemas.openxmlformats.org/officeDocument/2006/relationships" type="line" r:blip="">
                          <dgm:adjLst/>
                        </dgm:shape>
                        <dgm:presOf/>
                      </dgm:layoutNode>
                      <dgm:layoutNode name="desTx5" styleLbl="revTx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ect" r:blip="" hideGeom="1">
                          <dgm:adjLst/>
                        </dgm:shape>
                        <dgm:presOf axis="desOrSelf" ptType="node"/>
                        <dgm:constrLst>
                          <dgm:constr type="h" refType="w" fact="0.6"/>
                        </dgm:constrLst>
                        <dgm:ruleLst>
                          <dgm:rule type="primFontSz" val="5" fact="NaN" max="NaN"/>
                        </dgm:ruleLst>
                      </dgm:layoutNode>
                      <dgm:choose name="Name161">
                        <dgm:if name="Name162" axis="root ch" ptType="all node" func="cnt" op="gte" val="6">
                          <dgm:layoutNode name="postLine5" styleLbl="parChTrans1D1" moveWith="desTx5">
                            <dgm:alg type="sp"/>
                            <dgm:shape xmlns:r="http://schemas.openxmlformats.org/officeDocument/2006/relationships" type="line" r:blip="">
                              <dgm:adjLst/>
                            </dgm:shape>
                            <dgm:presOf/>
                          </dgm:layoutNode>
                        </dgm:if>
                        <dgm:else name="Name163"/>
                      </dgm:choose>
                    </dgm:layoutNode>
                  </dgm:forEach>
                  <dgm:choose name="Name164">
                    <dgm:if name="Name165" axis="root ch" ptType="all node" func="cnt" op="gte" val="6">
                      <dgm:forEach name="Name166" axis="self" ptType="parTrans">
                        <dgm:layoutNode name="Name167" styleLbl="parChTrans1D1">
                          <dgm:choose name="Name168">
                            <dgm:if name="Name169" func="var" arg="dir" op="equ" val="norm">
                              <dgm:alg type="conn">
                                <dgm:param type="dim" val="1D"/>
                                <dgm:param type="begPts" val="midL"/>
                                <dgm:param type="srcNode" val="parTx6"/>
                                <dgm:param type="endSty" val="noArr"/>
                                <dgm:param type="dstNode" val="anchor5"/>
                              </dgm:alg>
                            </dgm:if>
                            <dgm:else name="Name170">
                              <dgm:alg type="conn">
                                <dgm:param type="dim" val="1D"/>
                                <dgm:param type="begPts" val="midR"/>
                                <dgm:param type="endSty" val="noArr"/>
                                <dgm:param type="srcNode" val="parTx6"/>
                                <dgm:param type="dstNode" val="anchor5"/>
                              </dgm:alg>
                            </dgm:else>
                          </dgm:choose>
                          <dgm:shape xmlns:r="http://schemas.openxmlformats.org/officeDocument/2006/relationships" type="conn" r:blip="">
                            <dgm:adjLst/>
                          </dgm:shape>
                          <dgm:presOf/>
                          <dgm:constrLst>
                            <dgm:constr type="connDist"/>
                            <dgm:constr type="begPad" refType="connDist" fact="0.11"/>
                            <dgm:constr type="endPad"/>
                          </dgm:constrLst>
                        </dgm:layoutNode>
                      </dgm:forEach>
                    </dgm:if>
                    <dgm:else name="Name171"/>
                  </dgm:choose>
                </dgm:forEach>
              </dgm:layoutNode>
              <dgm:choose name="Name172">
                <dgm:if name="Name173" axis="root ch" ptType="all node" func="cnt" op="gte" val="6">
                  <dgm:layoutNode name="spPost5">
                    <dgm:alg type="sp"/>
                    <dgm:shape xmlns:r="http://schemas.openxmlformats.org/officeDocument/2006/relationships" r:blip="">
                      <dgm:adjLst/>
                    </dgm:shape>
                  </dgm:layoutNode>
                </dgm:if>
                <dgm:else name="Name174"/>
              </dgm:choose>
            </dgm:if>
            <dgm:else name="Name175"/>
          </dgm:choose>
        </dgm:if>
        <dgm:if name="Name176" axis="self" ptType="node" func="pos" op="equ" val="6">
          <dgm:layoutNode name="parTx6" styleLbl="node1">
            <dgm:alg type="tx"/>
            <dgm:shape xmlns:r="http://schemas.openxmlformats.org/officeDocument/2006/relationships" type="ellipse" r:blip="">
              <dgm:adjLst/>
            </dgm:shape>
            <dgm:presOf axis="self" ptType="node"/>
            <dgm:constrLst>
              <dgm:constr type="h" refType="w"/>
              <dgm:constr type="w" refType="h" op="lte"/>
              <dgm:constr type="tMarg"/>
              <dgm:constr type="bMarg"/>
              <dgm:constr type="lMarg"/>
              <dgm:constr type="rMarg"/>
            </dgm:constrLst>
            <dgm:ruleLst>
              <dgm:rule type="primFontSz" val="5" fact="NaN" max="NaN"/>
            </dgm:ruleLst>
          </dgm:layoutNode>
          <dgm:choose name="Name177">
            <dgm:if name="Name178" axis="ch" ptType="node" func="cnt" op="gte" val="1">
              <dgm:layoutNode name="spPre6">
                <dgm:alg type="sp"/>
                <dgm:shape xmlns:r="http://schemas.openxmlformats.org/officeDocument/2006/relationships" r:blip="">
                  <dgm:adjLst/>
                </dgm:shape>
              </dgm:layoutNode>
              <dgm:layoutNode name="chLin6">
                <dgm:alg type="lin">
                  <dgm:param type="linDir" val="fromT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w" for="ch" forName="txAndLines6" refType="w" fact="0.77"/>
                  <dgm:constr type="w" for="ch" forName="top6" refType="w" refFor="ch" refForName="txAndLines6" fact="0.78"/>
                </dgm:constrLst>
                <dgm:forEach name="Name179" axis="ch">
                  <dgm:forEach name="Name180" axis="self" ptType="parTrans">
                    <dgm:layoutNode name="Name181" styleLbl="parChTrans1D1">
                      <dgm:choose name="Name182">
                        <dgm:if name="Name183" func="var" arg="dir" op="equ" val="norm">
                          <dgm:alg type="conn">
                            <dgm:param type="dim" val="1D"/>
                            <dgm:param type="begPts" val="midR"/>
                            <dgm:param type="endSty" val="noArr"/>
                            <dgm:param type="dstNode" val="anchor6"/>
                          </dgm:alg>
                        </dgm:if>
                        <dgm:else name="Name184">
                          <dgm:alg type="conn">
                            <dgm:param type="dim" val="1D"/>
                            <dgm:param type="begPts" val="midL"/>
                            <dgm:param type="endSty" val="noArr"/>
                            <dgm:param type="srcNode" val="parTx6"/>
                            <dgm:param type="dstNode" val="anchor6"/>
                          </dgm:alg>
                        </dgm:else>
                      </dgm:choose>
                      <dgm:shape xmlns:r="http://schemas.openxmlformats.org/officeDocument/2006/relationships" type="conn" r:blip="">
                        <dgm:adjLst/>
                      </dgm:shape>
                      <dgm:presOf/>
                      <dgm:constrLst>
                        <dgm:constr type="connDist"/>
                        <dgm:constr type="begPad" refType="connDist" fact="0.11"/>
                        <dgm:constr type="endPad"/>
                      </dgm:constrLst>
                    </dgm:layoutNode>
                  </dgm:forEach>
                  <dgm:forEach name="Name185" axis="self" ptType="node">
                    <dgm:choose name="Name186">
                      <dgm:if name="Name187" axis="par ch" ptType="node node" func="cnt" op="equ" val="1">
                        <dgm:layoutNode name="top6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constrLst>
                            <dgm:constr type="h" refType="w" fact="0.6"/>
                          </dgm:constrLst>
                        </dgm:layoutNode>
                      </dgm:if>
                      <dgm:else name="Name188"/>
                    </dgm:choose>
                    <dgm:layoutNode name="txAndLines6">
                      <dgm:choose name="Name189">
                        <dgm:if name="Name190" func="var" arg="dir" op="equ" val="norm">
                          <dgm:alg type="lin"/>
                        </dgm:if>
                        <dgm:else name="Name191">
                          <dgm:alg type="lin">
                            <dgm:param type="linDir" val="from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hoose name="Name192">
                        <dgm:if name="Name193" axis="root ch" ptType="all node" func="cnt" op="gte" val="7">
                          <dgm:constrLst>
                            <dgm:constr type="w" for="ch" forName="anchor6" refType="w"/>
                            <dgm:constr type="w" for="ch" forName="backup6" refType="w" fact="-1"/>
                            <dgm:constr type="w" for="ch" forName="preLine6" refType="w" fact="0.11"/>
                            <dgm:constr type="w" for="ch" forName="desTx6" refType="w" fact="0.78"/>
                            <dgm:constr type="w" for="ch" forName="postLine6" refType="w" fact="0.11"/>
                          </dgm:constrLst>
                        </dgm:if>
                        <dgm:else name="Name194">
                          <dgm:constrLst>
                            <dgm:constr type="w" for="ch" forName="anchor6" refType="w" fact="0.89"/>
                            <dgm:constr type="w" for="ch" forName="backup6" refType="w" fact="-0.89"/>
                            <dgm:constr type="w" for="ch" forName="preLine6" refType="w" fact="0.11"/>
                            <dgm:constr type="w" for="ch" forName="desTx6" refType="w" fact="0.78"/>
                          </dgm:constrLst>
                        </dgm:else>
                      </dgm:choose>
                      <dgm:layoutNode name="anchor6" moveWith="desTx6">
                        <dgm:alg type="sp"/>
                        <dgm:shape xmlns:r="http://schemas.openxmlformats.org/officeDocument/2006/relationships" r:blip="">
                          <dgm:adjLst/>
                        </dgm:shape>
                      </dgm:layoutNode>
                      <dgm:layoutNode name="backup6" moveWith="desTx6">
                        <dgm:alg type="sp"/>
                        <dgm:shape xmlns:r="http://schemas.openxmlformats.org/officeDocument/2006/relationships" r:blip="">
                          <dgm:adjLst/>
                        </dgm:shape>
                      </dgm:layoutNode>
                      <dgm:layoutNode name="preLine6" styleLbl="parChTrans1D1" moveWith="desTx6">
                        <dgm:alg type="sp"/>
                        <dgm:shape xmlns:r="http://schemas.openxmlformats.org/officeDocument/2006/relationships" type="line" r:blip="">
                          <dgm:adjLst/>
                        </dgm:shape>
                        <dgm:presOf/>
                      </dgm:layoutNode>
                      <dgm:layoutNode name="desTx6" styleLbl="revTx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ect" r:blip="" hideGeom="1">
                          <dgm:adjLst/>
                        </dgm:shape>
                        <dgm:presOf axis="desOrSelf" ptType="node"/>
                        <dgm:constrLst>
                          <dgm:constr type="h" refType="w" fact="0.6"/>
                        </dgm:constrLst>
                        <dgm:ruleLst>
                          <dgm:rule type="primFontSz" val="5" fact="NaN" max="NaN"/>
                        </dgm:ruleLst>
                      </dgm:layoutNode>
                      <dgm:choose name="Name195">
                        <dgm:if name="Name196" axis="root ch" ptType="all node" func="cnt" op="gte" val="7">
                          <dgm:layoutNode name="postLine6" styleLbl="parChTrans1D1" moveWith="desTx6">
                            <dgm:alg type="sp"/>
                            <dgm:shape xmlns:r="http://schemas.openxmlformats.org/officeDocument/2006/relationships" type="line" r:blip="">
                              <dgm:adjLst/>
                            </dgm:shape>
                            <dgm:presOf/>
                          </dgm:layoutNode>
                        </dgm:if>
                        <dgm:else name="Name197"/>
                      </dgm:choose>
                    </dgm:layoutNode>
                  </dgm:forEach>
                  <dgm:choose name="Name198">
                    <dgm:if name="Name199" axis="root ch" ptType="all node" func="cnt" op="gte" val="7">
                      <dgm:forEach name="Name200" axis="self" ptType="parTrans">
                        <dgm:layoutNode name="Name201" styleLbl="parChTrans1D1">
                          <dgm:choose name="Name202">
                            <dgm:if name="Name203" func="var" arg="dir" op="equ" val="norm">
                              <dgm:alg type="conn">
                                <dgm:param type="dim" val="1D"/>
                                <dgm:param type="begPts" val="midL"/>
                                <dgm:param type="srcNode" val="parTx7"/>
                                <dgm:param type="endSty" val="noArr"/>
                                <dgm:param type="dstNode" val="anchor6"/>
                              </dgm:alg>
                            </dgm:if>
                            <dgm:else name="Name204">
                              <dgm:alg type="conn">
                                <dgm:param type="dim" val="1D"/>
                                <dgm:param type="begPts" val="midR"/>
                                <dgm:param type="endSty" val="noArr"/>
                                <dgm:param type="srcNode" val="parTx7"/>
                                <dgm:param type="dstNode" val="anchor6"/>
                              </dgm:alg>
                            </dgm:else>
                          </dgm:choose>
                          <dgm:shape xmlns:r="http://schemas.openxmlformats.org/officeDocument/2006/relationships" type="conn" r:blip="">
                            <dgm:adjLst/>
                          </dgm:shape>
                          <dgm:presOf/>
                          <dgm:constrLst>
                            <dgm:constr type="connDist"/>
                            <dgm:constr type="begPad" refType="connDist" fact="0.11"/>
                            <dgm:constr type="endPad"/>
                          </dgm:constrLst>
                        </dgm:layoutNode>
                      </dgm:forEach>
                    </dgm:if>
                    <dgm:else name="Name205"/>
                  </dgm:choose>
                </dgm:forEach>
              </dgm:layoutNode>
              <dgm:choose name="Name206">
                <dgm:if name="Name207" axis="root ch" ptType="all node" func="cnt" op="gte" val="7">
                  <dgm:layoutNode name="spPost6">
                    <dgm:alg type="sp"/>
                    <dgm:shape xmlns:r="http://schemas.openxmlformats.org/officeDocument/2006/relationships" r:blip="">
                      <dgm:adjLst/>
                    </dgm:shape>
                  </dgm:layoutNode>
                </dgm:if>
                <dgm:else name="Name208"/>
              </dgm:choose>
            </dgm:if>
            <dgm:else name="Name209"/>
          </dgm:choose>
        </dgm:if>
        <dgm:if name="Name210" axis="self" ptType="node" func="pos" op="equ" val="7">
          <dgm:layoutNode name="parTx7" styleLbl="node1">
            <dgm:alg type="tx"/>
            <dgm:shape xmlns:r="http://schemas.openxmlformats.org/officeDocument/2006/relationships" type="ellipse" r:blip="">
              <dgm:adjLst/>
            </dgm:shape>
            <dgm:presOf axis="self" ptType="node"/>
            <dgm:constrLst>
              <dgm:constr type="h" refType="w"/>
              <dgm:constr type="w" refType="h" op="lte"/>
              <dgm:constr type="tMarg"/>
              <dgm:constr type="bMarg"/>
              <dgm:constr type="lMarg"/>
              <dgm:constr type="rMarg"/>
            </dgm:constrLst>
            <dgm:ruleLst>
              <dgm:rule type="primFontSz" val="5" fact="NaN" max="NaN"/>
            </dgm:ruleLst>
          </dgm:layoutNode>
          <dgm:choose name="Name211">
            <dgm:if name="Name212" axis="ch" ptType="node" func="cnt" op="gte" val="1">
              <dgm:layoutNode name="spPre7">
                <dgm:alg type="sp"/>
                <dgm:shape xmlns:r="http://schemas.openxmlformats.org/officeDocument/2006/relationships" r:blip="">
                  <dgm:adjLst/>
                </dgm:shape>
              </dgm:layoutNode>
              <dgm:layoutNode name="chLin7">
                <dgm:alg type="lin">
                  <dgm:param type="linDir" val="fromT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w" for="ch" forName="txAndLines7" refType="w" fact="0.77"/>
                  <dgm:constr type="w" for="ch" forName="top7" refType="w" refFor="ch" refForName="txAndLines7" fact="0.78"/>
                </dgm:constrLst>
                <dgm:forEach name="Name213" axis="ch">
                  <dgm:forEach name="Name214" axis="self" ptType="parTrans">
                    <dgm:layoutNode name="Name215" styleLbl="parChTrans1D1">
                      <dgm:choose name="Name216">
                        <dgm:if name="Name217" func="var" arg="dir" op="equ" val="norm">
                          <dgm:alg type="conn">
                            <dgm:param type="dim" val="1D"/>
                            <dgm:param type="begPts" val="midR"/>
                            <dgm:param type="endSty" val="noArr"/>
                            <dgm:param type="dstNode" val="anchor7"/>
                          </dgm:alg>
                        </dgm:if>
                        <dgm:else name="Name218">
                          <dgm:alg type="conn">
                            <dgm:param type="dim" val="1D"/>
                            <dgm:param type="begPts" val="midL"/>
                            <dgm:param type="endSty" val="noArr"/>
                            <dgm:param type="srcNode" val="parTx7"/>
                            <dgm:param type="dstNode" val="anchor7"/>
                          </dgm:alg>
                        </dgm:else>
                      </dgm:choose>
                      <dgm:shape xmlns:r="http://schemas.openxmlformats.org/officeDocument/2006/relationships" type="conn" r:blip="">
                        <dgm:adjLst/>
                      </dgm:shape>
                      <dgm:presOf/>
                      <dgm:constrLst>
                        <dgm:constr type="connDist"/>
                        <dgm:constr type="begPad" refType="connDist" fact="0.11"/>
                        <dgm:constr type="endPad"/>
                      </dgm:constrLst>
                    </dgm:layoutNode>
                  </dgm:forEach>
                  <dgm:forEach name="Name219" axis="self" ptType="node">
                    <dgm:choose name="Name220">
                      <dgm:if name="Name221" axis="par ch" ptType="node node" func="cnt" op="equ" val="1">
                        <dgm:layoutNode name="top7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constrLst>
                            <dgm:constr type="h" refType="w" fact="0.6"/>
                          </dgm:constrLst>
                        </dgm:layoutNode>
                      </dgm:if>
                      <dgm:else name="Name222"/>
                    </dgm:choose>
                    <dgm:layoutNode name="txAndLines7">
                      <dgm:choose name="Name223">
                        <dgm:if name="Name224" func="var" arg="dir" op="equ" val="norm">
                          <dgm:alg type="lin"/>
                        </dgm:if>
                        <dgm:else name="Name225">
                          <dgm:alg type="lin">
                            <dgm:param type="linDir" val="from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onstrLst>
                        <dgm:constr type="w" for="ch" forName="anchor7" refType="w" fact="0.89"/>
                        <dgm:constr type="w" for="ch" forName="backup7" refType="w" fact="-0.89"/>
                        <dgm:constr type="w" for="ch" forName="preLine7" refType="w" fact="0.11"/>
                        <dgm:constr type="w" for="ch" forName="desTx7" refType="w" fact="0.78"/>
                      </dgm:constrLst>
                      <dgm:layoutNode name="anchor7" moveWith="desTx7">
                        <dgm:alg type="sp"/>
                        <dgm:shape xmlns:r="http://schemas.openxmlformats.org/officeDocument/2006/relationships" r:blip="">
                          <dgm:adjLst/>
                        </dgm:shape>
                      </dgm:layoutNode>
                      <dgm:layoutNode name="backup7" moveWith="desTx7">
                        <dgm:alg type="sp"/>
                        <dgm:shape xmlns:r="http://schemas.openxmlformats.org/officeDocument/2006/relationships" r:blip="">
                          <dgm:adjLst/>
                        </dgm:shape>
                      </dgm:layoutNode>
                      <dgm:layoutNode name="preLine7" styleLbl="parChTrans1D1" moveWith="desTx7">
                        <dgm:alg type="sp"/>
                        <dgm:shape xmlns:r="http://schemas.openxmlformats.org/officeDocument/2006/relationships" type="line" r:blip="">
                          <dgm:adjLst/>
                        </dgm:shape>
                        <dgm:presOf/>
                      </dgm:layoutNode>
                      <dgm:layoutNode name="desTx7" styleLbl="revTx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ect" r:blip="" hideGeom="1">
                          <dgm:adjLst/>
                        </dgm:shape>
                        <dgm:presOf axis="desOrSelf" ptType="node"/>
                        <dgm:constrLst>
                          <dgm:constr type="h" refType="w" fact="0.6"/>
                        </dgm:constrLst>
                        <dgm:ruleLst>
                          <dgm:rule type="primFontSz" val="5" fact="NaN" max="NaN"/>
                        </dgm:ruleLst>
                      </dgm:layoutNode>
                    </dgm:layoutNode>
                  </dgm:forEach>
                </dgm:forEach>
              </dgm:layoutNode>
            </dgm:if>
            <dgm:else name="Name226"/>
          </dgm:choose>
        </dgm:if>
        <dgm:else name="Name227"/>
      </dgm:choose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9/3/layout/SubStepProcess">
  <dgm:title val=""/>
  <dgm:desc val=""/>
  <dgm:catLst>
    <dgm:cat type="process" pri="1225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3">
          <dgm:prSet phldr="1"/>
        </dgm:pt>
      </dgm:ptLst>
      <dgm:cxnLst>
        <dgm:cxn modelId="6" srcId="0" destId="1" srcOrd="0" destOrd="0"/>
        <dgm:cxn modelId="61" srcId="1" destId="11" srcOrd="0" destOrd="0"/>
        <dgm:cxn modelId="62" srcId="1" destId="12" srcOrd="1" destOrd="0"/>
        <dgm:cxn modelId="7" srcId="0" destId="2" srcOrd="0" destOrd="0"/>
        <dgm:cxn modelId="8" srcId="0" destId="3" srcOrd="0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</dgm:ptLst>
      <dgm:cxnLst>
        <dgm:cxn modelId="4" srcId="0" destId="1" srcOrd="0" destOrd="0"/>
        <dgm:cxn modelId="41" srcId="1" destId="11" srcOrd="0" destOrd="0"/>
        <dgm:cxn modelId="42" srcId="1" destId="12" srcOrd="1" destOrd="0"/>
        <dgm:cxn modelId="5" srcId="0" destId="2" srcOrd="0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8" srcId="0" destId="1" srcOrd="0" destOrd="0"/>
        <dgm:cxn modelId="81" srcId="1" destId="11" srcOrd="0" destOrd="0"/>
        <dgm:cxn modelId="82" srcId="1" destId="12" srcOrd="1" destOrd="0"/>
        <dgm:cxn modelId="9" srcId="0" destId="2" srcOrd="0" destOrd="0"/>
        <dgm:cxn modelId="10" srcId="0" destId="3" srcOrd="0" destOrd="0"/>
        <dgm:cxn modelId="11" srcId="0" destId="4" srcOrd="0" destOrd="0"/>
      </dgm:cxnLst>
      <dgm:bg/>
      <dgm:whole/>
    </dgm:dataModel>
  </dgm:clrData>
  <dgm:layoutNode name="Name0">
    <dgm:varLst>
      <dgm:chMax val="7"/>
      <dgm:dir/>
      <dgm:animOne val="branch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Tx1" refType="w"/>
      <dgm:constr type="w" for="ch" forName="chLin1" refType="w" refFor="ch" refForName="parTx1" fact="1.38"/>
      <dgm:constr type="h" for="ch" forName="chLin1" refType="h"/>
      <dgm:constr type="w" for="ch" forName="spPre1" refType="w" fact="0.27"/>
      <dgm:constr type="w" for="ch" forName="spPost1" refType="w" fact="0.27"/>
      <dgm:constr type="h" for="ch" forName="spPre1" refType="h"/>
      <dgm:constr type="h" for="ch" forName="spPost1" refType="h"/>
      <dgm:constr type="primFontSz" for="ch" forName="parTx1" val="65"/>
      <dgm:constr type="primFontSz" for="des" forName="desTx1" refType="primFontSz" refFor="ch" refForName="parTx1" fact="0.78"/>
      <dgm:constr type="primFontSz" for="des" forName="desTx1" op="equ"/>
      <dgm:constr type="w" for="ch" forName="parTx2" refType="w"/>
      <dgm:constr type="w" for="ch" forName="chLin2" refType="w" refFor="ch" refForName="parTx2" fact="1.38"/>
      <dgm:constr type="h" for="ch" forName="chLin2" refType="h"/>
      <dgm:constr type="w" for="ch" forName="spPre2" refType="w" fact="0.54"/>
      <dgm:constr type="w" for="ch" forName="spPost2" refType="w" fact="0.54"/>
      <dgm:constr type="h" for="ch" forName="spPre2" refType="h"/>
      <dgm:constr type="h" for="ch" forName="spPost2" refType="h"/>
      <dgm:constr type="primFontSz" for="ch" forName="parTx2" refType="primFontSz" refFor="ch" refForName="parTx1" op="equ"/>
      <dgm:constr type="primFontSz" for="des" forName="desTx2" refType="primFontSz" refFor="des" refForName="desTx1" op="equ"/>
      <dgm:constr type="w" for="ch" forName="parTx3" refType="w"/>
      <dgm:constr type="w" for="ch" forName="chLin3" refType="w" refFor="ch" refForName="parTx3" fact="1.38"/>
      <dgm:constr type="h" for="ch" forName="chLin3" refType="h"/>
      <dgm:constr type="w" for="ch" forName="spPre3" refType="w" fact="0.54"/>
      <dgm:constr type="w" for="ch" forName="spPost3" refType="w" fact="0.54"/>
      <dgm:constr type="h" for="ch" forName="spPre3" refType="h"/>
      <dgm:constr type="h" for="ch" forName="spPost3" refType="h"/>
      <dgm:constr type="primFontSz" for="ch" forName="parTx3" refType="primFontSz" refFor="ch" refForName="parTx1" op="equ"/>
      <dgm:constr type="primFontSz" for="des" forName="desTx3" refType="primFontSz" refFor="des" refForName="desTx1" op="equ"/>
      <dgm:constr type="w" for="ch" forName="parTx4" refType="w"/>
      <dgm:constr type="w" for="ch" forName="chLin4" refType="w" refFor="ch" refForName="parTx4" fact="1.38"/>
      <dgm:constr type="h" for="ch" forName="chLin4" refType="h"/>
      <dgm:constr type="w" for="ch" forName="spPre4" refType="w" fact="0.54"/>
      <dgm:constr type="w" for="ch" forName="spPost4" refType="w" fact="0.54"/>
      <dgm:constr type="h" for="ch" forName="spPre4" refType="h"/>
      <dgm:constr type="h" for="ch" forName="spPost4" refType="h"/>
      <dgm:constr type="primFontSz" for="ch" forName="parTx4" refType="primFontSz" refFor="ch" refForName="parTx1" op="equ"/>
      <dgm:constr type="primFontSz" for="des" forName="desTx4" refType="primFontSz" refFor="des" refForName="desTx1" op="equ"/>
      <dgm:constr type="w" for="ch" forName="parTx5" refType="w"/>
      <dgm:constr type="w" for="ch" forName="chLin5" refType="w" refFor="ch" refForName="parTx5" fact="1.38"/>
      <dgm:constr type="h" for="ch" forName="chLin5" refType="h"/>
      <dgm:constr type="w" for="ch" forName="spPre5" refType="w" fact="0.54"/>
      <dgm:constr type="w" for="ch" forName="spPost5" refType="w" fact="0.54"/>
      <dgm:constr type="h" for="ch" forName="spPre5" refType="h"/>
      <dgm:constr type="h" for="ch" forName="spPost5" refType="h"/>
      <dgm:constr type="primFontSz" for="ch" forName="parTx5" refType="primFontSz" refFor="ch" refForName="parTx1" op="equ"/>
      <dgm:constr type="primFontSz" for="des" forName="desTx5" refType="primFontSz" refFor="des" refForName="desTx1" op="equ"/>
      <dgm:constr type="w" for="ch" forName="parTx6" refType="w"/>
      <dgm:constr type="w" for="ch" forName="chLin6" refType="w" refFor="ch" refForName="parTx6" fact="1.38"/>
      <dgm:constr type="h" for="ch" forName="chLin6" refType="h"/>
      <dgm:constr type="w" for="ch" forName="spPre6" refType="w" fact="0.54"/>
      <dgm:constr type="w" for="ch" forName="spPost6" refType="w" fact="0.54"/>
      <dgm:constr type="h" for="ch" forName="spPre6" refType="h"/>
      <dgm:constr type="h" for="ch" forName="spPost6" refType="h"/>
      <dgm:constr type="primFontSz" for="ch" forName="parTx6" refType="primFontSz" refFor="ch" refForName="parTx1" op="equ"/>
      <dgm:constr type="primFontSz" for="des" forName="desTx6" refType="primFontSz" refFor="des" refForName="desTx1" op="equ"/>
      <dgm:constr type="w" for="ch" forName="parTx7" refType="w"/>
      <dgm:constr type="w" for="ch" forName="chLin7" refType="w" refFor="ch" refForName="parTx7" fact="1.38"/>
      <dgm:constr type="h" for="ch" forName="chLin7" refType="h"/>
      <dgm:constr type="w" for="ch" forName="spPre7" refType="w" fact="0.54"/>
      <dgm:constr type="w" for="ch" forName="spPost7" refType="w" fact="0.54"/>
      <dgm:constr type="h" for="ch" forName="spPre7" refType="h"/>
      <dgm:constr type="h" for="ch" forName="spPost7" refType="h"/>
      <dgm:constr type="primFontSz" for="ch" forName="parTx7" refType="primFontSz" refFor="ch" refForName="parTx1" op="equ"/>
      <dgm:constr type="primFontSz" for="des" forName="desTx7" refType="primFontSz" refFor="des" refForName="desTx1" op="equ"/>
    </dgm:constrLst>
    <dgm:forEach name="Name4" axis="ch" ptType="node">
      <dgm:choose name="Name5">
        <dgm:if name="Name6" axis="self" ptType="node" func="pos" op="equ" val="1">
          <dgm:layoutNode name="parTx1" styleLbl="node1">
            <dgm:alg type="tx"/>
            <dgm:shape xmlns:r="http://schemas.openxmlformats.org/officeDocument/2006/relationships" type="ellipse" r:blip="">
              <dgm:adjLst/>
            </dgm:shape>
            <dgm:presOf axis="self" ptType="node"/>
            <dgm:constrLst>
              <dgm:constr type="h" refType="w"/>
              <dgm:constr type="w" refType="h" op="lte"/>
              <dgm:constr type="tMarg"/>
              <dgm:constr type="bMarg"/>
              <dgm:constr type="lMarg"/>
              <dgm:constr type="rMarg"/>
            </dgm:constrLst>
            <dgm:ruleLst>
              <dgm:rule type="primFontSz" val="5" fact="NaN" max="NaN"/>
            </dgm:ruleLst>
          </dgm:layoutNode>
          <dgm:choose name="Name7">
            <dgm:if name="Name8" axis="ch" ptType="node" func="cnt" op="gte" val="1">
              <dgm:layoutNode name="spPre1">
                <dgm:alg type="sp"/>
                <dgm:shape xmlns:r="http://schemas.openxmlformats.org/officeDocument/2006/relationships" r:blip="">
                  <dgm:adjLst/>
                </dgm:shape>
              </dgm:layoutNode>
              <dgm:layoutNode name="chLin1">
                <dgm:alg type="lin">
                  <dgm:param type="linDir" val="fromT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w" for="ch" forName="txAndLines1" refType="w" fact="0.77"/>
                  <dgm:constr type="w" for="ch" forName="top1" refType="w" refFor="ch" refForName="txAndLines1" fact="0.78"/>
                </dgm:constrLst>
                <dgm:forEach name="Name9" axis="ch">
                  <dgm:forEach name="Name10" axis="self" ptType="parTrans">
                    <dgm:layoutNode name="Name11" styleLbl="parChTrans1D1">
                      <dgm:choose name="Name12">
                        <dgm:if name="Name13" func="var" arg="dir" op="equ" val="norm">
                          <dgm:alg type="conn">
                            <dgm:param type="dim" val="1D"/>
                            <dgm:param type="begPts" val="midR"/>
                            <dgm:param type="endSty" val="noArr"/>
                            <dgm:param type="dstNode" val="anchor1"/>
                          </dgm:alg>
                        </dgm:if>
                        <dgm:else name="Name14">
                          <dgm:alg type="conn">
                            <dgm:param type="dim" val="1D"/>
                            <dgm:param type="begPts" val="midL"/>
                            <dgm:param type="endSty" val="noArr"/>
                            <dgm:param type="srcNode" val="parTx1"/>
                            <dgm:param type="dstNode" val="anchor1"/>
                          </dgm:alg>
                        </dgm:else>
                      </dgm:choose>
                      <dgm:shape xmlns:r="http://schemas.openxmlformats.org/officeDocument/2006/relationships" type="conn" r:blip="">
                        <dgm:adjLst/>
                      </dgm:shape>
                      <dgm:presOf/>
                      <dgm:constrLst>
                        <dgm:constr type="connDist"/>
                        <dgm:constr type="begPad" refType="connDist" fact="0.11"/>
                        <dgm:constr type="endPad"/>
                      </dgm:constrLst>
                    </dgm:layoutNode>
                  </dgm:forEach>
                  <dgm:forEach name="Name15" axis="self" ptType="node">
                    <dgm:choose name="Name16">
                      <dgm:if name="Name17" axis="par ch" ptType="node node" func="cnt" op="equ" val="1">
                        <dgm:layoutNode name="top1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constrLst>
                            <dgm:constr type="h" refType="w" fact="0.6"/>
                          </dgm:constrLst>
                        </dgm:layoutNode>
                      </dgm:if>
                      <dgm:else name="Name18"/>
                    </dgm:choose>
                    <dgm:layoutNode name="txAndLines1">
                      <dgm:choose name="Name19">
                        <dgm:if name="Name20" func="var" arg="dir" op="equ" val="norm">
                          <dgm:alg type="lin"/>
                        </dgm:if>
                        <dgm:else name="Name21">
                          <dgm:alg type="lin">
                            <dgm:param type="linDir" val="from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hoose name="Name22">
                        <dgm:if name="Name23" axis="root ch" ptType="all node" func="cnt" op="gte" val="2">
                          <dgm:constrLst>
                            <dgm:constr type="w" for="ch" forName="anchor1" refType="w"/>
                            <dgm:constr type="w" for="ch" forName="backup1" refType="w" fact="-1"/>
                            <dgm:constr type="w" for="ch" forName="preLine1" refType="w" fact="0.11"/>
                            <dgm:constr type="w" for="ch" forName="desTx1" refType="w" fact="0.78"/>
                            <dgm:constr type="w" for="ch" forName="postLine1" refType="w" fact="0.11"/>
                          </dgm:constrLst>
                        </dgm:if>
                        <dgm:else name="Name24">
                          <dgm:constrLst>
                            <dgm:constr type="w" for="ch" forName="anchor1" refType="w" fact="0.89"/>
                            <dgm:constr type="w" for="ch" forName="backup1" refType="w" fact="-0.89"/>
                            <dgm:constr type="w" for="ch" forName="preLine1" refType="w" fact="0.11"/>
                            <dgm:constr type="w" for="ch" forName="desTx1" refType="w" fact="0.78"/>
                          </dgm:constrLst>
                        </dgm:else>
                      </dgm:choose>
                      <dgm:layoutNode name="anchor1" moveWith="desTx1">
                        <dgm:alg type="sp"/>
                        <dgm:shape xmlns:r="http://schemas.openxmlformats.org/officeDocument/2006/relationships" r:blip="">
                          <dgm:adjLst/>
                        </dgm:shape>
                      </dgm:layoutNode>
                      <dgm:layoutNode name="backup1" moveWith="desTx1">
                        <dgm:alg type="sp"/>
                        <dgm:shape xmlns:r="http://schemas.openxmlformats.org/officeDocument/2006/relationships" r:blip="">
                          <dgm:adjLst/>
                        </dgm:shape>
                      </dgm:layoutNode>
                      <dgm:layoutNode name="preLine1" styleLbl="parChTrans1D1" moveWith="desTx1">
                        <dgm:alg type="sp"/>
                        <dgm:shape xmlns:r="http://schemas.openxmlformats.org/officeDocument/2006/relationships" type="line" r:blip="">
                          <dgm:adjLst/>
                        </dgm:shape>
                        <dgm:presOf/>
                      </dgm:layoutNode>
                      <dgm:layoutNode name="desTx1" styleLbl="revTx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ect" r:blip="" hideGeom="1">
                          <dgm:adjLst/>
                        </dgm:shape>
                        <dgm:presOf axis="desOrSelf" ptType="node"/>
                        <dgm:constrLst>
                          <dgm:constr type="h" refType="w" fact="0.6"/>
                        </dgm:constrLst>
                        <dgm:ruleLst>
                          <dgm:rule type="primFontSz" val="5" fact="NaN" max="NaN"/>
                        </dgm:ruleLst>
                      </dgm:layoutNode>
                      <dgm:choose name="Name25">
                        <dgm:if name="Name26" axis="root ch" ptType="all node" func="cnt" op="gte" val="2">
                          <dgm:layoutNode name="postLine1" styleLbl="parChTrans1D1" moveWith="desTx1">
                            <dgm:alg type="sp"/>
                            <dgm:shape xmlns:r="http://schemas.openxmlformats.org/officeDocument/2006/relationships" type="line" r:blip="">
                              <dgm:adjLst/>
                            </dgm:shape>
                            <dgm:presOf/>
                          </dgm:layoutNode>
                        </dgm:if>
                        <dgm:else name="Name27"/>
                      </dgm:choose>
                    </dgm:layoutNode>
                  </dgm:forEach>
                  <dgm:choose name="Name28">
                    <dgm:if name="Name29" axis="root ch" ptType="all node" func="cnt" op="gte" val="2">
                      <dgm:forEach name="Name30" axis="self" ptType="parTrans">
                        <dgm:layoutNode name="Name31" styleLbl="parChTrans1D1">
                          <dgm:choose name="Name32">
                            <dgm:if name="Name33" func="var" arg="dir" op="equ" val="norm">
                              <dgm:alg type="conn">
                                <dgm:param type="dim" val="1D"/>
                                <dgm:param type="begPts" val="midL"/>
                                <dgm:param type="srcNode" val="parTx2"/>
                                <dgm:param type="endSty" val="noArr"/>
                                <dgm:param type="dstNode" val="anchor1"/>
                              </dgm:alg>
                            </dgm:if>
                            <dgm:else name="Name34">
                              <dgm:alg type="conn">
                                <dgm:param type="dim" val="1D"/>
                                <dgm:param type="begPts" val="midR"/>
                                <dgm:param type="endSty" val="noArr"/>
                                <dgm:param type="srcNode" val="parTx2"/>
                                <dgm:param type="dstNode" val="anchor1"/>
                              </dgm:alg>
                            </dgm:else>
                          </dgm:choose>
                          <dgm:shape xmlns:r="http://schemas.openxmlformats.org/officeDocument/2006/relationships" type="conn" r:blip="">
                            <dgm:adjLst/>
                          </dgm:shape>
                          <dgm:presOf/>
                          <dgm:constrLst>
                            <dgm:constr type="connDist"/>
                            <dgm:constr type="begPad" refType="connDist" fact="0.11"/>
                            <dgm:constr type="endPad"/>
                          </dgm:constrLst>
                        </dgm:layoutNode>
                      </dgm:forEach>
                    </dgm:if>
                    <dgm:else name="Name35"/>
                  </dgm:choose>
                </dgm:forEach>
              </dgm:layoutNode>
              <dgm:choose name="Name36">
                <dgm:if name="Name37" axis="root ch" ptType="all node" func="cnt" op="gte" val="2">
                  <dgm:layoutNode name="spPost1">
                    <dgm:alg type="sp"/>
                    <dgm:shape xmlns:r="http://schemas.openxmlformats.org/officeDocument/2006/relationships" r:blip="">
                      <dgm:adjLst/>
                    </dgm:shape>
                  </dgm:layoutNode>
                </dgm:if>
                <dgm:else name="Name38"/>
              </dgm:choose>
            </dgm:if>
            <dgm:else name="Name39"/>
          </dgm:choose>
        </dgm:if>
        <dgm:if name="Name40" axis="self" ptType="node" func="pos" op="equ" val="2">
          <dgm:layoutNode name="parTx2" styleLbl="node1">
            <dgm:alg type="tx"/>
            <dgm:shape xmlns:r="http://schemas.openxmlformats.org/officeDocument/2006/relationships" type="ellipse" r:blip="">
              <dgm:adjLst/>
            </dgm:shape>
            <dgm:presOf axis="self" ptType="node"/>
            <dgm:constrLst>
              <dgm:constr type="h" refType="w"/>
              <dgm:constr type="w" refType="h" op="lte"/>
              <dgm:constr type="tMarg"/>
              <dgm:constr type="bMarg"/>
              <dgm:constr type="lMarg"/>
              <dgm:constr type="rMarg"/>
            </dgm:constrLst>
            <dgm:ruleLst>
              <dgm:rule type="primFontSz" val="5" fact="NaN" max="NaN"/>
            </dgm:ruleLst>
          </dgm:layoutNode>
          <dgm:choose name="Name41">
            <dgm:if name="Name42" axis="ch" ptType="node" func="cnt" op="gte" val="1">
              <dgm:layoutNode name="spPre2">
                <dgm:alg type="sp"/>
                <dgm:shape xmlns:r="http://schemas.openxmlformats.org/officeDocument/2006/relationships" r:blip="">
                  <dgm:adjLst/>
                </dgm:shape>
              </dgm:layoutNode>
              <dgm:layoutNode name="chLin2">
                <dgm:alg type="lin">
                  <dgm:param type="linDir" val="fromT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w" for="ch" forName="txAndLines2" refType="w" fact="0.77"/>
                  <dgm:constr type="w" for="ch" forName="top2" refType="w" refFor="ch" refForName="txAndLines2" fact="0.78"/>
                </dgm:constrLst>
                <dgm:forEach name="Name43" axis="ch">
                  <dgm:forEach name="Name44" axis="self" ptType="parTrans">
                    <dgm:layoutNode name="Name45" styleLbl="parChTrans1D1">
                      <dgm:choose name="Name46">
                        <dgm:if name="Name47" func="var" arg="dir" op="equ" val="norm">
                          <dgm:alg type="conn">
                            <dgm:param type="dim" val="1D"/>
                            <dgm:param type="begPts" val="midR"/>
                            <dgm:param type="endSty" val="noArr"/>
                            <dgm:param type="dstNode" val="anchor2"/>
                          </dgm:alg>
                        </dgm:if>
                        <dgm:else name="Name48">
                          <dgm:alg type="conn">
                            <dgm:param type="dim" val="1D"/>
                            <dgm:param type="begPts" val="midL"/>
                            <dgm:param type="endSty" val="noArr"/>
                            <dgm:param type="srcNode" val="parTx2"/>
                            <dgm:param type="dstNode" val="anchor2"/>
                          </dgm:alg>
                        </dgm:else>
                      </dgm:choose>
                      <dgm:shape xmlns:r="http://schemas.openxmlformats.org/officeDocument/2006/relationships" type="conn" r:blip="">
                        <dgm:adjLst/>
                      </dgm:shape>
                      <dgm:presOf/>
                      <dgm:constrLst>
                        <dgm:constr type="connDist"/>
                        <dgm:constr type="begPad" refType="connDist" fact="0.11"/>
                        <dgm:constr type="endPad"/>
                      </dgm:constrLst>
                    </dgm:layoutNode>
                  </dgm:forEach>
                  <dgm:forEach name="Name49" axis="self" ptType="node">
                    <dgm:choose name="Name50">
                      <dgm:if name="Name51" axis="par ch" ptType="node node" func="cnt" op="equ" val="1">
                        <dgm:layoutNode name="top2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constrLst>
                            <dgm:constr type="h" refType="w" fact="0.6"/>
                          </dgm:constrLst>
                        </dgm:layoutNode>
                      </dgm:if>
                      <dgm:else name="Name52"/>
                    </dgm:choose>
                    <dgm:layoutNode name="txAndLines2">
                      <dgm:choose name="Name53">
                        <dgm:if name="Name54" func="var" arg="dir" op="equ" val="norm">
                          <dgm:alg type="lin"/>
                        </dgm:if>
                        <dgm:else name="Name55">
                          <dgm:alg type="lin">
                            <dgm:param type="linDir" val="from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hoose name="Name56">
                        <dgm:if name="Name57" axis="root ch" ptType="all node" func="cnt" op="gte" val="3">
                          <dgm:constrLst>
                            <dgm:constr type="w" for="ch" forName="anchor2" refType="w"/>
                            <dgm:constr type="w" for="ch" forName="backup2" refType="w" fact="-1"/>
                            <dgm:constr type="w" for="ch" forName="preLine2" refType="w" fact="0.11"/>
                            <dgm:constr type="w" for="ch" forName="desTx2" refType="w" fact="0.78"/>
                            <dgm:constr type="w" for="ch" forName="postLine2" refType="w" fact="0.11"/>
                          </dgm:constrLst>
                        </dgm:if>
                        <dgm:else name="Name58">
                          <dgm:constrLst>
                            <dgm:constr type="w" for="ch" forName="anchor2" refType="w" fact="0.89"/>
                            <dgm:constr type="w" for="ch" forName="backup2" refType="w" fact="-0.89"/>
                            <dgm:constr type="w" for="ch" forName="preLine2" refType="w" fact="0.11"/>
                            <dgm:constr type="w" for="ch" forName="desTx2" refType="w" fact="0.78"/>
                          </dgm:constrLst>
                        </dgm:else>
                      </dgm:choose>
                      <dgm:layoutNode name="anchor2" moveWith="desTx2">
                        <dgm:alg type="sp"/>
                        <dgm:shape xmlns:r="http://schemas.openxmlformats.org/officeDocument/2006/relationships" r:blip="">
                          <dgm:adjLst/>
                        </dgm:shape>
                      </dgm:layoutNode>
                      <dgm:layoutNode name="backup2" moveWith="desTx2">
                        <dgm:alg type="sp"/>
                        <dgm:shape xmlns:r="http://schemas.openxmlformats.org/officeDocument/2006/relationships" r:blip="">
                          <dgm:adjLst/>
                        </dgm:shape>
                      </dgm:layoutNode>
                      <dgm:layoutNode name="preLine2" styleLbl="parChTrans1D1" moveWith="desTx2">
                        <dgm:alg type="sp"/>
                        <dgm:shape xmlns:r="http://schemas.openxmlformats.org/officeDocument/2006/relationships" type="line" r:blip="">
                          <dgm:adjLst/>
                        </dgm:shape>
                        <dgm:presOf/>
                      </dgm:layoutNode>
                      <dgm:layoutNode name="desTx2" styleLbl="revTx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ect" r:blip="" hideGeom="1">
                          <dgm:adjLst/>
                        </dgm:shape>
                        <dgm:presOf axis="desOrSelf" ptType="node"/>
                        <dgm:constrLst>
                          <dgm:constr type="h" refType="w" fact="0.6"/>
                        </dgm:constrLst>
                        <dgm:ruleLst>
                          <dgm:rule type="primFontSz" val="5" fact="NaN" max="NaN"/>
                        </dgm:ruleLst>
                      </dgm:layoutNode>
                      <dgm:choose name="Name59">
                        <dgm:if name="Name60" axis="root ch" ptType="all node" func="cnt" op="gte" val="3">
                          <dgm:layoutNode name="postLine2" styleLbl="parChTrans1D1" moveWith="desTx2">
                            <dgm:alg type="sp"/>
                            <dgm:shape xmlns:r="http://schemas.openxmlformats.org/officeDocument/2006/relationships" type="line" r:blip="">
                              <dgm:adjLst/>
                            </dgm:shape>
                            <dgm:presOf/>
                          </dgm:layoutNode>
                        </dgm:if>
                        <dgm:else name="Name61"/>
                      </dgm:choose>
                    </dgm:layoutNode>
                  </dgm:forEach>
                  <dgm:choose name="Name62">
                    <dgm:if name="Name63" axis="root ch" ptType="all node" func="cnt" op="gte" val="3">
                      <dgm:forEach name="Name64" axis="self" ptType="parTrans">
                        <dgm:layoutNode name="Name65" styleLbl="parChTrans1D1">
                          <dgm:choose name="Name66">
                            <dgm:if name="Name67" func="var" arg="dir" op="equ" val="norm">
                              <dgm:alg type="conn">
                                <dgm:param type="dim" val="1D"/>
                                <dgm:param type="begPts" val="midL"/>
                                <dgm:param type="srcNode" val="parTx3"/>
                                <dgm:param type="endSty" val="noArr"/>
                                <dgm:param type="dstNode" val="anchor2"/>
                              </dgm:alg>
                            </dgm:if>
                            <dgm:else name="Name68">
                              <dgm:alg type="conn">
                                <dgm:param type="dim" val="1D"/>
                                <dgm:param type="begPts" val="midR"/>
                                <dgm:param type="endSty" val="noArr"/>
                                <dgm:param type="srcNode" val="parTx3"/>
                                <dgm:param type="dstNode" val="anchor2"/>
                              </dgm:alg>
                            </dgm:else>
                          </dgm:choose>
                          <dgm:shape xmlns:r="http://schemas.openxmlformats.org/officeDocument/2006/relationships" type="conn" r:blip="">
                            <dgm:adjLst/>
                          </dgm:shape>
                          <dgm:presOf/>
                          <dgm:constrLst>
                            <dgm:constr type="connDist"/>
                            <dgm:constr type="begPad" refType="connDist" fact="0.11"/>
                            <dgm:constr type="endPad"/>
                          </dgm:constrLst>
                        </dgm:layoutNode>
                      </dgm:forEach>
                    </dgm:if>
                    <dgm:else name="Name69"/>
                  </dgm:choose>
                </dgm:forEach>
              </dgm:layoutNode>
              <dgm:choose name="Name70">
                <dgm:if name="Name71" axis="root ch" ptType="all node" func="cnt" op="gte" val="3">
                  <dgm:layoutNode name="spPost2">
                    <dgm:alg type="sp"/>
                    <dgm:shape xmlns:r="http://schemas.openxmlformats.org/officeDocument/2006/relationships" r:blip="">
                      <dgm:adjLst/>
                    </dgm:shape>
                  </dgm:layoutNode>
                </dgm:if>
                <dgm:else name="Name72"/>
              </dgm:choose>
            </dgm:if>
            <dgm:else name="Name73"/>
          </dgm:choose>
        </dgm:if>
        <dgm:if name="Name74" axis="self" ptType="node" func="pos" op="equ" val="3">
          <dgm:layoutNode name="parTx3" styleLbl="node1">
            <dgm:alg type="tx"/>
            <dgm:shape xmlns:r="http://schemas.openxmlformats.org/officeDocument/2006/relationships" type="ellipse" r:blip="">
              <dgm:adjLst/>
            </dgm:shape>
            <dgm:presOf axis="self" ptType="node"/>
            <dgm:constrLst>
              <dgm:constr type="h" refType="w"/>
              <dgm:constr type="w" refType="h" op="lte"/>
              <dgm:constr type="tMarg"/>
              <dgm:constr type="bMarg"/>
              <dgm:constr type="lMarg"/>
              <dgm:constr type="rMarg"/>
            </dgm:constrLst>
            <dgm:ruleLst>
              <dgm:rule type="primFontSz" val="5" fact="NaN" max="NaN"/>
            </dgm:ruleLst>
          </dgm:layoutNode>
          <dgm:choose name="Name75">
            <dgm:if name="Name76" axis="ch" ptType="node" func="cnt" op="gte" val="1">
              <dgm:layoutNode name="spPre3">
                <dgm:alg type="sp"/>
                <dgm:shape xmlns:r="http://schemas.openxmlformats.org/officeDocument/2006/relationships" r:blip="">
                  <dgm:adjLst/>
                </dgm:shape>
              </dgm:layoutNode>
              <dgm:layoutNode name="chLin3">
                <dgm:alg type="lin">
                  <dgm:param type="linDir" val="fromT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w" for="ch" forName="txAndLines3" refType="w" fact="0.77"/>
                  <dgm:constr type="w" for="ch" forName="top3" refType="w" refFor="ch" refForName="txAndLines3" fact="0.78"/>
                </dgm:constrLst>
                <dgm:forEach name="Name77" axis="ch">
                  <dgm:forEach name="Name78" axis="self" ptType="parTrans">
                    <dgm:layoutNode name="Name79" styleLbl="parChTrans1D1">
                      <dgm:choose name="Name80">
                        <dgm:if name="Name81" func="var" arg="dir" op="equ" val="norm">
                          <dgm:alg type="conn">
                            <dgm:param type="dim" val="1D"/>
                            <dgm:param type="begPts" val="midR"/>
                            <dgm:param type="endSty" val="noArr"/>
                            <dgm:param type="dstNode" val="anchor3"/>
                          </dgm:alg>
                        </dgm:if>
                        <dgm:else name="Name82">
                          <dgm:alg type="conn">
                            <dgm:param type="dim" val="1D"/>
                            <dgm:param type="begPts" val="midL"/>
                            <dgm:param type="endSty" val="noArr"/>
                            <dgm:param type="srcNode" val="parTx3"/>
                            <dgm:param type="dstNode" val="anchor3"/>
                          </dgm:alg>
                        </dgm:else>
                      </dgm:choose>
                      <dgm:shape xmlns:r="http://schemas.openxmlformats.org/officeDocument/2006/relationships" type="conn" r:blip="">
                        <dgm:adjLst/>
                      </dgm:shape>
                      <dgm:presOf/>
                      <dgm:constrLst>
                        <dgm:constr type="connDist"/>
                        <dgm:constr type="begPad" refType="connDist" fact="0.11"/>
                        <dgm:constr type="endPad"/>
                      </dgm:constrLst>
                    </dgm:layoutNode>
                  </dgm:forEach>
                  <dgm:forEach name="Name83" axis="self" ptType="node">
                    <dgm:choose name="Name84">
                      <dgm:if name="Name85" axis="par ch" ptType="node node" func="cnt" op="equ" val="1">
                        <dgm:layoutNode name="top3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constrLst>
                            <dgm:constr type="h" refType="w" fact="0.6"/>
                          </dgm:constrLst>
                        </dgm:layoutNode>
                      </dgm:if>
                      <dgm:else name="Name86"/>
                    </dgm:choose>
                    <dgm:layoutNode name="txAndLines3">
                      <dgm:choose name="Name87">
                        <dgm:if name="Name88" func="var" arg="dir" op="equ" val="norm">
                          <dgm:alg type="lin"/>
                        </dgm:if>
                        <dgm:else name="Name89">
                          <dgm:alg type="lin">
                            <dgm:param type="linDir" val="from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hoose name="Name90">
                        <dgm:if name="Name91" axis="root ch" ptType="all node" func="cnt" op="gte" val="4">
                          <dgm:constrLst>
                            <dgm:constr type="w" for="ch" forName="anchor3" refType="w"/>
                            <dgm:constr type="w" for="ch" forName="backup3" refType="w" fact="-1"/>
                            <dgm:constr type="w" for="ch" forName="preLine3" refType="w" fact="0.11"/>
                            <dgm:constr type="w" for="ch" forName="desTx3" refType="w" fact="0.78"/>
                            <dgm:constr type="w" for="ch" forName="postLine3" refType="w" fact="0.11"/>
                          </dgm:constrLst>
                        </dgm:if>
                        <dgm:else name="Name92">
                          <dgm:constrLst>
                            <dgm:constr type="w" for="ch" forName="anchor3" refType="w" fact="0.89"/>
                            <dgm:constr type="w" for="ch" forName="backup3" refType="w" fact="-0.89"/>
                            <dgm:constr type="w" for="ch" forName="preLine3" refType="w" fact="0.11"/>
                            <dgm:constr type="w" for="ch" forName="desTx3" refType="w" fact="0.78"/>
                          </dgm:constrLst>
                        </dgm:else>
                      </dgm:choose>
                      <dgm:layoutNode name="anchor3" moveWith="desTx3">
                        <dgm:alg type="sp"/>
                        <dgm:shape xmlns:r="http://schemas.openxmlformats.org/officeDocument/2006/relationships" r:blip="">
                          <dgm:adjLst/>
                        </dgm:shape>
                      </dgm:layoutNode>
                      <dgm:layoutNode name="backup3" moveWith="desTx3">
                        <dgm:alg type="sp"/>
                        <dgm:shape xmlns:r="http://schemas.openxmlformats.org/officeDocument/2006/relationships" r:blip="">
                          <dgm:adjLst/>
                        </dgm:shape>
                      </dgm:layoutNode>
                      <dgm:layoutNode name="preLine3" styleLbl="parChTrans1D1" moveWith="desTx3">
                        <dgm:alg type="sp"/>
                        <dgm:shape xmlns:r="http://schemas.openxmlformats.org/officeDocument/2006/relationships" type="line" r:blip="">
                          <dgm:adjLst/>
                        </dgm:shape>
                        <dgm:presOf/>
                      </dgm:layoutNode>
                      <dgm:layoutNode name="desTx3" styleLbl="revTx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ect" r:blip="" hideGeom="1">
                          <dgm:adjLst/>
                        </dgm:shape>
                        <dgm:presOf axis="desOrSelf" ptType="node"/>
                        <dgm:constrLst>
                          <dgm:constr type="h" refType="w" fact="0.6"/>
                        </dgm:constrLst>
                        <dgm:ruleLst>
                          <dgm:rule type="primFontSz" val="5" fact="NaN" max="NaN"/>
                        </dgm:ruleLst>
                      </dgm:layoutNode>
                      <dgm:choose name="Name93">
                        <dgm:if name="Name94" axis="root ch" ptType="all node" func="cnt" op="gte" val="4">
                          <dgm:layoutNode name="postLine3" styleLbl="parChTrans1D1" moveWith="desTx3">
                            <dgm:alg type="sp"/>
                            <dgm:shape xmlns:r="http://schemas.openxmlformats.org/officeDocument/2006/relationships" type="line" r:blip="">
                              <dgm:adjLst/>
                            </dgm:shape>
                            <dgm:presOf/>
                          </dgm:layoutNode>
                        </dgm:if>
                        <dgm:else name="Name95"/>
                      </dgm:choose>
                    </dgm:layoutNode>
                  </dgm:forEach>
                  <dgm:choose name="Name96">
                    <dgm:if name="Name97" axis="root ch" ptType="all node" func="cnt" op="gte" val="4">
                      <dgm:forEach name="Name98" axis="self" ptType="parTrans">
                        <dgm:layoutNode name="Name99" styleLbl="parChTrans1D1">
                          <dgm:choose name="Name100">
                            <dgm:if name="Name101" func="var" arg="dir" op="equ" val="norm">
                              <dgm:alg type="conn">
                                <dgm:param type="dim" val="1D"/>
                                <dgm:param type="begPts" val="midL"/>
                                <dgm:param type="srcNode" val="parTx4"/>
                                <dgm:param type="endSty" val="noArr"/>
                                <dgm:param type="dstNode" val="anchor3"/>
                              </dgm:alg>
                            </dgm:if>
                            <dgm:else name="Name102">
                              <dgm:alg type="conn">
                                <dgm:param type="dim" val="1D"/>
                                <dgm:param type="begPts" val="midR"/>
                                <dgm:param type="endSty" val="noArr"/>
                                <dgm:param type="srcNode" val="parTx4"/>
                                <dgm:param type="dstNode" val="anchor3"/>
                              </dgm:alg>
                            </dgm:else>
                          </dgm:choose>
                          <dgm:shape xmlns:r="http://schemas.openxmlformats.org/officeDocument/2006/relationships" type="conn" r:blip="">
                            <dgm:adjLst/>
                          </dgm:shape>
                          <dgm:presOf/>
                          <dgm:constrLst>
                            <dgm:constr type="connDist"/>
                            <dgm:constr type="begPad" refType="connDist" fact="0.11"/>
                            <dgm:constr type="endPad"/>
                          </dgm:constrLst>
                        </dgm:layoutNode>
                      </dgm:forEach>
                    </dgm:if>
                    <dgm:else name="Name103"/>
                  </dgm:choose>
                </dgm:forEach>
              </dgm:layoutNode>
              <dgm:choose name="Name104">
                <dgm:if name="Name105" axis="root ch" ptType="all node" func="cnt" op="gte" val="4">
                  <dgm:layoutNode name="spPost3">
                    <dgm:alg type="sp"/>
                    <dgm:shape xmlns:r="http://schemas.openxmlformats.org/officeDocument/2006/relationships" r:blip="">
                      <dgm:adjLst/>
                    </dgm:shape>
                  </dgm:layoutNode>
                </dgm:if>
                <dgm:else name="Name106"/>
              </dgm:choose>
            </dgm:if>
            <dgm:else name="Name107"/>
          </dgm:choose>
        </dgm:if>
        <dgm:if name="Name108" axis="self" ptType="node" func="pos" op="equ" val="4">
          <dgm:layoutNode name="parTx4" styleLbl="node1">
            <dgm:alg type="tx"/>
            <dgm:shape xmlns:r="http://schemas.openxmlformats.org/officeDocument/2006/relationships" type="ellipse" r:blip="">
              <dgm:adjLst/>
            </dgm:shape>
            <dgm:presOf axis="self" ptType="node"/>
            <dgm:constrLst>
              <dgm:constr type="h" refType="w"/>
              <dgm:constr type="w" refType="h" op="lte"/>
              <dgm:constr type="tMarg"/>
              <dgm:constr type="bMarg"/>
              <dgm:constr type="lMarg"/>
              <dgm:constr type="rMarg"/>
            </dgm:constrLst>
            <dgm:ruleLst>
              <dgm:rule type="primFontSz" val="5" fact="NaN" max="NaN"/>
            </dgm:ruleLst>
          </dgm:layoutNode>
          <dgm:choose name="Name109">
            <dgm:if name="Name110" axis="ch" ptType="node" func="cnt" op="gte" val="1">
              <dgm:layoutNode name="spPre4">
                <dgm:alg type="sp"/>
                <dgm:shape xmlns:r="http://schemas.openxmlformats.org/officeDocument/2006/relationships" r:blip="">
                  <dgm:adjLst/>
                </dgm:shape>
              </dgm:layoutNode>
              <dgm:layoutNode name="chLin4">
                <dgm:alg type="lin">
                  <dgm:param type="linDir" val="fromT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w" for="ch" forName="txAndLines4" refType="w" fact="0.77"/>
                  <dgm:constr type="w" for="ch" forName="top4" refType="w" refFor="ch" refForName="txAndLines4" fact="0.78"/>
                </dgm:constrLst>
                <dgm:forEach name="Name111" axis="ch">
                  <dgm:forEach name="Name112" axis="self" ptType="parTrans">
                    <dgm:layoutNode name="Name113" styleLbl="parChTrans1D1">
                      <dgm:choose name="Name114">
                        <dgm:if name="Name115" func="var" arg="dir" op="equ" val="norm">
                          <dgm:alg type="conn">
                            <dgm:param type="dim" val="1D"/>
                            <dgm:param type="begPts" val="midR"/>
                            <dgm:param type="endSty" val="noArr"/>
                            <dgm:param type="dstNode" val="anchor4"/>
                          </dgm:alg>
                        </dgm:if>
                        <dgm:else name="Name116">
                          <dgm:alg type="conn">
                            <dgm:param type="dim" val="1D"/>
                            <dgm:param type="begPts" val="midL"/>
                            <dgm:param type="endSty" val="noArr"/>
                            <dgm:param type="srcNode" val="parTx4"/>
                            <dgm:param type="dstNode" val="anchor4"/>
                          </dgm:alg>
                        </dgm:else>
                      </dgm:choose>
                      <dgm:shape xmlns:r="http://schemas.openxmlformats.org/officeDocument/2006/relationships" type="conn" r:blip="">
                        <dgm:adjLst/>
                      </dgm:shape>
                      <dgm:presOf/>
                      <dgm:constrLst>
                        <dgm:constr type="connDist"/>
                        <dgm:constr type="begPad" refType="connDist" fact="0.11"/>
                        <dgm:constr type="endPad"/>
                      </dgm:constrLst>
                    </dgm:layoutNode>
                  </dgm:forEach>
                  <dgm:forEach name="Name117" axis="self" ptType="node">
                    <dgm:choose name="Name118">
                      <dgm:if name="Name119" axis="par ch" ptType="node node" func="cnt" op="equ" val="1">
                        <dgm:layoutNode name="top4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constrLst>
                            <dgm:constr type="h" refType="w" fact="0.6"/>
                          </dgm:constrLst>
                        </dgm:layoutNode>
                      </dgm:if>
                      <dgm:else name="Name120"/>
                    </dgm:choose>
                    <dgm:layoutNode name="txAndLines4">
                      <dgm:choose name="Name121">
                        <dgm:if name="Name122" func="var" arg="dir" op="equ" val="norm">
                          <dgm:alg type="lin"/>
                        </dgm:if>
                        <dgm:else name="Name123">
                          <dgm:alg type="lin">
                            <dgm:param type="linDir" val="from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hoose name="Name124">
                        <dgm:if name="Name125" axis="root ch" ptType="all node" func="cnt" op="gte" val="5">
                          <dgm:constrLst>
                            <dgm:constr type="w" for="ch" forName="anchor4" refType="w"/>
                            <dgm:constr type="w" for="ch" forName="backup4" refType="w" fact="-1"/>
                            <dgm:constr type="w" for="ch" forName="preLine4" refType="w" fact="0.11"/>
                            <dgm:constr type="w" for="ch" forName="desTx4" refType="w" fact="0.78"/>
                            <dgm:constr type="w" for="ch" forName="postLine4" refType="w" fact="0.11"/>
                          </dgm:constrLst>
                        </dgm:if>
                        <dgm:else name="Name126">
                          <dgm:constrLst>
                            <dgm:constr type="w" for="ch" forName="anchor4" refType="w" fact="0.89"/>
                            <dgm:constr type="w" for="ch" forName="backup4" refType="w" fact="-0.89"/>
                            <dgm:constr type="w" for="ch" forName="preLine4" refType="w" fact="0.11"/>
                            <dgm:constr type="w" for="ch" forName="desTx4" refType="w" fact="0.78"/>
                          </dgm:constrLst>
                        </dgm:else>
                      </dgm:choose>
                      <dgm:layoutNode name="anchor4" moveWith="desTx4">
                        <dgm:alg type="sp"/>
                        <dgm:shape xmlns:r="http://schemas.openxmlformats.org/officeDocument/2006/relationships" r:blip="">
                          <dgm:adjLst/>
                        </dgm:shape>
                      </dgm:layoutNode>
                      <dgm:layoutNode name="backup4" moveWith="desTx4">
                        <dgm:alg type="sp"/>
                        <dgm:shape xmlns:r="http://schemas.openxmlformats.org/officeDocument/2006/relationships" r:blip="">
                          <dgm:adjLst/>
                        </dgm:shape>
                      </dgm:layoutNode>
                      <dgm:layoutNode name="preLine4" styleLbl="parChTrans1D1" moveWith="desTx4">
                        <dgm:alg type="sp"/>
                        <dgm:shape xmlns:r="http://schemas.openxmlformats.org/officeDocument/2006/relationships" type="line" r:blip="">
                          <dgm:adjLst/>
                        </dgm:shape>
                        <dgm:presOf/>
                      </dgm:layoutNode>
                      <dgm:layoutNode name="desTx4" styleLbl="revTx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ect" r:blip="" hideGeom="1">
                          <dgm:adjLst/>
                        </dgm:shape>
                        <dgm:presOf axis="desOrSelf" ptType="node"/>
                        <dgm:constrLst>
                          <dgm:constr type="h" refType="w" fact="0.6"/>
                        </dgm:constrLst>
                        <dgm:ruleLst>
                          <dgm:rule type="primFontSz" val="5" fact="NaN" max="NaN"/>
                        </dgm:ruleLst>
                      </dgm:layoutNode>
                      <dgm:choose name="Name127">
                        <dgm:if name="Name128" axis="root ch" ptType="all node" func="cnt" op="gte" val="5">
                          <dgm:layoutNode name="postLine4" styleLbl="parChTrans1D1" moveWith="desTx4">
                            <dgm:alg type="sp"/>
                            <dgm:shape xmlns:r="http://schemas.openxmlformats.org/officeDocument/2006/relationships" type="line" r:blip="">
                              <dgm:adjLst/>
                            </dgm:shape>
                            <dgm:presOf/>
                          </dgm:layoutNode>
                        </dgm:if>
                        <dgm:else name="Name129"/>
                      </dgm:choose>
                    </dgm:layoutNode>
                  </dgm:forEach>
                  <dgm:choose name="Name130">
                    <dgm:if name="Name131" axis="root ch" ptType="all node" func="cnt" op="gte" val="5">
                      <dgm:forEach name="Name132" axis="self" ptType="parTrans">
                        <dgm:layoutNode name="Name133" styleLbl="parChTrans1D1">
                          <dgm:choose name="Name134">
                            <dgm:if name="Name135" func="var" arg="dir" op="equ" val="norm">
                              <dgm:alg type="conn">
                                <dgm:param type="dim" val="1D"/>
                                <dgm:param type="begPts" val="midL"/>
                                <dgm:param type="srcNode" val="parTx5"/>
                                <dgm:param type="endSty" val="noArr"/>
                                <dgm:param type="dstNode" val="anchor4"/>
                              </dgm:alg>
                            </dgm:if>
                            <dgm:else name="Name136">
                              <dgm:alg type="conn">
                                <dgm:param type="dim" val="1D"/>
                                <dgm:param type="begPts" val="midR"/>
                                <dgm:param type="endSty" val="noArr"/>
                                <dgm:param type="srcNode" val="parTx5"/>
                                <dgm:param type="dstNode" val="anchor4"/>
                              </dgm:alg>
                            </dgm:else>
                          </dgm:choose>
                          <dgm:shape xmlns:r="http://schemas.openxmlformats.org/officeDocument/2006/relationships" type="conn" r:blip="">
                            <dgm:adjLst/>
                          </dgm:shape>
                          <dgm:presOf/>
                          <dgm:constrLst>
                            <dgm:constr type="connDist"/>
                            <dgm:constr type="begPad" refType="connDist" fact="0.11"/>
                            <dgm:constr type="endPad"/>
                          </dgm:constrLst>
                        </dgm:layoutNode>
                      </dgm:forEach>
                    </dgm:if>
                    <dgm:else name="Name137"/>
                  </dgm:choose>
                </dgm:forEach>
              </dgm:layoutNode>
              <dgm:choose name="Name138">
                <dgm:if name="Name139" axis="root ch" ptType="all node" func="cnt" op="gte" val="5">
                  <dgm:layoutNode name="spPost4">
                    <dgm:alg type="sp"/>
                    <dgm:shape xmlns:r="http://schemas.openxmlformats.org/officeDocument/2006/relationships" r:blip="">
                      <dgm:adjLst/>
                    </dgm:shape>
                  </dgm:layoutNode>
                </dgm:if>
                <dgm:else name="Name140"/>
              </dgm:choose>
            </dgm:if>
            <dgm:else name="Name141"/>
          </dgm:choose>
        </dgm:if>
        <dgm:if name="Name142" axis="self" ptType="node" func="pos" op="equ" val="5">
          <dgm:layoutNode name="parTx5" styleLbl="node1">
            <dgm:alg type="tx"/>
            <dgm:shape xmlns:r="http://schemas.openxmlformats.org/officeDocument/2006/relationships" type="ellipse" r:blip="">
              <dgm:adjLst/>
            </dgm:shape>
            <dgm:presOf axis="self" ptType="node"/>
            <dgm:constrLst>
              <dgm:constr type="h" refType="w"/>
              <dgm:constr type="w" refType="h" op="lte"/>
              <dgm:constr type="tMarg"/>
              <dgm:constr type="bMarg"/>
              <dgm:constr type="lMarg"/>
              <dgm:constr type="rMarg"/>
            </dgm:constrLst>
            <dgm:ruleLst>
              <dgm:rule type="primFontSz" val="5" fact="NaN" max="NaN"/>
            </dgm:ruleLst>
          </dgm:layoutNode>
          <dgm:choose name="Name143">
            <dgm:if name="Name144" axis="ch" ptType="node" func="cnt" op="gte" val="1">
              <dgm:layoutNode name="spPre5">
                <dgm:alg type="sp"/>
                <dgm:shape xmlns:r="http://schemas.openxmlformats.org/officeDocument/2006/relationships" r:blip="">
                  <dgm:adjLst/>
                </dgm:shape>
              </dgm:layoutNode>
              <dgm:layoutNode name="chLin5">
                <dgm:alg type="lin">
                  <dgm:param type="linDir" val="fromT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w" for="ch" forName="txAndLines5" refType="w" fact="0.77"/>
                  <dgm:constr type="w" for="ch" forName="top5" refType="w" refFor="ch" refForName="txAndLines5" fact="0.78"/>
                </dgm:constrLst>
                <dgm:forEach name="Name145" axis="ch">
                  <dgm:forEach name="Name146" axis="self" ptType="parTrans">
                    <dgm:layoutNode name="Name147" styleLbl="parChTrans1D1">
                      <dgm:choose name="Name148">
                        <dgm:if name="Name149" func="var" arg="dir" op="equ" val="norm">
                          <dgm:alg type="conn">
                            <dgm:param type="dim" val="1D"/>
                            <dgm:param type="begPts" val="midR"/>
                            <dgm:param type="endSty" val="noArr"/>
                            <dgm:param type="dstNode" val="anchor5"/>
                          </dgm:alg>
                        </dgm:if>
                        <dgm:else name="Name150">
                          <dgm:alg type="conn">
                            <dgm:param type="dim" val="1D"/>
                            <dgm:param type="begPts" val="midL"/>
                            <dgm:param type="endSty" val="noArr"/>
                            <dgm:param type="srcNode" val="parTx5"/>
                            <dgm:param type="dstNode" val="anchor5"/>
                          </dgm:alg>
                        </dgm:else>
                      </dgm:choose>
                      <dgm:shape xmlns:r="http://schemas.openxmlformats.org/officeDocument/2006/relationships" type="conn" r:blip="">
                        <dgm:adjLst/>
                      </dgm:shape>
                      <dgm:presOf/>
                      <dgm:constrLst>
                        <dgm:constr type="connDist"/>
                        <dgm:constr type="begPad" refType="connDist" fact="0.11"/>
                        <dgm:constr type="endPad"/>
                      </dgm:constrLst>
                    </dgm:layoutNode>
                  </dgm:forEach>
                  <dgm:forEach name="Name151" axis="self" ptType="node">
                    <dgm:choose name="Name152">
                      <dgm:if name="Name153" axis="par ch" ptType="node node" func="cnt" op="equ" val="1">
                        <dgm:layoutNode name="top5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constrLst>
                            <dgm:constr type="h" refType="w" fact="0.6"/>
                          </dgm:constrLst>
                        </dgm:layoutNode>
                      </dgm:if>
                      <dgm:else name="Name154"/>
                    </dgm:choose>
                    <dgm:layoutNode name="txAndLines5">
                      <dgm:choose name="Name155">
                        <dgm:if name="Name156" func="var" arg="dir" op="equ" val="norm">
                          <dgm:alg type="lin"/>
                        </dgm:if>
                        <dgm:else name="Name157">
                          <dgm:alg type="lin">
                            <dgm:param type="linDir" val="from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hoose name="Name158">
                        <dgm:if name="Name159" axis="root ch" ptType="all node" func="cnt" op="gte" val="6">
                          <dgm:constrLst>
                            <dgm:constr type="w" for="ch" forName="anchor5" refType="w"/>
                            <dgm:constr type="w" for="ch" forName="backup5" refType="w" fact="-1"/>
                            <dgm:constr type="w" for="ch" forName="preLine5" refType="w" fact="0.11"/>
                            <dgm:constr type="w" for="ch" forName="desTx5" refType="w" fact="0.78"/>
                            <dgm:constr type="w" for="ch" forName="postLine5" refType="w" fact="0.11"/>
                          </dgm:constrLst>
                        </dgm:if>
                        <dgm:else name="Name160">
                          <dgm:constrLst>
                            <dgm:constr type="w" for="ch" forName="anchor5" refType="w" fact="0.89"/>
                            <dgm:constr type="w" for="ch" forName="backup5" refType="w" fact="-0.89"/>
                            <dgm:constr type="w" for="ch" forName="preLine5" refType="w" fact="0.11"/>
                            <dgm:constr type="w" for="ch" forName="desTx5" refType="w" fact="0.78"/>
                          </dgm:constrLst>
                        </dgm:else>
                      </dgm:choose>
                      <dgm:layoutNode name="anchor5" moveWith="desTx5">
                        <dgm:alg type="sp"/>
                        <dgm:shape xmlns:r="http://schemas.openxmlformats.org/officeDocument/2006/relationships" r:blip="">
                          <dgm:adjLst/>
                        </dgm:shape>
                      </dgm:layoutNode>
                      <dgm:layoutNode name="backup5" moveWith="desTx5">
                        <dgm:alg type="sp"/>
                        <dgm:shape xmlns:r="http://schemas.openxmlformats.org/officeDocument/2006/relationships" r:blip="">
                          <dgm:adjLst/>
                        </dgm:shape>
                      </dgm:layoutNode>
                      <dgm:layoutNode name="preLine5" styleLbl="parChTrans1D1" moveWith="desTx5">
                        <dgm:alg type="sp"/>
                        <dgm:shape xmlns:r="http://schemas.openxmlformats.org/officeDocument/2006/relationships" type="line" r:blip="">
                          <dgm:adjLst/>
                        </dgm:shape>
                        <dgm:presOf/>
                      </dgm:layoutNode>
                      <dgm:layoutNode name="desTx5" styleLbl="revTx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ect" r:blip="" hideGeom="1">
                          <dgm:adjLst/>
                        </dgm:shape>
                        <dgm:presOf axis="desOrSelf" ptType="node"/>
                        <dgm:constrLst>
                          <dgm:constr type="h" refType="w" fact="0.6"/>
                        </dgm:constrLst>
                        <dgm:ruleLst>
                          <dgm:rule type="primFontSz" val="5" fact="NaN" max="NaN"/>
                        </dgm:ruleLst>
                      </dgm:layoutNode>
                      <dgm:choose name="Name161">
                        <dgm:if name="Name162" axis="root ch" ptType="all node" func="cnt" op="gte" val="6">
                          <dgm:layoutNode name="postLine5" styleLbl="parChTrans1D1" moveWith="desTx5">
                            <dgm:alg type="sp"/>
                            <dgm:shape xmlns:r="http://schemas.openxmlformats.org/officeDocument/2006/relationships" type="line" r:blip="">
                              <dgm:adjLst/>
                            </dgm:shape>
                            <dgm:presOf/>
                          </dgm:layoutNode>
                        </dgm:if>
                        <dgm:else name="Name163"/>
                      </dgm:choose>
                    </dgm:layoutNode>
                  </dgm:forEach>
                  <dgm:choose name="Name164">
                    <dgm:if name="Name165" axis="root ch" ptType="all node" func="cnt" op="gte" val="6">
                      <dgm:forEach name="Name166" axis="self" ptType="parTrans">
                        <dgm:layoutNode name="Name167" styleLbl="parChTrans1D1">
                          <dgm:choose name="Name168">
                            <dgm:if name="Name169" func="var" arg="dir" op="equ" val="norm">
                              <dgm:alg type="conn">
                                <dgm:param type="dim" val="1D"/>
                                <dgm:param type="begPts" val="midL"/>
                                <dgm:param type="srcNode" val="parTx6"/>
                                <dgm:param type="endSty" val="noArr"/>
                                <dgm:param type="dstNode" val="anchor5"/>
                              </dgm:alg>
                            </dgm:if>
                            <dgm:else name="Name170">
                              <dgm:alg type="conn">
                                <dgm:param type="dim" val="1D"/>
                                <dgm:param type="begPts" val="midR"/>
                                <dgm:param type="endSty" val="noArr"/>
                                <dgm:param type="srcNode" val="parTx6"/>
                                <dgm:param type="dstNode" val="anchor5"/>
                              </dgm:alg>
                            </dgm:else>
                          </dgm:choose>
                          <dgm:shape xmlns:r="http://schemas.openxmlformats.org/officeDocument/2006/relationships" type="conn" r:blip="">
                            <dgm:adjLst/>
                          </dgm:shape>
                          <dgm:presOf/>
                          <dgm:constrLst>
                            <dgm:constr type="connDist"/>
                            <dgm:constr type="begPad" refType="connDist" fact="0.11"/>
                            <dgm:constr type="endPad"/>
                          </dgm:constrLst>
                        </dgm:layoutNode>
                      </dgm:forEach>
                    </dgm:if>
                    <dgm:else name="Name171"/>
                  </dgm:choose>
                </dgm:forEach>
              </dgm:layoutNode>
              <dgm:choose name="Name172">
                <dgm:if name="Name173" axis="root ch" ptType="all node" func="cnt" op="gte" val="6">
                  <dgm:layoutNode name="spPost5">
                    <dgm:alg type="sp"/>
                    <dgm:shape xmlns:r="http://schemas.openxmlformats.org/officeDocument/2006/relationships" r:blip="">
                      <dgm:adjLst/>
                    </dgm:shape>
                  </dgm:layoutNode>
                </dgm:if>
                <dgm:else name="Name174"/>
              </dgm:choose>
            </dgm:if>
            <dgm:else name="Name175"/>
          </dgm:choose>
        </dgm:if>
        <dgm:if name="Name176" axis="self" ptType="node" func="pos" op="equ" val="6">
          <dgm:layoutNode name="parTx6" styleLbl="node1">
            <dgm:alg type="tx"/>
            <dgm:shape xmlns:r="http://schemas.openxmlformats.org/officeDocument/2006/relationships" type="ellipse" r:blip="">
              <dgm:adjLst/>
            </dgm:shape>
            <dgm:presOf axis="self" ptType="node"/>
            <dgm:constrLst>
              <dgm:constr type="h" refType="w"/>
              <dgm:constr type="w" refType="h" op="lte"/>
              <dgm:constr type="tMarg"/>
              <dgm:constr type="bMarg"/>
              <dgm:constr type="lMarg"/>
              <dgm:constr type="rMarg"/>
            </dgm:constrLst>
            <dgm:ruleLst>
              <dgm:rule type="primFontSz" val="5" fact="NaN" max="NaN"/>
            </dgm:ruleLst>
          </dgm:layoutNode>
          <dgm:choose name="Name177">
            <dgm:if name="Name178" axis="ch" ptType="node" func="cnt" op="gte" val="1">
              <dgm:layoutNode name="spPre6">
                <dgm:alg type="sp"/>
                <dgm:shape xmlns:r="http://schemas.openxmlformats.org/officeDocument/2006/relationships" r:blip="">
                  <dgm:adjLst/>
                </dgm:shape>
              </dgm:layoutNode>
              <dgm:layoutNode name="chLin6">
                <dgm:alg type="lin">
                  <dgm:param type="linDir" val="fromT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w" for="ch" forName="txAndLines6" refType="w" fact="0.77"/>
                  <dgm:constr type="w" for="ch" forName="top6" refType="w" refFor="ch" refForName="txAndLines6" fact="0.78"/>
                </dgm:constrLst>
                <dgm:forEach name="Name179" axis="ch">
                  <dgm:forEach name="Name180" axis="self" ptType="parTrans">
                    <dgm:layoutNode name="Name181" styleLbl="parChTrans1D1">
                      <dgm:choose name="Name182">
                        <dgm:if name="Name183" func="var" arg="dir" op="equ" val="norm">
                          <dgm:alg type="conn">
                            <dgm:param type="dim" val="1D"/>
                            <dgm:param type="begPts" val="midR"/>
                            <dgm:param type="endSty" val="noArr"/>
                            <dgm:param type="dstNode" val="anchor6"/>
                          </dgm:alg>
                        </dgm:if>
                        <dgm:else name="Name184">
                          <dgm:alg type="conn">
                            <dgm:param type="dim" val="1D"/>
                            <dgm:param type="begPts" val="midL"/>
                            <dgm:param type="endSty" val="noArr"/>
                            <dgm:param type="srcNode" val="parTx6"/>
                            <dgm:param type="dstNode" val="anchor6"/>
                          </dgm:alg>
                        </dgm:else>
                      </dgm:choose>
                      <dgm:shape xmlns:r="http://schemas.openxmlformats.org/officeDocument/2006/relationships" type="conn" r:blip="">
                        <dgm:adjLst/>
                      </dgm:shape>
                      <dgm:presOf/>
                      <dgm:constrLst>
                        <dgm:constr type="connDist"/>
                        <dgm:constr type="begPad" refType="connDist" fact="0.11"/>
                        <dgm:constr type="endPad"/>
                      </dgm:constrLst>
                    </dgm:layoutNode>
                  </dgm:forEach>
                  <dgm:forEach name="Name185" axis="self" ptType="node">
                    <dgm:choose name="Name186">
                      <dgm:if name="Name187" axis="par ch" ptType="node node" func="cnt" op="equ" val="1">
                        <dgm:layoutNode name="top6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constrLst>
                            <dgm:constr type="h" refType="w" fact="0.6"/>
                          </dgm:constrLst>
                        </dgm:layoutNode>
                      </dgm:if>
                      <dgm:else name="Name188"/>
                    </dgm:choose>
                    <dgm:layoutNode name="txAndLines6">
                      <dgm:choose name="Name189">
                        <dgm:if name="Name190" func="var" arg="dir" op="equ" val="norm">
                          <dgm:alg type="lin"/>
                        </dgm:if>
                        <dgm:else name="Name191">
                          <dgm:alg type="lin">
                            <dgm:param type="linDir" val="from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hoose name="Name192">
                        <dgm:if name="Name193" axis="root ch" ptType="all node" func="cnt" op="gte" val="7">
                          <dgm:constrLst>
                            <dgm:constr type="w" for="ch" forName="anchor6" refType="w"/>
                            <dgm:constr type="w" for="ch" forName="backup6" refType="w" fact="-1"/>
                            <dgm:constr type="w" for="ch" forName="preLine6" refType="w" fact="0.11"/>
                            <dgm:constr type="w" for="ch" forName="desTx6" refType="w" fact="0.78"/>
                            <dgm:constr type="w" for="ch" forName="postLine6" refType="w" fact="0.11"/>
                          </dgm:constrLst>
                        </dgm:if>
                        <dgm:else name="Name194">
                          <dgm:constrLst>
                            <dgm:constr type="w" for="ch" forName="anchor6" refType="w" fact="0.89"/>
                            <dgm:constr type="w" for="ch" forName="backup6" refType="w" fact="-0.89"/>
                            <dgm:constr type="w" for="ch" forName="preLine6" refType="w" fact="0.11"/>
                            <dgm:constr type="w" for="ch" forName="desTx6" refType="w" fact="0.78"/>
                          </dgm:constrLst>
                        </dgm:else>
                      </dgm:choose>
                      <dgm:layoutNode name="anchor6" moveWith="desTx6">
                        <dgm:alg type="sp"/>
                        <dgm:shape xmlns:r="http://schemas.openxmlformats.org/officeDocument/2006/relationships" r:blip="">
                          <dgm:adjLst/>
                        </dgm:shape>
                      </dgm:layoutNode>
                      <dgm:layoutNode name="backup6" moveWith="desTx6">
                        <dgm:alg type="sp"/>
                        <dgm:shape xmlns:r="http://schemas.openxmlformats.org/officeDocument/2006/relationships" r:blip="">
                          <dgm:adjLst/>
                        </dgm:shape>
                      </dgm:layoutNode>
                      <dgm:layoutNode name="preLine6" styleLbl="parChTrans1D1" moveWith="desTx6">
                        <dgm:alg type="sp"/>
                        <dgm:shape xmlns:r="http://schemas.openxmlformats.org/officeDocument/2006/relationships" type="line" r:blip="">
                          <dgm:adjLst/>
                        </dgm:shape>
                        <dgm:presOf/>
                      </dgm:layoutNode>
                      <dgm:layoutNode name="desTx6" styleLbl="revTx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ect" r:blip="" hideGeom="1">
                          <dgm:adjLst/>
                        </dgm:shape>
                        <dgm:presOf axis="desOrSelf" ptType="node"/>
                        <dgm:constrLst>
                          <dgm:constr type="h" refType="w" fact="0.6"/>
                        </dgm:constrLst>
                        <dgm:ruleLst>
                          <dgm:rule type="primFontSz" val="5" fact="NaN" max="NaN"/>
                        </dgm:ruleLst>
                      </dgm:layoutNode>
                      <dgm:choose name="Name195">
                        <dgm:if name="Name196" axis="root ch" ptType="all node" func="cnt" op="gte" val="7">
                          <dgm:layoutNode name="postLine6" styleLbl="parChTrans1D1" moveWith="desTx6">
                            <dgm:alg type="sp"/>
                            <dgm:shape xmlns:r="http://schemas.openxmlformats.org/officeDocument/2006/relationships" type="line" r:blip="">
                              <dgm:adjLst/>
                            </dgm:shape>
                            <dgm:presOf/>
                          </dgm:layoutNode>
                        </dgm:if>
                        <dgm:else name="Name197"/>
                      </dgm:choose>
                    </dgm:layoutNode>
                  </dgm:forEach>
                  <dgm:choose name="Name198">
                    <dgm:if name="Name199" axis="root ch" ptType="all node" func="cnt" op="gte" val="7">
                      <dgm:forEach name="Name200" axis="self" ptType="parTrans">
                        <dgm:layoutNode name="Name201" styleLbl="parChTrans1D1">
                          <dgm:choose name="Name202">
                            <dgm:if name="Name203" func="var" arg="dir" op="equ" val="norm">
                              <dgm:alg type="conn">
                                <dgm:param type="dim" val="1D"/>
                                <dgm:param type="begPts" val="midL"/>
                                <dgm:param type="srcNode" val="parTx7"/>
                                <dgm:param type="endSty" val="noArr"/>
                                <dgm:param type="dstNode" val="anchor6"/>
                              </dgm:alg>
                            </dgm:if>
                            <dgm:else name="Name204">
                              <dgm:alg type="conn">
                                <dgm:param type="dim" val="1D"/>
                                <dgm:param type="begPts" val="midR"/>
                                <dgm:param type="endSty" val="noArr"/>
                                <dgm:param type="srcNode" val="parTx7"/>
                                <dgm:param type="dstNode" val="anchor6"/>
                              </dgm:alg>
                            </dgm:else>
                          </dgm:choose>
                          <dgm:shape xmlns:r="http://schemas.openxmlformats.org/officeDocument/2006/relationships" type="conn" r:blip="">
                            <dgm:adjLst/>
                          </dgm:shape>
                          <dgm:presOf/>
                          <dgm:constrLst>
                            <dgm:constr type="connDist"/>
                            <dgm:constr type="begPad" refType="connDist" fact="0.11"/>
                            <dgm:constr type="endPad"/>
                          </dgm:constrLst>
                        </dgm:layoutNode>
                      </dgm:forEach>
                    </dgm:if>
                    <dgm:else name="Name205"/>
                  </dgm:choose>
                </dgm:forEach>
              </dgm:layoutNode>
              <dgm:choose name="Name206">
                <dgm:if name="Name207" axis="root ch" ptType="all node" func="cnt" op="gte" val="7">
                  <dgm:layoutNode name="spPost6">
                    <dgm:alg type="sp"/>
                    <dgm:shape xmlns:r="http://schemas.openxmlformats.org/officeDocument/2006/relationships" r:blip="">
                      <dgm:adjLst/>
                    </dgm:shape>
                  </dgm:layoutNode>
                </dgm:if>
                <dgm:else name="Name208"/>
              </dgm:choose>
            </dgm:if>
            <dgm:else name="Name209"/>
          </dgm:choose>
        </dgm:if>
        <dgm:if name="Name210" axis="self" ptType="node" func="pos" op="equ" val="7">
          <dgm:layoutNode name="parTx7" styleLbl="node1">
            <dgm:alg type="tx"/>
            <dgm:shape xmlns:r="http://schemas.openxmlformats.org/officeDocument/2006/relationships" type="ellipse" r:blip="">
              <dgm:adjLst/>
            </dgm:shape>
            <dgm:presOf axis="self" ptType="node"/>
            <dgm:constrLst>
              <dgm:constr type="h" refType="w"/>
              <dgm:constr type="w" refType="h" op="lte"/>
              <dgm:constr type="tMarg"/>
              <dgm:constr type="bMarg"/>
              <dgm:constr type="lMarg"/>
              <dgm:constr type="rMarg"/>
            </dgm:constrLst>
            <dgm:ruleLst>
              <dgm:rule type="primFontSz" val="5" fact="NaN" max="NaN"/>
            </dgm:ruleLst>
          </dgm:layoutNode>
          <dgm:choose name="Name211">
            <dgm:if name="Name212" axis="ch" ptType="node" func="cnt" op="gte" val="1">
              <dgm:layoutNode name="spPre7">
                <dgm:alg type="sp"/>
                <dgm:shape xmlns:r="http://schemas.openxmlformats.org/officeDocument/2006/relationships" r:blip="">
                  <dgm:adjLst/>
                </dgm:shape>
              </dgm:layoutNode>
              <dgm:layoutNode name="chLin7">
                <dgm:alg type="lin">
                  <dgm:param type="linDir" val="fromT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w" for="ch" forName="txAndLines7" refType="w" fact="0.77"/>
                  <dgm:constr type="w" for="ch" forName="top7" refType="w" refFor="ch" refForName="txAndLines7" fact="0.78"/>
                </dgm:constrLst>
                <dgm:forEach name="Name213" axis="ch">
                  <dgm:forEach name="Name214" axis="self" ptType="parTrans">
                    <dgm:layoutNode name="Name215" styleLbl="parChTrans1D1">
                      <dgm:choose name="Name216">
                        <dgm:if name="Name217" func="var" arg="dir" op="equ" val="norm">
                          <dgm:alg type="conn">
                            <dgm:param type="dim" val="1D"/>
                            <dgm:param type="begPts" val="midR"/>
                            <dgm:param type="endSty" val="noArr"/>
                            <dgm:param type="dstNode" val="anchor7"/>
                          </dgm:alg>
                        </dgm:if>
                        <dgm:else name="Name218">
                          <dgm:alg type="conn">
                            <dgm:param type="dim" val="1D"/>
                            <dgm:param type="begPts" val="midL"/>
                            <dgm:param type="endSty" val="noArr"/>
                            <dgm:param type="srcNode" val="parTx7"/>
                            <dgm:param type="dstNode" val="anchor7"/>
                          </dgm:alg>
                        </dgm:else>
                      </dgm:choose>
                      <dgm:shape xmlns:r="http://schemas.openxmlformats.org/officeDocument/2006/relationships" type="conn" r:blip="">
                        <dgm:adjLst/>
                      </dgm:shape>
                      <dgm:presOf/>
                      <dgm:constrLst>
                        <dgm:constr type="connDist"/>
                        <dgm:constr type="begPad" refType="connDist" fact="0.11"/>
                        <dgm:constr type="endPad"/>
                      </dgm:constrLst>
                    </dgm:layoutNode>
                  </dgm:forEach>
                  <dgm:forEach name="Name219" axis="self" ptType="node">
                    <dgm:choose name="Name220">
                      <dgm:if name="Name221" axis="par ch" ptType="node node" func="cnt" op="equ" val="1">
                        <dgm:layoutNode name="top7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constrLst>
                            <dgm:constr type="h" refType="w" fact="0.6"/>
                          </dgm:constrLst>
                        </dgm:layoutNode>
                      </dgm:if>
                      <dgm:else name="Name222"/>
                    </dgm:choose>
                    <dgm:layoutNode name="txAndLines7">
                      <dgm:choose name="Name223">
                        <dgm:if name="Name224" func="var" arg="dir" op="equ" val="norm">
                          <dgm:alg type="lin"/>
                        </dgm:if>
                        <dgm:else name="Name225">
                          <dgm:alg type="lin">
                            <dgm:param type="linDir" val="from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onstrLst>
                        <dgm:constr type="w" for="ch" forName="anchor7" refType="w" fact="0.89"/>
                        <dgm:constr type="w" for="ch" forName="backup7" refType="w" fact="-0.89"/>
                        <dgm:constr type="w" for="ch" forName="preLine7" refType="w" fact="0.11"/>
                        <dgm:constr type="w" for="ch" forName="desTx7" refType="w" fact="0.78"/>
                      </dgm:constrLst>
                      <dgm:layoutNode name="anchor7" moveWith="desTx7">
                        <dgm:alg type="sp"/>
                        <dgm:shape xmlns:r="http://schemas.openxmlformats.org/officeDocument/2006/relationships" r:blip="">
                          <dgm:adjLst/>
                        </dgm:shape>
                      </dgm:layoutNode>
                      <dgm:layoutNode name="backup7" moveWith="desTx7">
                        <dgm:alg type="sp"/>
                        <dgm:shape xmlns:r="http://schemas.openxmlformats.org/officeDocument/2006/relationships" r:blip="">
                          <dgm:adjLst/>
                        </dgm:shape>
                      </dgm:layoutNode>
                      <dgm:layoutNode name="preLine7" styleLbl="parChTrans1D1" moveWith="desTx7">
                        <dgm:alg type="sp"/>
                        <dgm:shape xmlns:r="http://schemas.openxmlformats.org/officeDocument/2006/relationships" type="line" r:blip="">
                          <dgm:adjLst/>
                        </dgm:shape>
                        <dgm:presOf/>
                      </dgm:layoutNode>
                      <dgm:layoutNode name="desTx7" styleLbl="revTx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ect" r:blip="" hideGeom="1">
                          <dgm:adjLst/>
                        </dgm:shape>
                        <dgm:presOf axis="desOrSelf" ptType="node"/>
                        <dgm:constrLst>
                          <dgm:constr type="h" refType="w" fact="0.6"/>
                        </dgm:constrLst>
                        <dgm:ruleLst>
                          <dgm:rule type="primFontSz" val="5" fact="NaN" max="NaN"/>
                        </dgm:ruleLst>
                      </dgm:layoutNode>
                    </dgm:layoutNode>
                  </dgm:forEach>
                </dgm:forEach>
              </dgm:layoutNode>
            </dgm:if>
            <dgm:else name="Name226"/>
          </dgm:choose>
        </dgm:if>
        <dgm:else name="Name227"/>
      </dgm:choose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9/3/layout/SubStepProcess">
  <dgm:title val=""/>
  <dgm:desc val=""/>
  <dgm:catLst>
    <dgm:cat type="process" pri="1225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3">
          <dgm:prSet phldr="1"/>
        </dgm:pt>
      </dgm:ptLst>
      <dgm:cxnLst>
        <dgm:cxn modelId="6" srcId="0" destId="1" srcOrd="0" destOrd="0"/>
        <dgm:cxn modelId="61" srcId="1" destId="11" srcOrd="0" destOrd="0"/>
        <dgm:cxn modelId="62" srcId="1" destId="12" srcOrd="1" destOrd="0"/>
        <dgm:cxn modelId="7" srcId="0" destId="2" srcOrd="0" destOrd="0"/>
        <dgm:cxn modelId="8" srcId="0" destId="3" srcOrd="0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</dgm:ptLst>
      <dgm:cxnLst>
        <dgm:cxn modelId="4" srcId="0" destId="1" srcOrd="0" destOrd="0"/>
        <dgm:cxn modelId="41" srcId="1" destId="11" srcOrd="0" destOrd="0"/>
        <dgm:cxn modelId="42" srcId="1" destId="12" srcOrd="1" destOrd="0"/>
        <dgm:cxn modelId="5" srcId="0" destId="2" srcOrd="0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8" srcId="0" destId="1" srcOrd="0" destOrd="0"/>
        <dgm:cxn modelId="81" srcId="1" destId="11" srcOrd="0" destOrd="0"/>
        <dgm:cxn modelId="82" srcId="1" destId="12" srcOrd="1" destOrd="0"/>
        <dgm:cxn modelId="9" srcId="0" destId="2" srcOrd="0" destOrd="0"/>
        <dgm:cxn modelId="10" srcId="0" destId="3" srcOrd="0" destOrd="0"/>
        <dgm:cxn modelId="11" srcId="0" destId="4" srcOrd="0" destOrd="0"/>
      </dgm:cxnLst>
      <dgm:bg/>
      <dgm:whole/>
    </dgm:dataModel>
  </dgm:clrData>
  <dgm:layoutNode name="Name0">
    <dgm:varLst>
      <dgm:chMax val="7"/>
      <dgm:dir/>
      <dgm:animOne val="branch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Tx1" refType="w"/>
      <dgm:constr type="w" for="ch" forName="chLin1" refType="w" refFor="ch" refForName="parTx1" fact="1.38"/>
      <dgm:constr type="h" for="ch" forName="chLin1" refType="h"/>
      <dgm:constr type="w" for="ch" forName="spPre1" refType="w" fact="0.27"/>
      <dgm:constr type="w" for="ch" forName="spPost1" refType="w" fact="0.27"/>
      <dgm:constr type="h" for="ch" forName="spPre1" refType="h"/>
      <dgm:constr type="h" for="ch" forName="spPost1" refType="h"/>
      <dgm:constr type="primFontSz" for="ch" forName="parTx1" val="65"/>
      <dgm:constr type="primFontSz" for="des" forName="desTx1" refType="primFontSz" refFor="ch" refForName="parTx1" fact="0.78"/>
      <dgm:constr type="primFontSz" for="des" forName="desTx1" op="equ"/>
      <dgm:constr type="w" for="ch" forName="parTx2" refType="w"/>
      <dgm:constr type="w" for="ch" forName="chLin2" refType="w" refFor="ch" refForName="parTx2" fact="1.38"/>
      <dgm:constr type="h" for="ch" forName="chLin2" refType="h"/>
      <dgm:constr type="w" for="ch" forName="spPre2" refType="w" fact="0.54"/>
      <dgm:constr type="w" for="ch" forName="spPost2" refType="w" fact="0.54"/>
      <dgm:constr type="h" for="ch" forName="spPre2" refType="h"/>
      <dgm:constr type="h" for="ch" forName="spPost2" refType="h"/>
      <dgm:constr type="primFontSz" for="ch" forName="parTx2" refType="primFontSz" refFor="ch" refForName="parTx1" op="equ"/>
      <dgm:constr type="primFontSz" for="des" forName="desTx2" refType="primFontSz" refFor="des" refForName="desTx1" op="equ"/>
      <dgm:constr type="w" for="ch" forName="parTx3" refType="w"/>
      <dgm:constr type="w" for="ch" forName="chLin3" refType="w" refFor="ch" refForName="parTx3" fact="1.38"/>
      <dgm:constr type="h" for="ch" forName="chLin3" refType="h"/>
      <dgm:constr type="w" for="ch" forName="spPre3" refType="w" fact="0.54"/>
      <dgm:constr type="w" for="ch" forName="spPost3" refType="w" fact="0.54"/>
      <dgm:constr type="h" for="ch" forName="spPre3" refType="h"/>
      <dgm:constr type="h" for="ch" forName="spPost3" refType="h"/>
      <dgm:constr type="primFontSz" for="ch" forName="parTx3" refType="primFontSz" refFor="ch" refForName="parTx1" op="equ"/>
      <dgm:constr type="primFontSz" for="des" forName="desTx3" refType="primFontSz" refFor="des" refForName="desTx1" op="equ"/>
      <dgm:constr type="w" for="ch" forName="parTx4" refType="w"/>
      <dgm:constr type="w" for="ch" forName="chLin4" refType="w" refFor="ch" refForName="parTx4" fact="1.38"/>
      <dgm:constr type="h" for="ch" forName="chLin4" refType="h"/>
      <dgm:constr type="w" for="ch" forName="spPre4" refType="w" fact="0.54"/>
      <dgm:constr type="w" for="ch" forName="spPost4" refType="w" fact="0.54"/>
      <dgm:constr type="h" for="ch" forName="spPre4" refType="h"/>
      <dgm:constr type="h" for="ch" forName="spPost4" refType="h"/>
      <dgm:constr type="primFontSz" for="ch" forName="parTx4" refType="primFontSz" refFor="ch" refForName="parTx1" op="equ"/>
      <dgm:constr type="primFontSz" for="des" forName="desTx4" refType="primFontSz" refFor="des" refForName="desTx1" op="equ"/>
      <dgm:constr type="w" for="ch" forName="parTx5" refType="w"/>
      <dgm:constr type="w" for="ch" forName="chLin5" refType="w" refFor="ch" refForName="parTx5" fact="1.38"/>
      <dgm:constr type="h" for="ch" forName="chLin5" refType="h"/>
      <dgm:constr type="w" for="ch" forName="spPre5" refType="w" fact="0.54"/>
      <dgm:constr type="w" for="ch" forName="spPost5" refType="w" fact="0.54"/>
      <dgm:constr type="h" for="ch" forName="spPre5" refType="h"/>
      <dgm:constr type="h" for="ch" forName="spPost5" refType="h"/>
      <dgm:constr type="primFontSz" for="ch" forName="parTx5" refType="primFontSz" refFor="ch" refForName="parTx1" op="equ"/>
      <dgm:constr type="primFontSz" for="des" forName="desTx5" refType="primFontSz" refFor="des" refForName="desTx1" op="equ"/>
      <dgm:constr type="w" for="ch" forName="parTx6" refType="w"/>
      <dgm:constr type="w" for="ch" forName="chLin6" refType="w" refFor="ch" refForName="parTx6" fact="1.38"/>
      <dgm:constr type="h" for="ch" forName="chLin6" refType="h"/>
      <dgm:constr type="w" for="ch" forName="spPre6" refType="w" fact="0.54"/>
      <dgm:constr type="w" for="ch" forName="spPost6" refType="w" fact="0.54"/>
      <dgm:constr type="h" for="ch" forName="spPre6" refType="h"/>
      <dgm:constr type="h" for="ch" forName="spPost6" refType="h"/>
      <dgm:constr type="primFontSz" for="ch" forName="parTx6" refType="primFontSz" refFor="ch" refForName="parTx1" op="equ"/>
      <dgm:constr type="primFontSz" for="des" forName="desTx6" refType="primFontSz" refFor="des" refForName="desTx1" op="equ"/>
      <dgm:constr type="w" for="ch" forName="parTx7" refType="w"/>
      <dgm:constr type="w" for="ch" forName="chLin7" refType="w" refFor="ch" refForName="parTx7" fact="1.38"/>
      <dgm:constr type="h" for="ch" forName="chLin7" refType="h"/>
      <dgm:constr type="w" for="ch" forName="spPre7" refType="w" fact="0.54"/>
      <dgm:constr type="w" for="ch" forName="spPost7" refType="w" fact="0.54"/>
      <dgm:constr type="h" for="ch" forName="spPre7" refType="h"/>
      <dgm:constr type="h" for="ch" forName="spPost7" refType="h"/>
      <dgm:constr type="primFontSz" for="ch" forName="parTx7" refType="primFontSz" refFor="ch" refForName="parTx1" op="equ"/>
      <dgm:constr type="primFontSz" for="des" forName="desTx7" refType="primFontSz" refFor="des" refForName="desTx1" op="equ"/>
    </dgm:constrLst>
    <dgm:forEach name="Name4" axis="ch" ptType="node">
      <dgm:choose name="Name5">
        <dgm:if name="Name6" axis="self" ptType="node" func="pos" op="equ" val="1">
          <dgm:layoutNode name="parTx1" styleLbl="node1">
            <dgm:alg type="tx"/>
            <dgm:shape xmlns:r="http://schemas.openxmlformats.org/officeDocument/2006/relationships" type="ellipse" r:blip="">
              <dgm:adjLst/>
            </dgm:shape>
            <dgm:presOf axis="self" ptType="node"/>
            <dgm:constrLst>
              <dgm:constr type="h" refType="w"/>
              <dgm:constr type="w" refType="h" op="lte"/>
              <dgm:constr type="tMarg"/>
              <dgm:constr type="bMarg"/>
              <dgm:constr type="lMarg"/>
              <dgm:constr type="rMarg"/>
            </dgm:constrLst>
            <dgm:ruleLst>
              <dgm:rule type="primFontSz" val="5" fact="NaN" max="NaN"/>
            </dgm:ruleLst>
          </dgm:layoutNode>
          <dgm:choose name="Name7">
            <dgm:if name="Name8" axis="ch" ptType="node" func="cnt" op="gte" val="1">
              <dgm:layoutNode name="spPre1">
                <dgm:alg type="sp"/>
                <dgm:shape xmlns:r="http://schemas.openxmlformats.org/officeDocument/2006/relationships" r:blip="">
                  <dgm:adjLst/>
                </dgm:shape>
              </dgm:layoutNode>
              <dgm:layoutNode name="chLin1">
                <dgm:alg type="lin">
                  <dgm:param type="linDir" val="fromT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w" for="ch" forName="txAndLines1" refType="w" fact="0.77"/>
                  <dgm:constr type="w" for="ch" forName="top1" refType="w" refFor="ch" refForName="txAndLines1" fact="0.78"/>
                </dgm:constrLst>
                <dgm:forEach name="Name9" axis="ch">
                  <dgm:forEach name="Name10" axis="self" ptType="parTrans">
                    <dgm:layoutNode name="Name11" styleLbl="parChTrans1D1">
                      <dgm:choose name="Name12">
                        <dgm:if name="Name13" func="var" arg="dir" op="equ" val="norm">
                          <dgm:alg type="conn">
                            <dgm:param type="dim" val="1D"/>
                            <dgm:param type="begPts" val="midR"/>
                            <dgm:param type="endSty" val="noArr"/>
                            <dgm:param type="dstNode" val="anchor1"/>
                          </dgm:alg>
                        </dgm:if>
                        <dgm:else name="Name14">
                          <dgm:alg type="conn">
                            <dgm:param type="dim" val="1D"/>
                            <dgm:param type="begPts" val="midL"/>
                            <dgm:param type="endSty" val="noArr"/>
                            <dgm:param type="srcNode" val="parTx1"/>
                            <dgm:param type="dstNode" val="anchor1"/>
                          </dgm:alg>
                        </dgm:else>
                      </dgm:choose>
                      <dgm:shape xmlns:r="http://schemas.openxmlformats.org/officeDocument/2006/relationships" type="conn" r:blip="">
                        <dgm:adjLst/>
                      </dgm:shape>
                      <dgm:presOf/>
                      <dgm:constrLst>
                        <dgm:constr type="connDist"/>
                        <dgm:constr type="begPad" refType="connDist" fact="0.11"/>
                        <dgm:constr type="endPad"/>
                      </dgm:constrLst>
                    </dgm:layoutNode>
                  </dgm:forEach>
                  <dgm:forEach name="Name15" axis="self" ptType="node">
                    <dgm:choose name="Name16">
                      <dgm:if name="Name17" axis="par ch" ptType="node node" func="cnt" op="equ" val="1">
                        <dgm:layoutNode name="top1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constrLst>
                            <dgm:constr type="h" refType="w" fact="0.6"/>
                          </dgm:constrLst>
                        </dgm:layoutNode>
                      </dgm:if>
                      <dgm:else name="Name18"/>
                    </dgm:choose>
                    <dgm:layoutNode name="txAndLines1">
                      <dgm:choose name="Name19">
                        <dgm:if name="Name20" func="var" arg="dir" op="equ" val="norm">
                          <dgm:alg type="lin"/>
                        </dgm:if>
                        <dgm:else name="Name21">
                          <dgm:alg type="lin">
                            <dgm:param type="linDir" val="from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hoose name="Name22">
                        <dgm:if name="Name23" axis="root ch" ptType="all node" func="cnt" op="gte" val="2">
                          <dgm:constrLst>
                            <dgm:constr type="w" for="ch" forName="anchor1" refType="w"/>
                            <dgm:constr type="w" for="ch" forName="backup1" refType="w" fact="-1"/>
                            <dgm:constr type="w" for="ch" forName="preLine1" refType="w" fact="0.11"/>
                            <dgm:constr type="w" for="ch" forName="desTx1" refType="w" fact="0.78"/>
                            <dgm:constr type="w" for="ch" forName="postLine1" refType="w" fact="0.11"/>
                          </dgm:constrLst>
                        </dgm:if>
                        <dgm:else name="Name24">
                          <dgm:constrLst>
                            <dgm:constr type="w" for="ch" forName="anchor1" refType="w" fact="0.89"/>
                            <dgm:constr type="w" for="ch" forName="backup1" refType="w" fact="-0.89"/>
                            <dgm:constr type="w" for="ch" forName="preLine1" refType="w" fact="0.11"/>
                            <dgm:constr type="w" for="ch" forName="desTx1" refType="w" fact="0.78"/>
                          </dgm:constrLst>
                        </dgm:else>
                      </dgm:choose>
                      <dgm:layoutNode name="anchor1" moveWith="desTx1">
                        <dgm:alg type="sp"/>
                        <dgm:shape xmlns:r="http://schemas.openxmlformats.org/officeDocument/2006/relationships" r:blip="">
                          <dgm:adjLst/>
                        </dgm:shape>
                      </dgm:layoutNode>
                      <dgm:layoutNode name="backup1" moveWith="desTx1">
                        <dgm:alg type="sp"/>
                        <dgm:shape xmlns:r="http://schemas.openxmlformats.org/officeDocument/2006/relationships" r:blip="">
                          <dgm:adjLst/>
                        </dgm:shape>
                      </dgm:layoutNode>
                      <dgm:layoutNode name="preLine1" styleLbl="parChTrans1D1" moveWith="desTx1">
                        <dgm:alg type="sp"/>
                        <dgm:shape xmlns:r="http://schemas.openxmlformats.org/officeDocument/2006/relationships" type="line" r:blip="">
                          <dgm:adjLst/>
                        </dgm:shape>
                        <dgm:presOf/>
                      </dgm:layoutNode>
                      <dgm:layoutNode name="desTx1" styleLbl="revTx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ect" r:blip="" hideGeom="1">
                          <dgm:adjLst/>
                        </dgm:shape>
                        <dgm:presOf axis="desOrSelf" ptType="node"/>
                        <dgm:constrLst>
                          <dgm:constr type="h" refType="w" fact="0.6"/>
                        </dgm:constrLst>
                        <dgm:ruleLst>
                          <dgm:rule type="primFontSz" val="5" fact="NaN" max="NaN"/>
                        </dgm:ruleLst>
                      </dgm:layoutNode>
                      <dgm:choose name="Name25">
                        <dgm:if name="Name26" axis="root ch" ptType="all node" func="cnt" op="gte" val="2">
                          <dgm:layoutNode name="postLine1" styleLbl="parChTrans1D1" moveWith="desTx1">
                            <dgm:alg type="sp"/>
                            <dgm:shape xmlns:r="http://schemas.openxmlformats.org/officeDocument/2006/relationships" type="line" r:blip="">
                              <dgm:adjLst/>
                            </dgm:shape>
                            <dgm:presOf/>
                          </dgm:layoutNode>
                        </dgm:if>
                        <dgm:else name="Name27"/>
                      </dgm:choose>
                    </dgm:layoutNode>
                  </dgm:forEach>
                  <dgm:choose name="Name28">
                    <dgm:if name="Name29" axis="root ch" ptType="all node" func="cnt" op="gte" val="2">
                      <dgm:forEach name="Name30" axis="self" ptType="parTrans">
                        <dgm:layoutNode name="Name31" styleLbl="parChTrans1D1">
                          <dgm:choose name="Name32">
                            <dgm:if name="Name33" func="var" arg="dir" op="equ" val="norm">
                              <dgm:alg type="conn">
                                <dgm:param type="dim" val="1D"/>
                                <dgm:param type="begPts" val="midL"/>
                                <dgm:param type="srcNode" val="parTx2"/>
                                <dgm:param type="endSty" val="noArr"/>
                                <dgm:param type="dstNode" val="anchor1"/>
                              </dgm:alg>
                            </dgm:if>
                            <dgm:else name="Name34">
                              <dgm:alg type="conn">
                                <dgm:param type="dim" val="1D"/>
                                <dgm:param type="begPts" val="midR"/>
                                <dgm:param type="endSty" val="noArr"/>
                                <dgm:param type="srcNode" val="parTx2"/>
                                <dgm:param type="dstNode" val="anchor1"/>
                              </dgm:alg>
                            </dgm:else>
                          </dgm:choose>
                          <dgm:shape xmlns:r="http://schemas.openxmlformats.org/officeDocument/2006/relationships" type="conn" r:blip="">
                            <dgm:adjLst/>
                          </dgm:shape>
                          <dgm:presOf/>
                          <dgm:constrLst>
                            <dgm:constr type="connDist"/>
                            <dgm:constr type="begPad" refType="connDist" fact="0.11"/>
                            <dgm:constr type="endPad"/>
                          </dgm:constrLst>
                        </dgm:layoutNode>
                      </dgm:forEach>
                    </dgm:if>
                    <dgm:else name="Name35"/>
                  </dgm:choose>
                </dgm:forEach>
              </dgm:layoutNode>
              <dgm:choose name="Name36">
                <dgm:if name="Name37" axis="root ch" ptType="all node" func="cnt" op="gte" val="2">
                  <dgm:layoutNode name="spPost1">
                    <dgm:alg type="sp"/>
                    <dgm:shape xmlns:r="http://schemas.openxmlformats.org/officeDocument/2006/relationships" r:blip="">
                      <dgm:adjLst/>
                    </dgm:shape>
                  </dgm:layoutNode>
                </dgm:if>
                <dgm:else name="Name38"/>
              </dgm:choose>
            </dgm:if>
            <dgm:else name="Name39"/>
          </dgm:choose>
        </dgm:if>
        <dgm:if name="Name40" axis="self" ptType="node" func="pos" op="equ" val="2">
          <dgm:layoutNode name="parTx2" styleLbl="node1">
            <dgm:alg type="tx"/>
            <dgm:shape xmlns:r="http://schemas.openxmlformats.org/officeDocument/2006/relationships" type="ellipse" r:blip="">
              <dgm:adjLst/>
            </dgm:shape>
            <dgm:presOf axis="self" ptType="node"/>
            <dgm:constrLst>
              <dgm:constr type="h" refType="w"/>
              <dgm:constr type="w" refType="h" op="lte"/>
              <dgm:constr type="tMarg"/>
              <dgm:constr type="bMarg"/>
              <dgm:constr type="lMarg"/>
              <dgm:constr type="rMarg"/>
            </dgm:constrLst>
            <dgm:ruleLst>
              <dgm:rule type="primFontSz" val="5" fact="NaN" max="NaN"/>
            </dgm:ruleLst>
          </dgm:layoutNode>
          <dgm:choose name="Name41">
            <dgm:if name="Name42" axis="ch" ptType="node" func="cnt" op="gte" val="1">
              <dgm:layoutNode name="spPre2">
                <dgm:alg type="sp"/>
                <dgm:shape xmlns:r="http://schemas.openxmlformats.org/officeDocument/2006/relationships" r:blip="">
                  <dgm:adjLst/>
                </dgm:shape>
              </dgm:layoutNode>
              <dgm:layoutNode name="chLin2">
                <dgm:alg type="lin">
                  <dgm:param type="linDir" val="fromT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w" for="ch" forName="txAndLines2" refType="w" fact="0.77"/>
                  <dgm:constr type="w" for="ch" forName="top2" refType="w" refFor="ch" refForName="txAndLines2" fact="0.78"/>
                </dgm:constrLst>
                <dgm:forEach name="Name43" axis="ch">
                  <dgm:forEach name="Name44" axis="self" ptType="parTrans">
                    <dgm:layoutNode name="Name45" styleLbl="parChTrans1D1">
                      <dgm:choose name="Name46">
                        <dgm:if name="Name47" func="var" arg="dir" op="equ" val="norm">
                          <dgm:alg type="conn">
                            <dgm:param type="dim" val="1D"/>
                            <dgm:param type="begPts" val="midR"/>
                            <dgm:param type="endSty" val="noArr"/>
                            <dgm:param type="dstNode" val="anchor2"/>
                          </dgm:alg>
                        </dgm:if>
                        <dgm:else name="Name48">
                          <dgm:alg type="conn">
                            <dgm:param type="dim" val="1D"/>
                            <dgm:param type="begPts" val="midL"/>
                            <dgm:param type="endSty" val="noArr"/>
                            <dgm:param type="srcNode" val="parTx2"/>
                            <dgm:param type="dstNode" val="anchor2"/>
                          </dgm:alg>
                        </dgm:else>
                      </dgm:choose>
                      <dgm:shape xmlns:r="http://schemas.openxmlformats.org/officeDocument/2006/relationships" type="conn" r:blip="">
                        <dgm:adjLst/>
                      </dgm:shape>
                      <dgm:presOf/>
                      <dgm:constrLst>
                        <dgm:constr type="connDist"/>
                        <dgm:constr type="begPad" refType="connDist" fact="0.11"/>
                        <dgm:constr type="endPad"/>
                      </dgm:constrLst>
                    </dgm:layoutNode>
                  </dgm:forEach>
                  <dgm:forEach name="Name49" axis="self" ptType="node">
                    <dgm:choose name="Name50">
                      <dgm:if name="Name51" axis="par ch" ptType="node node" func="cnt" op="equ" val="1">
                        <dgm:layoutNode name="top2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constrLst>
                            <dgm:constr type="h" refType="w" fact="0.6"/>
                          </dgm:constrLst>
                        </dgm:layoutNode>
                      </dgm:if>
                      <dgm:else name="Name52"/>
                    </dgm:choose>
                    <dgm:layoutNode name="txAndLines2">
                      <dgm:choose name="Name53">
                        <dgm:if name="Name54" func="var" arg="dir" op="equ" val="norm">
                          <dgm:alg type="lin"/>
                        </dgm:if>
                        <dgm:else name="Name55">
                          <dgm:alg type="lin">
                            <dgm:param type="linDir" val="from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hoose name="Name56">
                        <dgm:if name="Name57" axis="root ch" ptType="all node" func="cnt" op="gte" val="3">
                          <dgm:constrLst>
                            <dgm:constr type="w" for="ch" forName="anchor2" refType="w"/>
                            <dgm:constr type="w" for="ch" forName="backup2" refType="w" fact="-1"/>
                            <dgm:constr type="w" for="ch" forName="preLine2" refType="w" fact="0.11"/>
                            <dgm:constr type="w" for="ch" forName="desTx2" refType="w" fact="0.78"/>
                            <dgm:constr type="w" for="ch" forName="postLine2" refType="w" fact="0.11"/>
                          </dgm:constrLst>
                        </dgm:if>
                        <dgm:else name="Name58">
                          <dgm:constrLst>
                            <dgm:constr type="w" for="ch" forName="anchor2" refType="w" fact="0.89"/>
                            <dgm:constr type="w" for="ch" forName="backup2" refType="w" fact="-0.89"/>
                            <dgm:constr type="w" for="ch" forName="preLine2" refType="w" fact="0.11"/>
                            <dgm:constr type="w" for="ch" forName="desTx2" refType="w" fact="0.78"/>
                          </dgm:constrLst>
                        </dgm:else>
                      </dgm:choose>
                      <dgm:layoutNode name="anchor2" moveWith="desTx2">
                        <dgm:alg type="sp"/>
                        <dgm:shape xmlns:r="http://schemas.openxmlformats.org/officeDocument/2006/relationships" r:blip="">
                          <dgm:adjLst/>
                        </dgm:shape>
                      </dgm:layoutNode>
                      <dgm:layoutNode name="backup2" moveWith="desTx2">
                        <dgm:alg type="sp"/>
                        <dgm:shape xmlns:r="http://schemas.openxmlformats.org/officeDocument/2006/relationships" r:blip="">
                          <dgm:adjLst/>
                        </dgm:shape>
                      </dgm:layoutNode>
                      <dgm:layoutNode name="preLine2" styleLbl="parChTrans1D1" moveWith="desTx2">
                        <dgm:alg type="sp"/>
                        <dgm:shape xmlns:r="http://schemas.openxmlformats.org/officeDocument/2006/relationships" type="line" r:blip="">
                          <dgm:adjLst/>
                        </dgm:shape>
                        <dgm:presOf/>
                      </dgm:layoutNode>
                      <dgm:layoutNode name="desTx2" styleLbl="revTx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ect" r:blip="" hideGeom="1">
                          <dgm:adjLst/>
                        </dgm:shape>
                        <dgm:presOf axis="desOrSelf" ptType="node"/>
                        <dgm:constrLst>
                          <dgm:constr type="h" refType="w" fact="0.6"/>
                        </dgm:constrLst>
                        <dgm:ruleLst>
                          <dgm:rule type="primFontSz" val="5" fact="NaN" max="NaN"/>
                        </dgm:ruleLst>
                      </dgm:layoutNode>
                      <dgm:choose name="Name59">
                        <dgm:if name="Name60" axis="root ch" ptType="all node" func="cnt" op="gte" val="3">
                          <dgm:layoutNode name="postLine2" styleLbl="parChTrans1D1" moveWith="desTx2">
                            <dgm:alg type="sp"/>
                            <dgm:shape xmlns:r="http://schemas.openxmlformats.org/officeDocument/2006/relationships" type="line" r:blip="">
                              <dgm:adjLst/>
                            </dgm:shape>
                            <dgm:presOf/>
                          </dgm:layoutNode>
                        </dgm:if>
                        <dgm:else name="Name61"/>
                      </dgm:choose>
                    </dgm:layoutNode>
                  </dgm:forEach>
                  <dgm:choose name="Name62">
                    <dgm:if name="Name63" axis="root ch" ptType="all node" func="cnt" op="gte" val="3">
                      <dgm:forEach name="Name64" axis="self" ptType="parTrans">
                        <dgm:layoutNode name="Name65" styleLbl="parChTrans1D1">
                          <dgm:choose name="Name66">
                            <dgm:if name="Name67" func="var" arg="dir" op="equ" val="norm">
                              <dgm:alg type="conn">
                                <dgm:param type="dim" val="1D"/>
                                <dgm:param type="begPts" val="midL"/>
                                <dgm:param type="srcNode" val="parTx3"/>
                                <dgm:param type="endSty" val="noArr"/>
                                <dgm:param type="dstNode" val="anchor2"/>
                              </dgm:alg>
                            </dgm:if>
                            <dgm:else name="Name68">
                              <dgm:alg type="conn">
                                <dgm:param type="dim" val="1D"/>
                                <dgm:param type="begPts" val="midR"/>
                                <dgm:param type="endSty" val="noArr"/>
                                <dgm:param type="srcNode" val="parTx3"/>
                                <dgm:param type="dstNode" val="anchor2"/>
                              </dgm:alg>
                            </dgm:else>
                          </dgm:choose>
                          <dgm:shape xmlns:r="http://schemas.openxmlformats.org/officeDocument/2006/relationships" type="conn" r:blip="">
                            <dgm:adjLst/>
                          </dgm:shape>
                          <dgm:presOf/>
                          <dgm:constrLst>
                            <dgm:constr type="connDist"/>
                            <dgm:constr type="begPad" refType="connDist" fact="0.11"/>
                            <dgm:constr type="endPad"/>
                          </dgm:constrLst>
                        </dgm:layoutNode>
                      </dgm:forEach>
                    </dgm:if>
                    <dgm:else name="Name69"/>
                  </dgm:choose>
                </dgm:forEach>
              </dgm:layoutNode>
              <dgm:choose name="Name70">
                <dgm:if name="Name71" axis="root ch" ptType="all node" func="cnt" op="gte" val="3">
                  <dgm:layoutNode name="spPost2">
                    <dgm:alg type="sp"/>
                    <dgm:shape xmlns:r="http://schemas.openxmlformats.org/officeDocument/2006/relationships" r:blip="">
                      <dgm:adjLst/>
                    </dgm:shape>
                  </dgm:layoutNode>
                </dgm:if>
                <dgm:else name="Name72"/>
              </dgm:choose>
            </dgm:if>
            <dgm:else name="Name73"/>
          </dgm:choose>
        </dgm:if>
        <dgm:if name="Name74" axis="self" ptType="node" func="pos" op="equ" val="3">
          <dgm:layoutNode name="parTx3" styleLbl="node1">
            <dgm:alg type="tx"/>
            <dgm:shape xmlns:r="http://schemas.openxmlformats.org/officeDocument/2006/relationships" type="ellipse" r:blip="">
              <dgm:adjLst/>
            </dgm:shape>
            <dgm:presOf axis="self" ptType="node"/>
            <dgm:constrLst>
              <dgm:constr type="h" refType="w"/>
              <dgm:constr type="w" refType="h" op="lte"/>
              <dgm:constr type="tMarg"/>
              <dgm:constr type="bMarg"/>
              <dgm:constr type="lMarg"/>
              <dgm:constr type="rMarg"/>
            </dgm:constrLst>
            <dgm:ruleLst>
              <dgm:rule type="primFontSz" val="5" fact="NaN" max="NaN"/>
            </dgm:ruleLst>
          </dgm:layoutNode>
          <dgm:choose name="Name75">
            <dgm:if name="Name76" axis="ch" ptType="node" func="cnt" op="gte" val="1">
              <dgm:layoutNode name="spPre3">
                <dgm:alg type="sp"/>
                <dgm:shape xmlns:r="http://schemas.openxmlformats.org/officeDocument/2006/relationships" r:blip="">
                  <dgm:adjLst/>
                </dgm:shape>
              </dgm:layoutNode>
              <dgm:layoutNode name="chLin3">
                <dgm:alg type="lin">
                  <dgm:param type="linDir" val="fromT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w" for="ch" forName="txAndLines3" refType="w" fact="0.77"/>
                  <dgm:constr type="w" for="ch" forName="top3" refType="w" refFor="ch" refForName="txAndLines3" fact="0.78"/>
                </dgm:constrLst>
                <dgm:forEach name="Name77" axis="ch">
                  <dgm:forEach name="Name78" axis="self" ptType="parTrans">
                    <dgm:layoutNode name="Name79" styleLbl="parChTrans1D1">
                      <dgm:choose name="Name80">
                        <dgm:if name="Name81" func="var" arg="dir" op="equ" val="norm">
                          <dgm:alg type="conn">
                            <dgm:param type="dim" val="1D"/>
                            <dgm:param type="begPts" val="midR"/>
                            <dgm:param type="endSty" val="noArr"/>
                            <dgm:param type="dstNode" val="anchor3"/>
                          </dgm:alg>
                        </dgm:if>
                        <dgm:else name="Name82">
                          <dgm:alg type="conn">
                            <dgm:param type="dim" val="1D"/>
                            <dgm:param type="begPts" val="midL"/>
                            <dgm:param type="endSty" val="noArr"/>
                            <dgm:param type="srcNode" val="parTx3"/>
                            <dgm:param type="dstNode" val="anchor3"/>
                          </dgm:alg>
                        </dgm:else>
                      </dgm:choose>
                      <dgm:shape xmlns:r="http://schemas.openxmlformats.org/officeDocument/2006/relationships" type="conn" r:blip="">
                        <dgm:adjLst/>
                      </dgm:shape>
                      <dgm:presOf/>
                      <dgm:constrLst>
                        <dgm:constr type="connDist"/>
                        <dgm:constr type="begPad" refType="connDist" fact="0.11"/>
                        <dgm:constr type="endPad"/>
                      </dgm:constrLst>
                    </dgm:layoutNode>
                  </dgm:forEach>
                  <dgm:forEach name="Name83" axis="self" ptType="node">
                    <dgm:choose name="Name84">
                      <dgm:if name="Name85" axis="par ch" ptType="node node" func="cnt" op="equ" val="1">
                        <dgm:layoutNode name="top3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constrLst>
                            <dgm:constr type="h" refType="w" fact="0.6"/>
                          </dgm:constrLst>
                        </dgm:layoutNode>
                      </dgm:if>
                      <dgm:else name="Name86"/>
                    </dgm:choose>
                    <dgm:layoutNode name="txAndLines3">
                      <dgm:choose name="Name87">
                        <dgm:if name="Name88" func="var" arg="dir" op="equ" val="norm">
                          <dgm:alg type="lin"/>
                        </dgm:if>
                        <dgm:else name="Name89">
                          <dgm:alg type="lin">
                            <dgm:param type="linDir" val="from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hoose name="Name90">
                        <dgm:if name="Name91" axis="root ch" ptType="all node" func="cnt" op="gte" val="4">
                          <dgm:constrLst>
                            <dgm:constr type="w" for="ch" forName="anchor3" refType="w"/>
                            <dgm:constr type="w" for="ch" forName="backup3" refType="w" fact="-1"/>
                            <dgm:constr type="w" for="ch" forName="preLine3" refType="w" fact="0.11"/>
                            <dgm:constr type="w" for="ch" forName="desTx3" refType="w" fact="0.78"/>
                            <dgm:constr type="w" for="ch" forName="postLine3" refType="w" fact="0.11"/>
                          </dgm:constrLst>
                        </dgm:if>
                        <dgm:else name="Name92">
                          <dgm:constrLst>
                            <dgm:constr type="w" for="ch" forName="anchor3" refType="w" fact="0.89"/>
                            <dgm:constr type="w" for="ch" forName="backup3" refType="w" fact="-0.89"/>
                            <dgm:constr type="w" for="ch" forName="preLine3" refType="w" fact="0.11"/>
                            <dgm:constr type="w" for="ch" forName="desTx3" refType="w" fact="0.78"/>
                          </dgm:constrLst>
                        </dgm:else>
                      </dgm:choose>
                      <dgm:layoutNode name="anchor3" moveWith="desTx3">
                        <dgm:alg type="sp"/>
                        <dgm:shape xmlns:r="http://schemas.openxmlformats.org/officeDocument/2006/relationships" r:blip="">
                          <dgm:adjLst/>
                        </dgm:shape>
                      </dgm:layoutNode>
                      <dgm:layoutNode name="backup3" moveWith="desTx3">
                        <dgm:alg type="sp"/>
                        <dgm:shape xmlns:r="http://schemas.openxmlformats.org/officeDocument/2006/relationships" r:blip="">
                          <dgm:adjLst/>
                        </dgm:shape>
                      </dgm:layoutNode>
                      <dgm:layoutNode name="preLine3" styleLbl="parChTrans1D1" moveWith="desTx3">
                        <dgm:alg type="sp"/>
                        <dgm:shape xmlns:r="http://schemas.openxmlformats.org/officeDocument/2006/relationships" type="line" r:blip="">
                          <dgm:adjLst/>
                        </dgm:shape>
                        <dgm:presOf/>
                      </dgm:layoutNode>
                      <dgm:layoutNode name="desTx3" styleLbl="revTx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ect" r:blip="" hideGeom="1">
                          <dgm:adjLst/>
                        </dgm:shape>
                        <dgm:presOf axis="desOrSelf" ptType="node"/>
                        <dgm:constrLst>
                          <dgm:constr type="h" refType="w" fact="0.6"/>
                        </dgm:constrLst>
                        <dgm:ruleLst>
                          <dgm:rule type="primFontSz" val="5" fact="NaN" max="NaN"/>
                        </dgm:ruleLst>
                      </dgm:layoutNode>
                      <dgm:choose name="Name93">
                        <dgm:if name="Name94" axis="root ch" ptType="all node" func="cnt" op="gte" val="4">
                          <dgm:layoutNode name="postLine3" styleLbl="parChTrans1D1" moveWith="desTx3">
                            <dgm:alg type="sp"/>
                            <dgm:shape xmlns:r="http://schemas.openxmlformats.org/officeDocument/2006/relationships" type="line" r:blip="">
                              <dgm:adjLst/>
                            </dgm:shape>
                            <dgm:presOf/>
                          </dgm:layoutNode>
                        </dgm:if>
                        <dgm:else name="Name95"/>
                      </dgm:choose>
                    </dgm:layoutNode>
                  </dgm:forEach>
                  <dgm:choose name="Name96">
                    <dgm:if name="Name97" axis="root ch" ptType="all node" func="cnt" op="gte" val="4">
                      <dgm:forEach name="Name98" axis="self" ptType="parTrans">
                        <dgm:layoutNode name="Name99" styleLbl="parChTrans1D1">
                          <dgm:choose name="Name100">
                            <dgm:if name="Name101" func="var" arg="dir" op="equ" val="norm">
                              <dgm:alg type="conn">
                                <dgm:param type="dim" val="1D"/>
                                <dgm:param type="begPts" val="midL"/>
                                <dgm:param type="srcNode" val="parTx4"/>
                                <dgm:param type="endSty" val="noArr"/>
                                <dgm:param type="dstNode" val="anchor3"/>
                              </dgm:alg>
                            </dgm:if>
                            <dgm:else name="Name102">
                              <dgm:alg type="conn">
                                <dgm:param type="dim" val="1D"/>
                                <dgm:param type="begPts" val="midR"/>
                                <dgm:param type="endSty" val="noArr"/>
                                <dgm:param type="srcNode" val="parTx4"/>
                                <dgm:param type="dstNode" val="anchor3"/>
                              </dgm:alg>
                            </dgm:else>
                          </dgm:choose>
                          <dgm:shape xmlns:r="http://schemas.openxmlformats.org/officeDocument/2006/relationships" type="conn" r:blip="">
                            <dgm:adjLst/>
                          </dgm:shape>
                          <dgm:presOf/>
                          <dgm:constrLst>
                            <dgm:constr type="connDist"/>
                            <dgm:constr type="begPad" refType="connDist" fact="0.11"/>
                            <dgm:constr type="endPad"/>
                          </dgm:constrLst>
                        </dgm:layoutNode>
                      </dgm:forEach>
                    </dgm:if>
                    <dgm:else name="Name103"/>
                  </dgm:choose>
                </dgm:forEach>
              </dgm:layoutNode>
              <dgm:choose name="Name104">
                <dgm:if name="Name105" axis="root ch" ptType="all node" func="cnt" op="gte" val="4">
                  <dgm:layoutNode name="spPost3">
                    <dgm:alg type="sp"/>
                    <dgm:shape xmlns:r="http://schemas.openxmlformats.org/officeDocument/2006/relationships" r:blip="">
                      <dgm:adjLst/>
                    </dgm:shape>
                  </dgm:layoutNode>
                </dgm:if>
                <dgm:else name="Name106"/>
              </dgm:choose>
            </dgm:if>
            <dgm:else name="Name107"/>
          </dgm:choose>
        </dgm:if>
        <dgm:if name="Name108" axis="self" ptType="node" func="pos" op="equ" val="4">
          <dgm:layoutNode name="parTx4" styleLbl="node1">
            <dgm:alg type="tx"/>
            <dgm:shape xmlns:r="http://schemas.openxmlformats.org/officeDocument/2006/relationships" type="ellipse" r:blip="">
              <dgm:adjLst/>
            </dgm:shape>
            <dgm:presOf axis="self" ptType="node"/>
            <dgm:constrLst>
              <dgm:constr type="h" refType="w"/>
              <dgm:constr type="w" refType="h" op="lte"/>
              <dgm:constr type="tMarg"/>
              <dgm:constr type="bMarg"/>
              <dgm:constr type="lMarg"/>
              <dgm:constr type="rMarg"/>
            </dgm:constrLst>
            <dgm:ruleLst>
              <dgm:rule type="primFontSz" val="5" fact="NaN" max="NaN"/>
            </dgm:ruleLst>
          </dgm:layoutNode>
          <dgm:choose name="Name109">
            <dgm:if name="Name110" axis="ch" ptType="node" func="cnt" op="gte" val="1">
              <dgm:layoutNode name="spPre4">
                <dgm:alg type="sp"/>
                <dgm:shape xmlns:r="http://schemas.openxmlformats.org/officeDocument/2006/relationships" r:blip="">
                  <dgm:adjLst/>
                </dgm:shape>
              </dgm:layoutNode>
              <dgm:layoutNode name="chLin4">
                <dgm:alg type="lin">
                  <dgm:param type="linDir" val="fromT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w" for="ch" forName="txAndLines4" refType="w" fact="0.77"/>
                  <dgm:constr type="w" for="ch" forName="top4" refType="w" refFor="ch" refForName="txAndLines4" fact="0.78"/>
                </dgm:constrLst>
                <dgm:forEach name="Name111" axis="ch">
                  <dgm:forEach name="Name112" axis="self" ptType="parTrans">
                    <dgm:layoutNode name="Name113" styleLbl="parChTrans1D1">
                      <dgm:choose name="Name114">
                        <dgm:if name="Name115" func="var" arg="dir" op="equ" val="norm">
                          <dgm:alg type="conn">
                            <dgm:param type="dim" val="1D"/>
                            <dgm:param type="begPts" val="midR"/>
                            <dgm:param type="endSty" val="noArr"/>
                            <dgm:param type="dstNode" val="anchor4"/>
                          </dgm:alg>
                        </dgm:if>
                        <dgm:else name="Name116">
                          <dgm:alg type="conn">
                            <dgm:param type="dim" val="1D"/>
                            <dgm:param type="begPts" val="midL"/>
                            <dgm:param type="endSty" val="noArr"/>
                            <dgm:param type="srcNode" val="parTx4"/>
                            <dgm:param type="dstNode" val="anchor4"/>
                          </dgm:alg>
                        </dgm:else>
                      </dgm:choose>
                      <dgm:shape xmlns:r="http://schemas.openxmlformats.org/officeDocument/2006/relationships" type="conn" r:blip="">
                        <dgm:adjLst/>
                      </dgm:shape>
                      <dgm:presOf/>
                      <dgm:constrLst>
                        <dgm:constr type="connDist"/>
                        <dgm:constr type="begPad" refType="connDist" fact="0.11"/>
                        <dgm:constr type="endPad"/>
                      </dgm:constrLst>
                    </dgm:layoutNode>
                  </dgm:forEach>
                  <dgm:forEach name="Name117" axis="self" ptType="node">
                    <dgm:choose name="Name118">
                      <dgm:if name="Name119" axis="par ch" ptType="node node" func="cnt" op="equ" val="1">
                        <dgm:layoutNode name="top4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constrLst>
                            <dgm:constr type="h" refType="w" fact="0.6"/>
                          </dgm:constrLst>
                        </dgm:layoutNode>
                      </dgm:if>
                      <dgm:else name="Name120"/>
                    </dgm:choose>
                    <dgm:layoutNode name="txAndLines4">
                      <dgm:choose name="Name121">
                        <dgm:if name="Name122" func="var" arg="dir" op="equ" val="norm">
                          <dgm:alg type="lin"/>
                        </dgm:if>
                        <dgm:else name="Name123">
                          <dgm:alg type="lin">
                            <dgm:param type="linDir" val="from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hoose name="Name124">
                        <dgm:if name="Name125" axis="root ch" ptType="all node" func="cnt" op="gte" val="5">
                          <dgm:constrLst>
                            <dgm:constr type="w" for="ch" forName="anchor4" refType="w"/>
                            <dgm:constr type="w" for="ch" forName="backup4" refType="w" fact="-1"/>
                            <dgm:constr type="w" for="ch" forName="preLine4" refType="w" fact="0.11"/>
                            <dgm:constr type="w" for="ch" forName="desTx4" refType="w" fact="0.78"/>
                            <dgm:constr type="w" for="ch" forName="postLine4" refType="w" fact="0.11"/>
                          </dgm:constrLst>
                        </dgm:if>
                        <dgm:else name="Name126">
                          <dgm:constrLst>
                            <dgm:constr type="w" for="ch" forName="anchor4" refType="w" fact="0.89"/>
                            <dgm:constr type="w" for="ch" forName="backup4" refType="w" fact="-0.89"/>
                            <dgm:constr type="w" for="ch" forName="preLine4" refType="w" fact="0.11"/>
                            <dgm:constr type="w" for="ch" forName="desTx4" refType="w" fact="0.78"/>
                          </dgm:constrLst>
                        </dgm:else>
                      </dgm:choose>
                      <dgm:layoutNode name="anchor4" moveWith="desTx4">
                        <dgm:alg type="sp"/>
                        <dgm:shape xmlns:r="http://schemas.openxmlformats.org/officeDocument/2006/relationships" r:blip="">
                          <dgm:adjLst/>
                        </dgm:shape>
                      </dgm:layoutNode>
                      <dgm:layoutNode name="backup4" moveWith="desTx4">
                        <dgm:alg type="sp"/>
                        <dgm:shape xmlns:r="http://schemas.openxmlformats.org/officeDocument/2006/relationships" r:blip="">
                          <dgm:adjLst/>
                        </dgm:shape>
                      </dgm:layoutNode>
                      <dgm:layoutNode name="preLine4" styleLbl="parChTrans1D1" moveWith="desTx4">
                        <dgm:alg type="sp"/>
                        <dgm:shape xmlns:r="http://schemas.openxmlformats.org/officeDocument/2006/relationships" type="line" r:blip="">
                          <dgm:adjLst/>
                        </dgm:shape>
                        <dgm:presOf/>
                      </dgm:layoutNode>
                      <dgm:layoutNode name="desTx4" styleLbl="revTx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ect" r:blip="" hideGeom="1">
                          <dgm:adjLst/>
                        </dgm:shape>
                        <dgm:presOf axis="desOrSelf" ptType="node"/>
                        <dgm:constrLst>
                          <dgm:constr type="h" refType="w" fact="0.6"/>
                        </dgm:constrLst>
                        <dgm:ruleLst>
                          <dgm:rule type="primFontSz" val="5" fact="NaN" max="NaN"/>
                        </dgm:ruleLst>
                      </dgm:layoutNode>
                      <dgm:choose name="Name127">
                        <dgm:if name="Name128" axis="root ch" ptType="all node" func="cnt" op="gte" val="5">
                          <dgm:layoutNode name="postLine4" styleLbl="parChTrans1D1" moveWith="desTx4">
                            <dgm:alg type="sp"/>
                            <dgm:shape xmlns:r="http://schemas.openxmlformats.org/officeDocument/2006/relationships" type="line" r:blip="">
                              <dgm:adjLst/>
                            </dgm:shape>
                            <dgm:presOf/>
                          </dgm:layoutNode>
                        </dgm:if>
                        <dgm:else name="Name129"/>
                      </dgm:choose>
                    </dgm:layoutNode>
                  </dgm:forEach>
                  <dgm:choose name="Name130">
                    <dgm:if name="Name131" axis="root ch" ptType="all node" func="cnt" op="gte" val="5">
                      <dgm:forEach name="Name132" axis="self" ptType="parTrans">
                        <dgm:layoutNode name="Name133" styleLbl="parChTrans1D1">
                          <dgm:choose name="Name134">
                            <dgm:if name="Name135" func="var" arg="dir" op="equ" val="norm">
                              <dgm:alg type="conn">
                                <dgm:param type="dim" val="1D"/>
                                <dgm:param type="begPts" val="midL"/>
                                <dgm:param type="srcNode" val="parTx5"/>
                                <dgm:param type="endSty" val="noArr"/>
                                <dgm:param type="dstNode" val="anchor4"/>
                              </dgm:alg>
                            </dgm:if>
                            <dgm:else name="Name136">
                              <dgm:alg type="conn">
                                <dgm:param type="dim" val="1D"/>
                                <dgm:param type="begPts" val="midR"/>
                                <dgm:param type="endSty" val="noArr"/>
                                <dgm:param type="srcNode" val="parTx5"/>
                                <dgm:param type="dstNode" val="anchor4"/>
                              </dgm:alg>
                            </dgm:else>
                          </dgm:choose>
                          <dgm:shape xmlns:r="http://schemas.openxmlformats.org/officeDocument/2006/relationships" type="conn" r:blip="">
                            <dgm:adjLst/>
                          </dgm:shape>
                          <dgm:presOf/>
                          <dgm:constrLst>
                            <dgm:constr type="connDist"/>
                            <dgm:constr type="begPad" refType="connDist" fact="0.11"/>
                            <dgm:constr type="endPad"/>
                          </dgm:constrLst>
                        </dgm:layoutNode>
                      </dgm:forEach>
                    </dgm:if>
                    <dgm:else name="Name137"/>
                  </dgm:choose>
                </dgm:forEach>
              </dgm:layoutNode>
              <dgm:choose name="Name138">
                <dgm:if name="Name139" axis="root ch" ptType="all node" func="cnt" op="gte" val="5">
                  <dgm:layoutNode name="spPost4">
                    <dgm:alg type="sp"/>
                    <dgm:shape xmlns:r="http://schemas.openxmlformats.org/officeDocument/2006/relationships" r:blip="">
                      <dgm:adjLst/>
                    </dgm:shape>
                  </dgm:layoutNode>
                </dgm:if>
                <dgm:else name="Name140"/>
              </dgm:choose>
            </dgm:if>
            <dgm:else name="Name141"/>
          </dgm:choose>
        </dgm:if>
        <dgm:if name="Name142" axis="self" ptType="node" func="pos" op="equ" val="5">
          <dgm:layoutNode name="parTx5" styleLbl="node1">
            <dgm:alg type="tx"/>
            <dgm:shape xmlns:r="http://schemas.openxmlformats.org/officeDocument/2006/relationships" type="ellipse" r:blip="">
              <dgm:adjLst/>
            </dgm:shape>
            <dgm:presOf axis="self" ptType="node"/>
            <dgm:constrLst>
              <dgm:constr type="h" refType="w"/>
              <dgm:constr type="w" refType="h" op="lte"/>
              <dgm:constr type="tMarg"/>
              <dgm:constr type="bMarg"/>
              <dgm:constr type="lMarg"/>
              <dgm:constr type="rMarg"/>
            </dgm:constrLst>
            <dgm:ruleLst>
              <dgm:rule type="primFontSz" val="5" fact="NaN" max="NaN"/>
            </dgm:ruleLst>
          </dgm:layoutNode>
          <dgm:choose name="Name143">
            <dgm:if name="Name144" axis="ch" ptType="node" func="cnt" op="gte" val="1">
              <dgm:layoutNode name="spPre5">
                <dgm:alg type="sp"/>
                <dgm:shape xmlns:r="http://schemas.openxmlformats.org/officeDocument/2006/relationships" r:blip="">
                  <dgm:adjLst/>
                </dgm:shape>
              </dgm:layoutNode>
              <dgm:layoutNode name="chLin5">
                <dgm:alg type="lin">
                  <dgm:param type="linDir" val="fromT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w" for="ch" forName="txAndLines5" refType="w" fact="0.77"/>
                  <dgm:constr type="w" for="ch" forName="top5" refType="w" refFor="ch" refForName="txAndLines5" fact="0.78"/>
                </dgm:constrLst>
                <dgm:forEach name="Name145" axis="ch">
                  <dgm:forEach name="Name146" axis="self" ptType="parTrans">
                    <dgm:layoutNode name="Name147" styleLbl="parChTrans1D1">
                      <dgm:choose name="Name148">
                        <dgm:if name="Name149" func="var" arg="dir" op="equ" val="norm">
                          <dgm:alg type="conn">
                            <dgm:param type="dim" val="1D"/>
                            <dgm:param type="begPts" val="midR"/>
                            <dgm:param type="endSty" val="noArr"/>
                            <dgm:param type="dstNode" val="anchor5"/>
                          </dgm:alg>
                        </dgm:if>
                        <dgm:else name="Name150">
                          <dgm:alg type="conn">
                            <dgm:param type="dim" val="1D"/>
                            <dgm:param type="begPts" val="midL"/>
                            <dgm:param type="endSty" val="noArr"/>
                            <dgm:param type="srcNode" val="parTx5"/>
                            <dgm:param type="dstNode" val="anchor5"/>
                          </dgm:alg>
                        </dgm:else>
                      </dgm:choose>
                      <dgm:shape xmlns:r="http://schemas.openxmlformats.org/officeDocument/2006/relationships" type="conn" r:blip="">
                        <dgm:adjLst/>
                      </dgm:shape>
                      <dgm:presOf/>
                      <dgm:constrLst>
                        <dgm:constr type="connDist"/>
                        <dgm:constr type="begPad" refType="connDist" fact="0.11"/>
                        <dgm:constr type="endPad"/>
                      </dgm:constrLst>
                    </dgm:layoutNode>
                  </dgm:forEach>
                  <dgm:forEach name="Name151" axis="self" ptType="node">
                    <dgm:choose name="Name152">
                      <dgm:if name="Name153" axis="par ch" ptType="node node" func="cnt" op="equ" val="1">
                        <dgm:layoutNode name="top5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constrLst>
                            <dgm:constr type="h" refType="w" fact="0.6"/>
                          </dgm:constrLst>
                        </dgm:layoutNode>
                      </dgm:if>
                      <dgm:else name="Name154"/>
                    </dgm:choose>
                    <dgm:layoutNode name="txAndLines5">
                      <dgm:choose name="Name155">
                        <dgm:if name="Name156" func="var" arg="dir" op="equ" val="norm">
                          <dgm:alg type="lin"/>
                        </dgm:if>
                        <dgm:else name="Name157">
                          <dgm:alg type="lin">
                            <dgm:param type="linDir" val="from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hoose name="Name158">
                        <dgm:if name="Name159" axis="root ch" ptType="all node" func="cnt" op="gte" val="6">
                          <dgm:constrLst>
                            <dgm:constr type="w" for="ch" forName="anchor5" refType="w"/>
                            <dgm:constr type="w" for="ch" forName="backup5" refType="w" fact="-1"/>
                            <dgm:constr type="w" for="ch" forName="preLine5" refType="w" fact="0.11"/>
                            <dgm:constr type="w" for="ch" forName="desTx5" refType="w" fact="0.78"/>
                            <dgm:constr type="w" for="ch" forName="postLine5" refType="w" fact="0.11"/>
                          </dgm:constrLst>
                        </dgm:if>
                        <dgm:else name="Name160">
                          <dgm:constrLst>
                            <dgm:constr type="w" for="ch" forName="anchor5" refType="w" fact="0.89"/>
                            <dgm:constr type="w" for="ch" forName="backup5" refType="w" fact="-0.89"/>
                            <dgm:constr type="w" for="ch" forName="preLine5" refType="w" fact="0.11"/>
                            <dgm:constr type="w" for="ch" forName="desTx5" refType="w" fact="0.78"/>
                          </dgm:constrLst>
                        </dgm:else>
                      </dgm:choose>
                      <dgm:layoutNode name="anchor5" moveWith="desTx5">
                        <dgm:alg type="sp"/>
                        <dgm:shape xmlns:r="http://schemas.openxmlformats.org/officeDocument/2006/relationships" r:blip="">
                          <dgm:adjLst/>
                        </dgm:shape>
                      </dgm:layoutNode>
                      <dgm:layoutNode name="backup5" moveWith="desTx5">
                        <dgm:alg type="sp"/>
                        <dgm:shape xmlns:r="http://schemas.openxmlformats.org/officeDocument/2006/relationships" r:blip="">
                          <dgm:adjLst/>
                        </dgm:shape>
                      </dgm:layoutNode>
                      <dgm:layoutNode name="preLine5" styleLbl="parChTrans1D1" moveWith="desTx5">
                        <dgm:alg type="sp"/>
                        <dgm:shape xmlns:r="http://schemas.openxmlformats.org/officeDocument/2006/relationships" type="line" r:blip="">
                          <dgm:adjLst/>
                        </dgm:shape>
                        <dgm:presOf/>
                      </dgm:layoutNode>
                      <dgm:layoutNode name="desTx5" styleLbl="revTx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ect" r:blip="" hideGeom="1">
                          <dgm:adjLst/>
                        </dgm:shape>
                        <dgm:presOf axis="desOrSelf" ptType="node"/>
                        <dgm:constrLst>
                          <dgm:constr type="h" refType="w" fact="0.6"/>
                        </dgm:constrLst>
                        <dgm:ruleLst>
                          <dgm:rule type="primFontSz" val="5" fact="NaN" max="NaN"/>
                        </dgm:ruleLst>
                      </dgm:layoutNode>
                      <dgm:choose name="Name161">
                        <dgm:if name="Name162" axis="root ch" ptType="all node" func="cnt" op="gte" val="6">
                          <dgm:layoutNode name="postLine5" styleLbl="parChTrans1D1" moveWith="desTx5">
                            <dgm:alg type="sp"/>
                            <dgm:shape xmlns:r="http://schemas.openxmlformats.org/officeDocument/2006/relationships" type="line" r:blip="">
                              <dgm:adjLst/>
                            </dgm:shape>
                            <dgm:presOf/>
                          </dgm:layoutNode>
                        </dgm:if>
                        <dgm:else name="Name163"/>
                      </dgm:choose>
                    </dgm:layoutNode>
                  </dgm:forEach>
                  <dgm:choose name="Name164">
                    <dgm:if name="Name165" axis="root ch" ptType="all node" func="cnt" op="gte" val="6">
                      <dgm:forEach name="Name166" axis="self" ptType="parTrans">
                        <dgm:layoutNode name="Name167" styleLbl="parChTrans1D1">
                          <dgm:choose name="Name168">
                            <dgm:if name="Name169" func="var" arg="dir" op="equ" val="norm">
                              <dgm:alg type="conn">
                                <dgm:param type="dim" val="1D"/>
                                <dgm:param type="begPts" val="midL"/>
                                <dgm:param type="srcNode" val="parTx6"/>
                                <dgm:param type="endSty" val="noArr"/>
                                <dgm:param type="dstNode" val="anchor5"/>
                              </dgm:alg>
                            </dgm:if>
                            <dgm:else name="Name170">
                              <dgm:alg type="conn">
                                <dgm:param type="dim" val="1D"/>
                                <dgm:param type="begPts" val="midR"/>
                                <dgm:param type="endSty" val="noArr"/>
                                <dgm:param type="srcNode" val="parTx6"/>
                                <dgm:param type="dstNode" val="anchor5"/>
                              </dgm:alg>
                            </dgm:else>
                          </dgm:choose>
                          <dgm:shape xmlns:r="http://schemas.openxmlformats.org/officeDocument/2006/relationships" type="conn" r:blip="">
                            <dgm:adjLst/>
                          </dgm:shape>
                          <dgm:presOf/>
                          <dgm:constrLst>
                            <dgm:constr type="connDist"/>
                            <dgm:constr type="begPad" refType="connDist" fact="0.11"/>
                            <dgm:constr type="endPad"/>
                          </dgm:constrLst>
                        </dgm:layoutNode>
                      </dgm:forEach>
                    </dgm:if>
                    <dgm:else name="Name171"/>
                  </dgm:choose>
                </dgm:forEach>
              </dgm:layoutNode>
              <dgm:choose name="Name172">
                <dgm:if name="Name173" axis="root ch" ptType="all node" func="cnt" op="gte" val="6">
                  <dgm:layoutNode name="spPost5">
                    <dgm:alg type="sp"/>
                    <dgm:shape xmlns:r="http://schemas.openxmlformats.org/officeDocument/2006/relationships" r:blip="">
                      <dgm:adjLst/>
                    </dgm:shape>
                  </dgm:layoutNode>
                </dgm:if>
                <dgm:else name="Name174"/>
              </dgm:choose>
            </dgm:if>
            <dgm:else name="Name175"/>
          </dgm:choose>
        </dgm:if>
        <dgm:if name="Name176" axis="self" ptType="node" func="pos" op="equ" val="6">
          <dgm:layoutNode name="parTx6" styleLbl="node1">
            <dgm:alg type="tx"/>
            <dgm:shape xmlns:r="http://schemas.openxmlformats.org/officeDocument/2006/relationships" type="ellipse" r:blip="">
              <dgm:adjLst/>
            </dgm:shape>
            <dgm:presOf axis="self" ptType="node"/>
            <dgm:constrLst>
              <dgm:constr type="h" refType="w"/>
              <dgm:constr type="w" refType="h" op="lte"/>
              <dgm:constr type="tMarg"/>
              <dgm:constr type="bMarg"/>
              <dgm:constr type="lMarg"/>
              <dgm:constr type="rMarg"/>
            </dgm:constrLst>
            <dgm:ruleLst>
              <dgm:rule type="primFontSz" val="5" fact="NaN" max="NaN"/>
            </dgm:ruleLst>
          </dgm:layoutNode>
          <dgm:choose name="Name177">
            <dgm:if name="Name178" axis="ch" ptType="node" func="cnt" op="gte" val="1">
              <dgm:layoutNode name="spPre6">
                <dgm:alg type="sp"/>
                <dgm:shape xmlns:r="http://schemas.openxmlformats.org/officeDocument/2006/relationships" r:blip="">
                  <dgm:adjLst/>
                </dgm:shape>
              </dgm:layoutNode>
              <dgm:layoutNode name="chLin6">
                <dgm:alg type="lin">
                  <dgm:param type="linDir" val="fromT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w" for="ch" forName="txAndLines6" refType="w" fact="0.77"/>
                  <dgm:constr type="w" for="ch" forName="top6" refType="w" refFor="ch" refForName="txAndLines6" fact="0.78"/>
                </dgm:constrLst>
                <dgm:forEach name="Name179" axis="ch">
                  <dgm:forEach name="Name180" axis="self" ptType="parTrans">
                    <dgm:layoutNode name="Name181" styleLbl="parChTrans1D1">
                      <dgm:choose name="Name182">
                        <dgm:if name="Name183" func="var" arg="dir" op="equ" val="norm">
                          <dgm:alg type="conn">
                            <dgm:param type="dim" val="1D"/>
                            <dgm:param type="begPts" val="midR"/>
                            <dgm:param type="endSty" val="noArr"/>
                            <dgm:param type="dstNode" val="anchor6"/>
                          </dgm:alg>
                        </dgm:if>
                        <dgm:else name="Name184">
                          <dgm:alg type="conn">
                            <dgm:param type="dim" val="1D"/>
                            <dgm:param type="begPts" val="midL"/>
                            <dgm:param type="endSty" val="noArr"/>
                            <dgm:param type="srcNode" val="parTx6"/>
                            <dgm:param type="dstNode" val="anchor6"/>
                          </dgm:alg>
                        </dgm:else>
                      </dgm:choose>
                      <dgm:shape xmlns:r="http://schemas.openxmlformats.org/officeDocument/2006/relationships" type="conn" r:blip="">
                        <dgm:adjLst/>
                      </dgm:shape>
                      <dgm:presOf/>
                      <dgm:constrLst>
                        <dgm:constr type="connDist"/>
                        <dgm:constr type="begPad" refType="connDist" fact="0.11"/>
                        <dgm:constr type="endPad"/>
                      </dgm:constrLst>
                    </dgm:layoutNode>
                  </dgm:forEach>
                  <dgm:forEach name="Name185" axis="self" ptType="node">
                    <dgm:choose name="Name186">
                      <dgm:if name="Name187" axis="par ch" ptType="node node" func="cnt" op="equ" val="1">
                        <dgm:layoutNode name="top6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constrLst>
                            <dgm:constr type="h" refType="w" fact="0.6"/>
                          </dgm:constrLst>
                        </dgm:layoutNode>
                      </dgm:if>
                      <dgm:else name="Name188"/>
                    </dgm:choose>
                    <dgm:layoutNode name="txAndLines6">
                      <dgm:choose name="Name189">
                        <dgm:if name="Name190" func="var" arg="dir" op="equ" val="norm">
                          <dgm:alg type="lin"/>
                        </dgm:if>
                        <dgm:else name="Name191">
                          <dgm:alg type="lin">
                            <dgm:param type="linDir" val="from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hoose name="Name192">
                        <dgm:if name="Name193" axis="root ch" ptType="all node" func="cnt" op="gte" val="7">
                          <dgm:constrLst>
                            <dgm:constr type="w" for="ch" forName="anchor6" refType="w"/>
                            <dgm:constr type="w" for="ch" forName="backup6" refType="w" fact="-1"/>
                            <dgm:constr type="w" for="ch" forName="preLine6" refType="w" fact="0.11"/>
                            <dgm:constr type="w" for="ch" forName="desTx6" refType="w" fact="0.78"/>
                            <dgm:constr type="w" for="ch" forName="postLine6" refType="w" fact="0.11"/>
                          </dgm:constrLst>
                        </dgm:if>
                        <dgm:else name="Name194">
                          <dgm:constrLst>
                            <dgm:constr type="w" for="ch" forName="anchor6" refType="w" fact="0.89"/>
                            <dgm:constr type="w" for="ch" forName="backup6" refType="w" fact="-0.89"/>
                            <dgm:constr type="w" for="ch" forName="preLine6" refType="w" fact="0.11"/>
                            <dgm:constr type="w" for="ch" forName="desTx6" refType="w" fact="0.78"/>
                          </dgm:constrLst>
                        </dgm:else>
                      </dgm:choose>
                      <dgm:layoutNode name="anchor6" moveWith="desTx6">
                        <dgm:alg type="sp"/>
                        <dgm:shape xmlns:r="http://schemas.openxmlformats.org/officeDocument/2006/relationships" r:blip="">
                          <dgm:adjLst/>
                        </dgm:shape>
                      </dgm:layoutNode>
                      <dgm:layoutNode name="backup6" moveWith="desTx6">
                        <dgm:alg type="sp"/>
                        <dgm:shape xmlns:r="http://schemas.openxmlformats.org/officeDocument/2006/relationships" r:blip="">
                          <dgm:adjLst/>
                        </dgm:shape>
                      </dgm:layoutNode>
                      <dgm:layoutNode name="preLine6" styleLbl="parChTrans1D1" moveWith="desTx6">
                        <dgm:alg type="sp"/>
                        <dgm:shape xmlns:r="http://schemas.openxmlformats.org/officeDocument/2006/relationships" type="line" r:blip="">
                          <dgm:adjLst/>
                        </dgm:shape>
                        <dgm:presOf/>
                      </dgm:layoutNode>
                      <dgm:layoutNode name="desTx6" styleLbl="revTx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ect" r:blip="" hideGeom="1">
                          <dgm:adjLst/>
                        </dgm:shape>
                        <dgm:presOf axis="desOrSelf" ptType="node"/>
                        <dgm:constrLst>
                          <dgm:constr type="h" refType="w" fact="0.6"/>
                        </dgm:constrLst>
                        <dgm:ruleLst>
                          <dgm:rule type="primFontSz" val="5" fact="NaN" max="NaN"/>
                        </dgm:ruleLst>
                      </dgm:layoutNode>
                      <dgm:choose name="Name195">
                        <dgm:if name="Name196" axis="root ch" ptType="all node" func="cnt" op="gte" val="7">
                          <dgm:layoutNode name="postLine6" styleLbl="parChTrans1D1" moveWith="desTx6">
                            <dgm:alg type="sp"/>
                            <dgm:shape xmlns:r="http://schemas.openxmlformats.org/officeDocument/2006/relationships" type="line" r:blip="">
                              <dgm:adjLst/>
                            </dgm:shape>
                            <dgm:presOf/>
                          </dgm:layoutNode>
                        </dgm:if>
                        <dgm:else name="Name197"/>
                      </dgm:choose>
                    </dgm:layoutNode>
                  </dgm:forEach>
                  <dgm:choose name="Name198">
                    <dgm:if name="Name199" axis="root ch" ptType="all node" func="cnt" op="gte" val="7">
                      <dgm:forEach name="Name200" axis="self" ptType="parTrans">
                        <dgm:layoutNode name="Name201" styleLbl="parChTrans1D1">
                          <dgm:choose name="Name202">
                            <dgm:if name="Name203" func="var" arg="dir" op="equ" val="norm">
                              <dgm:alg type="conn">
                                <dgm:param type="dim" val="1D"/>
                                <dgm:param type="begPts" val="midL"/>
                                <dgm:param type="srcNode" val="parTx7"/>
                                <dgm:param type="endSty" val="noArr"/>
                                <dgm:param type="dstNode" val="anchor6"/>
                              </dgm:alg>
                            </dgm:if>
                            <dgm:else name="Name204">
                              <dgm:alg type="conn">
                                <dgm:param type="dim" val="1D"/>
                                <dgm:param type="begPts" val="midR"/>
                                <dgm:param type="endSty" val="noArr"/>
                                <dgm:param type="srcNode" val="parTx7"/>
                                <dgm:param type="dstNode" val="anchor6"/>
                              </dgm:alg>
                            </dgm:else>
                          </dgm:choose>
                          <dgm:shape xmlns:r="http://schemas.openxmlformats.org/officeDocument/2006/relationships" type="conn" r:blip="">
                            <dgm:adjLst/>
                          </dgm:shape>
                          <dgm:presOf/>
                          <dgm:constrLst>
                            <dgm:constr type="connDist"/>
                            <dgm:constr type="begPad" refType="connDist" fact="0.11"/>
                            <dgm:constr type="endPad"/>
                          </dgm:constrLst>
                        </dgm:layoutNode>
                      </dgm:forEach>
                    </dgm:if>
                    <dgm:else name="Name205"/>
                  </dgm:choose>
                </dgm:forEach>
              </dgm:layoutNode>
              <dgm:choose name="Name206">
                <dgm:if name="Name207" axis="root ch" ptType="all node" func="cnt" op="gte" val="7">
                  <dgm:layoutNode name="spPost6">
                    <dgm:alg type="sp"/>
                    <dgm:shape xmlns:r="http://schemas.openxmlformats.org/officeDocument/2006/relationships" r:blip="">
                      <dgm:adjLst/>
                    </dgm:shape>
                  </dgm:layoutNode>
                </dgm:if>
                <dgm:else name="Name208"/>
              </dgm:choose>
            </dgm:if>
            <dgm:else name="Name209"/>
          </dgm:choose>
        </dgm:if>
        <dgm:if name="Name210" axis="self" ptType="node" func="pos" op="equ" val="7">
          <dgm:layoutNode name="parTx7" styleLbl="node1">
            <dgm:alg type="tx"/>
            <dgm:shape xmlns:r="http://schemas.openxmlformats.org/officeDocument/2006/relationships" type="ellipse" r:blip="">
              <dgm:adjLst/>
            </dgm:shape>
            <dgm:presOf axis="self" ptType="node"/>
            <dgm:constrLst>
              <dgm:constr type="h" refType="w"/>
              <dgm:constr type="w" refType="h" op="lte"/>
              <dgm:constr type="tMarg"/>
              <dgm:constr type="bMarg"/>
              <dgm:constr type="lMarg"/>
              <dgm:constr type="rMarg"/>
            </dgm:constrLst>
            <dgm:ruleLst>
              <dgm:rule type="primFontSz" val="5" fact="NaN" max="NaN"/>
            </dgm:ruleLst>
          </dgm:layoutNode>
          <dgm:choose name="Name211">
            <dgm:if name="Name212" axis="ch" ptType="node" func="cnt" op="gte" val="1">
              <dgm:layoutNode name="spPre7">
                <dgm:alg type="sp"/>
                <dgm:shape xmlns:r="http://schemas.openxmlformats.org/officeDocument/2006/relationships" r:blip="">
                  <dgm:adjLst/>
                </dgm:shape>
              </dgm:layoutNode>
              <dgm:layoutNode name="chLin7">
                <dgm:alg type="lin">
                  <dgm:param type="linDir" val="fromT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w" for="ch" forName="txAndLines7" refType="w" fact="0.77"/>
                  <dgm:constr type="w" for="ch" forName="top7" refType="w" refFor="ch" refForName="txAndLines7" fact="0.78"/>
                </dgm:constrLst>
                <dgm:forEach name="Name213" axis="ch">
                  <dgm:forEach name="Name214" axis="self" ptType="parTrans">
                    <dgm:layoutNode name="Name215" styleLbl="parChTrans1D1">
                      <dgm:choose name="Name216">
                        <dgm:if name="Name217" func="var" arg="dir" op="equ" val="norm">
                          <dgm:alg type="conn">
                            <dgm:param type="dim" val="1D"/>
                            <dgm:param type="begPts" val="midR"/>
                            <dgm:param type="endSty" val="noArr"/>
                            <dgm:param type="dstNode" val="anchor7"/>
                          </dgm:alg>
                        </dgm:if>
                        <dgm:else name="Name218">
                          <dgm:alg type="conn">
                            <dgm:param type="dim" val="1D"/>
                            <dgm:param type="begPts" val="midL"/>
                            <dgm:param type="endSty" val="noArr"/>
                            <dgm:param type="srcNode" val="parTx7"/>
                            <dgm:param type="dstNode" val="anchor7"/>
                          </dgm:alg>
                        </dgm:else>
                      </dgm:choose>
                      <dgm:shape xmlns:r="http://schemas.openxmlformats.org/officeDocument/2006/relationships" type="conn" r:blip="">
                        <dgm:adjLst/>
                      </dgm:shape>
                      <dgm:presOf/>
                      <dgm:constrLst>
                        <dgm:constr type="connDist"/>
                        <dgm:constr type="begPad" refType="connDist" fact="0.11"/>
                        <dgm:constr type="endPad"/>
                      </dgm:constrLst>
                    </dgm:layoutNode>
                  </dgm:forEach>
                  <dgm:forEach name="Name219" axis="self" ptType="node">
                    <dgm:choose name="Name220">
                      <dgm:if name="Name221" axis="par ch" ptType="node node" func="cnt" op="equ" val="1">
                        <dgm:layoutNode name="top7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constrLst>
                            <dgm:constr type="h" refType="w" fact="0.6"/>
                          </dgm:constrLst>
                        </dgm:layoutNode>
                      </dgm:if>
                      <dgm:else name="Name222"/>
                    </dgm:choose>
                    <dgm:layoutNode name="txAndLines7">
                      <dgm:choose name="Name223">
                        <dgm:if name="Name224" func="var" arg="dir" op="equ" val="norm">
                          <dgm:alg type="lin"/>
                        </dgm:if>
                        <dgm:else name="Name225">
                          <dgm:alg type="lin">
                            <dgm:param type="linDir" val="from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onstrLst>
                        <dgm:constr type="w" for="ch" forName="anchor7" refType="w" fact="0.89"/>
                        <dgm:constr type="w" for="ch" forName="backup7" refType="w" fact="-0.89"/>
                        <dgm:constr type="w" for="ch" forName="preLine7" refType="w" fact="0.11"/>
                        <dgm:constr type="w" for="ch" forName="desTx7" refType="w" fact="0.78"/>
                      </dgm:constrLst>
                      <dgm:layoutNode name="anchor7" moveWith="desTx7">
                        <dgm:alg type="sp"/>
                        <dgm:shape xmlns:r="http://schemas.openxmlformats.org/officeDocument/2006/relationships" r:blip="">
                          <dgm:adjLst/>
                        </dgm:shape>
                      </dgm:layoutNode>
                      <dgm:layoutNode name="backup7" moveWith="desTx7">
                        <dgm:alg type="sp"/>
                        <dgm:shape xmlns:r="http://schemas.openxmlformats.org/officeDocument/2006/relationships" r:blip="">
                          <dgm:adjLst/>
                        </dgm:shape>
                      </dgm:layoutNode>
                      <dgm:layoutNode name="preLine7" styleLbl="parChTrans1D1" moveWith="desTx7">
                        <dgm:alg type="sp"/>
                        <dgm:shape xmlns:r="http://schemas.openxmlformats.org/officeDocument/2006/relationships" type="line" r:blip="">
                          <dgm:adjLst/>
                        </dgm:shape>
                        <dgm:presOf/>
                      </dgm:layoutNode>
                      <dgm:layoutNode name="desTx7" styleLbl="revTx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ect" r:blip="" hideGeom="1">
                          <dgm:adjLst/>
                        </dgm:shape>
                        <dgm:presOf axis="desOrSelf" ptType="node"/>
                        <dgm:constrLst>
                          <dgm:constr type="h" refType="w" fact="0.6"/>
                        </dgm:constrLst>
                        <dgm:ruleLst>
                          <dgm:rule type="primFontSz" val="5" fact="NaN" max="NaN"/>
                        </dgm:ruleLst>
                      </dgm:layoutNode>
                    </dgm:layoutNode>
                  </dgm:forEach>
                </dgm:forEach>
              </dgm:layoutNode>
            </dgm:if>
            <dgm:else name="Name226"/>
          </dgm:choose>
        </dgm:if>
        <dgm:else name="Name227"/>
      </dgm:choose>
    </dgm:forEach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9/3/layout/SubStepProcess">
  <dgm:title val=""/>
  <dgm:desc val=""/>
  <dgm:catLst>
    <dgm:cat type="process" pri="1225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3">
          <dgm:prSet phldr="1"/>
        </dgm:pt>
      </dgm:ptLst>
      <dgm:cxnLst>
        <dgm:cxn modelId="6" srcId="0" destId="1" srcOrd="0" destOrd="0"/>
        <dgm:cxn modelId="61" srcId="1" destId="11" srcOrd="0" destOrd="0"/>
        <dgm:cxn modelId="62" srcId="1" destId="12" srcOrd="1" destOrd="0"/>
        <dgm:cxn modelId="7" srcId="0" destId="2" srcOrd="0" destOrd="0"/>
        <dgm:cxn modelId="8" srcId="0" destId="3" srcOrd="0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</dgm:ptLst>
      <dgm:cxnLst>
        <dgm:cxn modelId="4" srcId="0" destId="1" srcOrd="0" destOrd="0"/>
        <dgm:cxn modelId="41" srcId="1" destId="11" srcOrd="0" destOrd="0"/>
        <dgm:cxn modelId="42" srcId="1" destId="12" srcOrd="1" destOrd="0"/>
        <dgm:cxn modelId="5" srcId="0" destId="2" srcOrd="0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8" srcId="0" destId="1" srcOrd="0" destOrd="0"/>
        <dgm:cxn modelId="81" srcId="1" destId="11" srcOrd="0" destOrd="0"/>
        <dgm:cxn modelId="82" srcId="1" destId="12" srcOrd="1" destOrd="0"/>
        <dgm:cxn modelId="9" srcId="0" destId="2" srcOrd="0" destOrd="0"/>
        <dgm:cxn modelId="10" srcId="0" destId="3" srcOrd="0" destOrd="0"/>
        <dgm:cxn modelId="11" srcId="0" destId="4" srcOrd="0" destOrd="0"/>
      </dgm:cxnLst>
      <dgm:bg/>
      <dgm:whole/>
    </dgm:dataModel>
  </dgm:clrData>
  <dgm:layoutNode name="Name0">
    <dgm:varLst>
      <dgm:chMax val="7"/>
      <dgm:dir/>
      <dgm:animOne val="branch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Tx1" refType="w"/>
      <dgm:constr type="w" for="ch" forName="chLin1" refType="w" refFor="ch" refForName="parTx1" fact="1.38"/>
      <dgm:constr type="h" for="ch" forName="chLin1" refType="h"/>
      <dgm:constr type="w" for="ch" forName="spPre1" refType="w" fact="0.27"/>
      <dgm:constr type="w" for="ch" forName="spPost1" refType="w" fact="0.27"/>
      <dgm:constr type="h" for="ch" forName="spPre1" refType="h"/>
      <dgm:constr type="h" for="ch" forName="spPost1" refType="h"/>
      <dgm:constr type="primFontSz" for="ch" forName="parTx1" val="65"/>
      <dgm:constr type="primFontSz" for="des" forName="desTx1" refType="primFontSz" refFor="ch" refForName="parTx1" fact="0.78"/>
      <dgm:constr type="primFontSz" for="des" forName="desTx1" op="equ"/>
      <dgm:constr type="w" for="ch" forName="parTx2" refType="w"/>
      <dgm:constr type="w" for="ch" forName="chLin2" refType="w" refFor="ch" refForName="parTx2" fact="1.38"/>
      <dgm:constr type="h" for="ch" forName="chLin2" refType="h"/>
      <dgm:constr type="w" for="ch" forName="spPre2" refType="w" fact="0.54"/>
      <dgm:constr type="w" for="ch" forName="spPost2" refType="w" fact="0.54"/>
      <dgm:constr type="h" for="ch" forName="spPre2" refType="h"/>
      <dgm:constr type="h" for="ch" forName="spPost2" refType="h"/>
      <dgm:constr type="primFontSz" for="ch" forName="parTx2" refType="primFontSz" refFor="ch" refForName="parTx1" op="equ"/>
      <dgm:constr type="primFontSz" for="des" forName="desTx2" refType="primFontSz" refFor="des" refForName="desTx1" op="equ"/>
      <dgm:constr type="w" for="ch" forName="parTx3" refType="w"/>
      <dgm:constr type="w" for="ch" forName="chLin3" refType="w" refFor="ch" refForName="parTx3" fact="1.38"/>
      <dgm:constr type="h" for="ch" forName="chLin3" refType="h"/>
      <dgm:constr type="w" for="ch" forName="spPre3" refType="w" fact="0.54"/>
      <dgm:constr type="w" for="ch" forName="spPost3" refType="w" fact="0.54"/>
      <dgm:constr type="h" for="ch" forName="spPre3" refType="h"/>
      <dgm:constr type="h" for="ch" forName="spPost3" refType="h"/>
      <dgm:constr type="primFontSz" for="ch" forName="parTx3" refType="primFontSz" refFor="ch" refForName="parTx1" op="equ"/>
      <dgm:constr type="primFontSz" for="des" forName="desTx3" refType="primFontSz" refFor="des" refForName="desTx1" op="equ"/>
      <dgm:constr type="w" for="ch" forName="parTx4" refType="w"/>
      <dgm:constr type="w" for="ch" forName="chLin4" refType="w" refFor="ch" refForName="parTx4" fact="1.38"/>
      <dgm:constr type="h" for="ch" forName="chLin4" refType="h"/>
      <dgm:constr type="w" for="ch" forName="spPre4" refType="w" fact="0.54"/>
      <dgm:constr type="w" for="ch" forName="spPost4" refType="w" fact="0.54"/>
      <dgm:constr type="h" for="ch" forName="spPre4" refType="h"/>
      <dgm:constr type="h" for="ch" forName="spPost4" refType="h"/>
      <dgm:constr type="primFontSz" for="ch" forName="parTx4" refType="primFontSz" refFor="ch" refForName="parTx1" op="equ"/>
      <dgm:constr type="primFontSz" for="des" forName="desTx4" refType="primFontSz" refFor="des" refForName="desTx1" op="equ"/>
      <dgm:constr type="w" for="ch" forName="parTx5" refType="w"/>
      <dgm:constr type="w" for="ch" forName="chLin5" refType="w" refFor="ch" refForName="parTx5" fact="1.38"/>
      <dgm:constr type="h" for="ch" forName="chLin5" refType="h"/>
      <dgm:constr type="w" for="ch" forName="spPre5" refType="w" fact="0.54"/>
      <dgm:constr type="w" for="ch" forName="spPost5" refType="w" fact="0.54"/>
      <dgm:constr type="h" for="ch" forName="spPre5" refType="h"/>
      <dgm:constr type="h" for="ch" forName="spPost5" refType="h"/>
      <dgm:constr type="primFontSz" for="ch" forName="parTx5" refType="primFontSz" refFor="ch" refForName="parTx1" op="equ"/>
      <dgm:constr type="primFontSz" for="des" forName="desTx5" refType="primFontSz" refFor="des" refForName="desTx1" op="equ"/>
      <dgm:constr type="w" for="ch" forName="parTx6" refType="w"/>
      <dgm:constr type="w" for="ch" forName="chLin6" refType="w" refFor="ch" refForName="parTx6" fact="1.38"/>
      <dgm:constr type="h" for="ch" forName="chLin6" refType="h"/>
      <dgm:constr type="w" for="ch" forName="spPre6" refType="w" fact="0.54"/>
      <dgm:constr type="w" for="ch" forName="spPost6" refType="w" fact="0.54"/>
      <dgm:constr type="h" for="ch" forName="spPre6" refType="h"/>
      <dgm:constr type="h" for="ch" forName="spPost6" refType="h"/>
      <dgm:constr type="primFontSz" for="ch" forName="parTx6" refType="primFontSz" refFor="ch" refForName="parTx1" op="equ"/>
      <dgm:constr type="primFontSz" for="des" forName="desTx6" refType="primFontSz" refFor="des" refForName="desTx1" op="equ"/>
      <dgm:constr type="w" for="ch" forName="parTx7" refType="w"/>
      <dgm:constr type="w" for="ch" forName="chLin7" refType="w" refFor="ch" refForName="parTx7" fact="1.38"/>
      <dgm:constr type="h" for="ch" forName="chLin7" refType="h"/>
      <dgm:constr type="w" for="ch" forName="spPre7" refType="w" fact="0.54"/>
      <dgm:constr type="w" for="ch" forName="spPost7" refType="w" fact="0.54"/>
      <dgm:constr type="h" for="ch" forName="spPre7" refType="h"/>
      <dgm:constr type="h" for="ch" forName="spPost7" refType="h"/>
      <dgm:constr type="primFontSz" for="ch" forName="parTx7" refType="primFontSz" refFor="ch" refForName="parTx1" op="equ"/>
      <dgm:constr type="primFontSz" for="des" forName="desTx7" refType="primFontSz" refFor="des" refForName="desTx1" op="equ"/>
    </dgm:constrLst>
    <dgm:forEach name="Name4" axis="ch" ptType="node">
      <dgm:choose name="Name5">
        <dgm:if name="Name6" axis="self" ptType="node" func="pos" op="equ" val="1">
          <dgm:layoutNode name="parTx1" styleLbl="node1">
            <dgm:alg type="tx"/>
            <dgm:shape xmlns:r="http://schemas.openxmlformats.org/officeDocument/2006/relationships" type="ellipse" r:blip="">
              <dgm:adjLst/>
            </dgm:shape>
            <dgm:presOf axis="self" ptType="node"/>
            <dgm:constrLst>
              <dgm:constr type="h" refType="w"/>
              <dgm:constr type="w" refType="h" op="lte"/>
              <dgm:constr type="tMarg"/>
              <dgm:constr type="bMarg"/>
              <dgm:constr type="lMarg"/>
              <dgm:constr type="rMarg"/>
            </dgm:constrLst>
            <dgm:ruleLst>
              <dgm:rule type="primFontSz" val="5" fact="NaN" max="NaN"/>
            </dgm:ruleLst>
          </dgm:layoutNode>
          <dgm:choose name="Name7">
            <dgm:if name="Name8" axis="ch" ptType="node" func="cnt" op="gte" val="1">
              <dgm:layoutNode name="spPre1">
                <dgm:alg type="sp"/>
                <dgm:shape xmlns:r="http://schemas.openxmlformats.org/officeDocument/2006/relationships" r:blip="">
                  <dgm:adjLst/>
                </dgm:shape>
              </dgm:layoutNode>
              <dgm:layoutNode name="chLin1">
                <dgm:alg type="lin">
                  <dgm:param type="linDir" val="fromT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w" for="ch" forName="txAndLines1" refType="w" fact="0.77"/>
                  <dgm:constr type="w" for="ch" forName="top1" refType="w" refFor="ch" refForName="txAndLines1" fact="0.78"/>
                </dgm:constrLst>
                <dgm:forEach name="Name9" axis="ch">
                  <dgm:forEach name="Name10" axis="self" ptType="parTrans">
                    <dgm:layoutNode name="Name11" styleLbl="parChTrans1D1">
                      <dgm:choose name="Name12">
                        <dgm:if name="Name13" func="var" arg="dir" op="equ" val="norm">
                          <dgm:alg type="conn">
                            <dgm:param type="dim" val="1D"/>
                            <dgm:param type="begPts" val="midR"/>
                            <dgm:param type="endSty" val="noArr"/>
                            <dgm:param type="dstNode" val="anchor1"/>
                          </dgm:alg>
                        </dgm:if>
                        <dgm:else name="Name14">
                          <dgm:alg type="conn">
                            <dgm:param type="dim" val="1D"/>
                            <dgm:param type="begPts" val="midL"/>
                            <dgm:param type="endSty" val="noArr"/>
                            <dgm:param type="srcNode" val="parTx1"/>
                            <dgm:param type="dstNode" val="anchor1"/>
                          </dgm:alg>
                        </dgm:else>
                      </dgm:choose>
                      <dgm:shape xmlns:r="http://schemas.openxmlformats.org/officeDocument/2006/relationships" type="conn" r:blip="">
                        <dgm:adjLst/>
                      </dgm:shape>
                      <dgm:presOf/>
                      <dgm:constrLst>
                        <dgm:constr type="connDist"/>
                        <dgm:constr type="begPad" refType="connDist" fact="0.11"/>
                        <dgm:constr type="endPad"/>
                      </dgm:constrLst>
                    </dgm:layoutNode>
                  </dgm:forEach>
                  <dgm:forEach name="Name15" axis="self" ptType="node">
                    <dgm:choose name="Name16">
                      <dgm:if name="Name17" axis="par ch" ptType="node node" func="cnt" op="equ" val="1">
                        <dgm:layoutNode name="top1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constrLst>
                            <dgm:constr type="h" refType="w" fact="0.6"/>
                          </dgm:constrLst>
                        </dgm:layoutNode>
                      </dgm:if>
                      <dgm:else name="Name18"/>
                    </dgm:choose>
                    <dgm:layoutNode name="txAndLines1">
                      <dgm:choose name="Name19">
                        <dgm:if name="Name20" func="var" arg="dir" op="equ" val="norm">
                          <dgm:alg type="lin"/>
                        </dgm:if>
                        <dgm:else name="Name21">
                          <dgm:alg type="lin">
                            <dgm:param type="linDir" val="from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hoose name="Name22">
                        <dgm:if name="Name23" axis="root ch" ptType="all node" func="cnt" op="gte" val="2">
                          <dgm:constrLst>
                            <dgm:constr type="w" for="ch" forName="anchor1" refType="w"/>
                            <dgm:constr type="w" for="ch" forName="backup1" refType="w" fact="-1"/>
                            <dgm:constr type="w" for="ch" forName="preLine1" refType="w" fact="0.11"/>
                            <dgm:constr type="w" for="ch" forName="desTx1" refType="w" fact="0.78"/>
                            <dgm:constr type="w" for="ch" forName="postLine1" refType="w" fact="0.11"/>
                          </dgm:constrLst>
                        </dgm:if>
                        <dgm:else name="Name24">
                          <dgm:constrLst>
                            <dgm:constr type="w" for="ch" forName="anchor1" refType="w" fact="0.89"/>
                            <dgm:constr type="w" for="ch" forName="backup1" refType="w" fact="-0.89"/>
                            <dgm:constr type="w" for="ch" forName="preLine1" refType="w" fact="0.11"/>
                            <dgm:constr type="w" for="ch" forName="desTx1" refType="w" fact="0.78"/>
                          </dgm:constrLst>
                        </dgm:else>
                      </dgm:choose>
                      <dgm:layoutNode name="anchor1" moveWith="desTx1">
                        <dgm:alg type="sp"/>
                        <dgm:shape xmlns:r="http://schemas.openxmlformats.org/officeDocument/2006/relationships" r:blip="">
                          <dgm:adjLst/>
                        </dgm:shape>
                      </dgm:layoutNode>
                      <dgm:layoutNode name="backup1" moveWith="desTx1">
                        <dgm:alg type="sp"/>
                        <dgm:shape xmlns:r="http://schemas.openxmlformats.org/officeDocument/2006/relationships" r:blip="">
                          <dgm:adjLst/>
                        </dgm:shape>
                      </dgm:layoutNode>
                      <dgm:layoutNode name="preLine1" styleLbl="parChTrans1D1" moveWith="desTx1">
                        <dgm:alg type="sp"/>
                        <dgm:shape xmlns:r="http://schemas.openxmlformats.org/officeDocument/2006/relationships" type="line" r:blip="">
                          <dgm:adjLst/>
                        </dgm:shape>
                        <dgm:presOf/>
                      </dgm:layoutNode>
                      <dgm:layoutNode name="desTx1" styleLbl="revTx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ect" r:blip="" hideGeom="1">
                          <dgm:adjLst/>
                        </dgm:shape>
                        <dgm:presOf axis="desOrSelf" ptType="node"/>
                        <dgm:constrLst>
                          <dgm:constr type="h" refType="w" fact="0.6"/>
                        </dgm:constrLst>
                        <dgm:ruleLst>
                          <dgm:rule type="primFontSz" val="5" fact="NaN" max="NaN"/>
                        </dgm:ruleLst>
                      </dgm:layoutNode>
                      <dgm:choose name="Name25">
                        <dgm:if name="Name26" axis="root ch" ptType="all node" func="cnt" op="gte" val="2">
                          <dgm:layoutNode name="postLine1" styleLbl="parChTrans1D1" moveWith="desTx1">
                            <dgm:alg type="sp"/>
                            <dgm:shape xmlns:r="http://schemas.openxmlformats.org/officeDocument/2006/relationships" type="line" r:blip="">
                              <dgm:adjLst/>
                            </dgm:shape>
                            <dgm:presOf/>
                          </dgm:layoutNode>
                        </dgm:if>
                        <dgm:else name="Name27"/>
                      </dgm:choose>
                    </dgm:layoutNode>
                  </dgm:forEach>
                  <dgm:choose name="Name28">
                    <dgm:if name="Name29" axis="root ch" ptType="all node" func="cnt" op="gte" val="2">
                      <dgm:forEach name="Name30" axis="self" ptType="parTrans">
                        <dgm:layoutNode name="Name31" styleLbl="parChTrans1D1">
                          <dgm:choose name="Name32">
                            <dgm:if name="Name33" func="var" arg="dir" op="equ" val="norm">
                              <dgm:alg type="conn">
                                <dgm:param type="dim" val="1D"/>
                                <dgm:param type="begPts" val="midL"/>
                                <dgm:param type="srcNode" val="parTx2"/>
                                <dgm:param type="endSty" val="noArr"/>
                                <dgm:param type="dstNode" val="anchor1"/>
                              </dgm:alg>
                            </dgm:if>
                            <dgm:else name="Name34">
                              <dgm:alg type="conn">
                                <dgm:param type="dim" val="1D"/>
                                <dgm:param type="begPts" val="midR"/>
                                <dgm:param type="endSty" val="noArr"/>
                                <dgm:param type="srcNode" val="parTx2"/>
                                <dgm:param type="dstNode" val="anchor1"/>
                              </dgm:alg>
                            </dgm:else>
                          </dgm:choose>
                          <dgm:shape xmlns:r="http://schemas.openxmlformats.org/officeDocument/2006/relationships" type="conn" r:blip="">
                            <dgm:adjLst/>
                          </dgm:shape>
                          <dgm:presOf/>
                          <dgm:constrLst>
                            <dgm:constr type="connDist"/>
                            <dgm:constr type="begPad" refType="connDist" fact="0.11"/>
                            <dgm:constr type="endPad"/>
                          </dgm:constrLst>
                        </dgm:layoutNode>
                      </dgm:forEach>
                    </dgm:if>
                    <dgm:else name="Name35"/>
                  </dgm:choose>
                </dgm:forEach>
              </dgm:layoutNode>
              <dgm:choose name="Name36">
                <dgm:if name="Name37" axis="root ch" ptType="all node" func="cnt" op="gte" val="2">
                  <dgm:layoutNode name="spPost1">
                    <dgm:alg type="sp"/>
                    <dgm:shape xmlns:r="http://schemas.openxmlformats.org/officeDocument/2006/relationships" r:blip="">
                      <dgm:adjLst/>
                    </dgm:shape>
                  </dgm:layoutNode>
                </dgm:if>
                <dgm:else name="Name38"/>
              </dgm:choose>
            </dgm:if>
            <dgm:else name="Name39"/>
          </dgm:choose>
        </dgm:if>
        <dgm:if name="Name40" axis="self" ptType="node" func="pos" op="equ" val="2">
          <dgm:layoutNode name="parTx2" styleLbl="node1">
            <dgm:alg type="tx"/>
            <dgm:shape xmlns:r="http://schemas.openxmlformats.org/officeDocument/2006/relationships" type="ellipse" r:blip="">
              <dgm:adjLst/>
            </dgm:shape>
            <dgm:presOf axis="self" ptType="node"/>
            <dgm:constrLst>
              <dgm:constr type="h" refType="w"/>
              <dgm:constr type="w" refType="h" op="lte"/>
              <dgm:constr type="tMarg"/>
              <dgm:constr type="bMarg"/>
              <dgm:constr type="lMarg"/>
              <dgm:constr type="rMarg"/>
            </dgm:constrLst>
            <dgm:ruleLst>
              <dgm:rule type="primFontSz" val="5" fact="NaN" max="NaN"/>
            </dgm:ruleLst>
          </dgm:layoutNode>
          <dgm:choose name="Name41">
            <dgm:if name="Name42" axis="ch" ptType="node" func="cnt" op="gte" val="1">
              <dgm:layoutNode name="spPre2">
                <dgm:alg type="sp"/>
                <dgm:shape xmlns:r="http://schemas.openxmlformats.org/officeDocument/2006/relationships" r:blip="">
                  <dgm:adjLst/>
                </dgm:shape>
              </dgm:layoutNode>
              <dgm:layoutNode name="chLin2">
                <dgm:alg type="lin">
                  <dgm:param type="linDir" val="fromT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w" for="ch" forName="txAndLines2" refType="w" fact="0.77"/>
                  <dgm:constr type="w" for="ch" forName="top2" refType="w" refFor="ch" refForName="txAndLines2" fact="0.78"/>
                </dgm:constrLst>
                <dgm:forEach name="Name43" axis="ch">
                  <dgm:forEach name="Name44" axis="self" ptType="parTrans">
                    <dgm:layoutNode name="Name45" styleLbl="parChTrans1D1">
                      <dgm:choose name="Name46">
                        <dgm:if name="Name47" func="var" arg="dir" op="equ" val="norm">
                          <dgm:alg type="conn">
                            <dgm:param type="dim" val="1D"/>
                            <dgm:param type="begPts" val="midR"/>
                            <dgm:param type="endSty" val="noArr"/>
                            <dgm:param type="dstNode" val="anchor2"/>
                          </dgm:alg>
                        </dgm:if>
                        <dgm:else name="Name48">
                          <dgm:alg type="conn">
                            <dgm:param type="dim" val="1D"/>
                            <dgm:param type="begPts" val="midL"/>
                            <dgm:param type="endSty" val="noArr"/>
                            <dgm:param type="srcNode" val="parTx2"/>
                            <dgm:param type="dstNode" val="anchor2"/>
                          </dgm:alg>
                        </dgm:else>
                      </dgm:choose>
                      <dgm:shape xmlns:r="http://schemas.openxmlformats.org/officeDocument/2006/relationships" type="conn" r:blip="">
                        <dgm:adjLst/>
                      </dgm:shape>
                      <dgm:presOf/>
                      <dgm:constrLst>
                        <dgm:constr type="connDist"/>
                        <dgm:constr type="begPad" refType="connDist" fact="0.11"/>
                        <dgm:constr type="endPad"/>
                      </dgm:constrLst>
                    </dgm:layoutNode>
                  </dgm:forEach>
                  <dgm:forEach name="Name49" axis="self" ptType="node">
                    <dgm:choose name="Name50">
                      <dgm:if name="Name51" axis="par ch" ptType="node node" func="cnt" op="equ" val="1">
                        <dgm:layoutNode name="top2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constrLst>
                            <dgm:constr type="h" refType="w" fact="0.6"/>
                          </dgm:constrLst>
                        </dgm:layoutNode>
                      </dgm:if>
                      <dgm:else name="Name52"/>
                    </dgm:choose>
                    <dgm:layoutNode name="txAndLines2">
                      <dgm:choose name="Name53">
                        <dgm:if name="Name54" func="var" arg="dir" op="equ" val="norm">
                          <dgm:alg type="lin"/>
                        </dgm:if>
                        <dgm:else name="Name55">
                          <dgm:alg type="lin">
                            <dgm:param type="linDir" val="from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hoose name="Name56">
                        <dgm:if name="Name57" axis="root ch" ptType="all node" func="cnt" op="gte" val="3">
                          <dgm:constrLst>
                            <dgm:constr type="w" for="ch" forName="anchor2" refType="w"/>
                            <dgm:constr type="w" for="ch" forName="backup2" refType="w" fact="-1"/>
                            <dgm:constr type="w" for="ch" forName="preLine2" refType="w" fact="0.11"/>
                            <dgm:constr type="w" for="ch" forName="desTx2" refType="w" fact="0.78"/>
                            <dgm:constr type="w" for="ch" forName="postLine2" refType="w" fact="0.11"/>
                          </dgm:constrLst>
                        </dgm:if>
                        <dgm:else name="Name58">
                          <dgm:constrLst>
                            <dgm:constr type="w" for="ch" forName="anchor2" refType="w" fact="0.89"/>
                            <dgm:constr type="w" for="ch" forName="backup2" refType="w" fact="-0.89"/>
                            <dgm:constr type="w" for="ch" forName="preLine2" refType="w" fact="0.11"/>
                            <dgm:constr type="w" for="ch" forName="desTx2" refType="w" fact="0.78"/>
                          </dgm:constrLst>
                        </dgm:else>
                      </dgm:choose>
                      <dgm:layoutNode name="anchor2" moveWith="desTx2">
                        <dgm:alg type="sp"/>
                        <dgm:shape xmlns:r="http://schemas.openxmlformats.org/officeDocument/2006/relationships" r:blip="">
                          <dgm:adjLst/>
                        </dgm:shape>
                      </dgm:layoutNode>
                      <dgm:layoutNode name="backup2" moveWith="desTx2">
                        <dgm:alg type="sp"/>
                        <dgm:shape xmlns:r="http://schemas.openxmlformats.org/officeDocument/2006/relationships" r:blip="">
                          <dgm:adjLst/>
                        </dgm:shape>
                      </dgm:layoutNode>
                      <dgm:layoutNode name="preLine2" styleLbl="parChTrans1D1" moveWith="desTx2">
                        <dgm:alg type="sp"/>
                        <dgm:shape xmlns:r="http://schemas.openxmlformats.org/officeDocument/2006/relationships" type="line" r:blip="">
                          <dgm:adjLst/>
                        </dgm:shape>
                        <dgm:presOf/>
                      </dgm:layoutNode>
                      <dgm:layoutNode name="desTx2" styleLbl="revTx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ect" r:blip="" hideGeom="1">
                          <dgm:adjLst/>
                        </dgm:shape>
                        <dgm:presOf axis="desOrSelf" ptType="node"/>
                        <dgm:constrLst>
                          <dgm:constr type="h" refType="w" fact="0.6"/>
                        </dgm:constrLst>
                        <dgm:ruleLst>
                          <dgm:rule type="primFontSz" val="5" fact="NaN" max="NaN"/>
                        </dgm:ruleLst>
                      </dgm:layoutNode>
                      <dgm:choose name="Name59">
                        <dgm:if name="Name60" axis="root ch" ptType="all node" func="cnt" op="gte" val="3">
                          <dgm:layoutNode name="postLine2" styleLbl="parChTrans1D1" moveWith="desTx2">
                            <dgm:alg type="sp"/>
                            <dgm:shape xmlns:r="http://schemas.openxmlformats.org/officeDocument/2006/relationships" type="line" r:blip="">
                              <dgm:adjLst/>
                            </dgm:shape>
                            <dgm:presOf/>
                          </dgm:layoutNode>
                        </dgm:if>
                        <dgm:else name="Name61"/>
                      </dgm:choose>
                    </dgm:layoutNode>
                  </dgm:forEach>
                  <dgm:choose name="Name62">
                    <dgm:if name="Name63" axis="root ch" ptType="all node" func="cnt" op="gte" val="3">
                      <dgm:forEach name="Name64" axis="self" ptType="parTrans">
                        <dgm:layoutNode name="Name65" styleLbl="parChTrans1D1">
                          <dgm:choose name="Name66">
                            <dgm:if name="Name67" func="var" arg="dir" op="equ" val="norm">
                              <dgm:alg type="conn">
                                <dgm:param type="dim" val="1D"/>
                                <dgm:param type="begPts" val="midL"/>
                                <dgm:param type="srcNode" val="parTx3"/>
                                <dgm:param type="endSty" val="noArr"/>
                                <dgm:param type="dstNode" val="anchor2"/>
                              </dgm:alg>
                            </dgm:if>
                            <dgm:else name="Name68">
                              <dgm:alg type="conn">
                                <dgm:param type="dim" val="1D"/>
                                <dgm:param type="begPts" val="midR"/>
                                <dgm:param type="endSty" val="noArr"/>
                                <dgm:param type="srcNode" val="parTx3"/>
                                <dgm:param type="dstNode" val="anchor2"/>
                              </dgm:alg>
                            </dgm:else>
                          </dgm:choose>
                          <dgm:shape xmlns:r="http://schemas.openxmlformats.org/officeDocument/2006/relationships" type="conn" r:blip="">
                            <dgm:adjLst/>
                          </dgm:shape>
                          <dgm:presOf/>
                          <dgm:constrLst>
                            <dgm:constr type="connDist"/>
                            <dgm:constr type="begPad" refType="connDist" fact="0.11"/>
                            <dgm:constr type="endPad"/>
                          </dgm:constrLst>
                        </dgm:layoutNode>
                      </dgm:forEach>
                    </dgm:if>
                    <dgm:else name="Name69"/>
                  </dgm:choose>
                </dgm:forEach>
              </dgm:layoutNode>
              <dgm:choose name="Name70">
                <dgm:if name="Name71" axis="root ch" ptType="all node" func="cnt" op="gte" val="3">
                  <dgm:layoutNode name="spPost2">
                    <dgm:alg type="sp"/>
                    <dgm:shape xmlns:r="http://schemas.openxmlformats.org/officeDocument/2006/relationships" r:blip="">
                      <dgm:adjLst/>
                    </dgm:shape>
                  </dgm:layoutNode>
                </dgm:if>
                <dgm:else name="Name72"/>
              </dgm:choose>
            </dgm:if>
            <dgm:else name="Name73"/>
          </dgm:choose>
        </dgm:if>
        <dgm:if name="Name74" axis="self" ptType="node" func="pos" op="equ" val="3">
          <dgm:layoutNode name="parTx3" styleLbl="node1">
            <dgm:alg type="tx"/>
            <dgm:shape xmlns:r="http://schemas.openxmlformats.org/officeDocument/2006/relationships" type="ellipse" r:blip="">
              <dgm:adjLst/>
            </dgm:shape>
            <dgm:presOf axis="self" ptType="node"/>
            <dgm:constrLst>
              <dgm:constr type="h" refType="w"/>
              <dgm:constr type="w" refType="h" op="lte"/>
              <dgm:constr type="tMarg"/>
              <dgm:constr type="bMarg"/>
              <dgm:constr type="lMarg"/>
              <dgm:constr type="rMarg"/>
            </dgm:constrLst>
            <dgm:ruleLst>
              <dgm:rule type="primFontSz" val="5" fact="NaN" max="NaN"/>
            </dgm:ruleLst>
          </dgm:layoutNode>
          <dgm:choose name="Name75">
            <dgm:if name="Name76" axis="ch" ptType="node" func="cnt" op="gte" val="1">
              <dgm:layoutNode name="spPre3">
                <dgm:alg type="sp"/>
                <dgm:shape xmlns:r="http://schemas.openxmlformats.org/officeDocument/2006/relationships" r:blip="">
                  <dgm:adjLst/>
                </dgm:shape>
              </dgm:layoutNode>
              <dgm:layoutNode name="chLin3">
                <dgm:alg type="lin">
                  <dgm:param type="linDir" val="fromT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w" for="ch" forName="txAndLines3" refType="w" fact="0.77"/>
                  <dgm:constr type="w" for="ch" forName="top3" refType="w" refFor="ch" refForName="txAndLines3" fact="0.78"/>
                </dgm:constrLst>
                <dgm:forEach name="Name77" axis="ch">
                  <dgm:forEach name="Name78" axis="self" ptType="parTrans">
                    <dgm:layoutNode name="Name79" styleLbl="parChTrans1D1">
                      <dgm:choose name="Name80">
                        <dgm:if name="Name81" func="var" arg="dir" op="equ" val="norm">
                          <dgm:alg type="conn">
                            <dgm:param type="dim" val="1D"/>
                            <dgm:param type="begPts" val="midR"/>
                            <dgm:param type="endSty" val="noArr"/>
                            <dgm:param type="dstNode" val="anchor3"/>
                          </dgm:alg>
                        </dgm:if>
                        <dgm:else name="Name82">
                          <dgm:alg type="conn">
                            <dgm:param type="dim" val="1D"/>
                            <dgm:param type="begPts" val="midL"/>
                            <dgm:param type="endSty" val="noArr"/>
                            <dgm:param type="srcNode" val="parTx3"/>
                            <dgm:param type="dstNode" val="anchor3"/>
                          </dgm:alg>
                        </dgm:else>
                      </dgm:choose>
                      <dgm:shape xmlns:r="http://schemas.openxmlformats.org/officeDocument/2006/relationships" type="conn" r:blip="">
                        <dgm:adjLst/>
                      </dgm:shape>
                      <dgm:presOf/>
                      <dgm:constrLst>
                        <dgm:constr type="connDist"/>
                        <dgm:constr type="begPad" refType="connDist" fact="0.11"/>
                        <dgm:constr type="endPad"/>
                      </dgm:constrLst>
                    </dgm:layoutNode>
                  </dgm:forEach>
                  <dgm:forEach name="Name83" axis="self" ptType="node">
                    <dgm:choose name="Name84">
                      <dgm:if name="Name85" axis="par ch" ptType="node node" func="cnt" op="equ" val="1">
                        <dgm:layoutNode name="top3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constrLst>
                            <dgm:constr type="h" refType="w" fact="0.6"/>
                          </dgm:constrLst>
                        </dgm:layoutNode>
                      </dgm:if>
                      <dgm:else name="Name86"/>
                    </dgm:choose>
                    <dgm:layoutNode name="txAndLines3">
                      <dgm:choose name="Name87">
                        <dgm:if name="Name88" func="var" arg="dir" op="equ" val="norm">
                          <dgm:alg type="lin"/>
                        </dgm:if>
                        <dgm:else name="Name89">
                          <dgm:alg type="lin">
                            <dgm:param type="linDir" val="from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hoose name="Name90">
                        <dgm:if name="Name91" axis="root ch" ptType="all node" func="cnt" op="gte" val="4">
                          <dgm:constrLst>
                            <dgm:constr type="w" for="ch" forName="anchor3" refType="w"/>
                            <dgm:constr type="w" for="ch" forName="backup3" refType="w" fact="-1"/>
                            <dgm:constr type="w" for="ch" forName="preLine3" refType="w" fact="0.11"/>
                            <dgm:constr type="w" for="ch" forName="desTx3" refType="w" fact="0.78"/>
                            <dgm:constr type="w" for="ch" forName="postLine3" refType="w" fact="0.11"/>
                          </dgm:constrLst>
                        </dgm:if>
                        <dgm:else name="Name92">
                          <dgm:constrLst>
                            <dgm:constr type="w" for="ch" forName="anchor3" refType="w" fact="0.89"/>
                            <dgm:constr type="w" for="ch" forName="backup3" refType="w" fact="-0.89"/>
                            <dgm:constr type="w" for="ch" forName="preLine3" refType="w" fact="0.11"/>
                            <dgm:constr type="w" for="ch" forName="desTx3" refType="w" fact="0.78"/>
                          </dgm:constrLst>
                        </dgm:else>
                      </dgm:choose>
                      <dgm:layoutNode name="anchor3" moveWith="desTx3">
                        <dgm:alg type="sp"/>
                        <dgm:shape xmlns:r="http://schemas.openxmlformats.org/officeDocument/2006/relationships" r:blip="">
                          <dgm:adjLst/>
                        </dgm:shape>
                      </dgm:layoutNode>
                      <dgm:layoutNode name="backup3" moveWith="desTx3">
                        <dgm:alg type="sp"/>
                        <dgm:shape xmlns:r="http://schemas.openxmlformats.org/officeDocument/2006/relationships" r:blip="">
                          <dgm:adjLst/>
                        </dgm:shape>
                      </dgm:layoutNode>
                      <dgm:layoutNode name="preLine3" styleLbl="parChTrans1D1" moveWith="desTx3">
                        <dgm:alg type="sp"/>
                        <dgm:shape xmlns:r="http://schemas.openxmlformats.org/officeDocument/2006/relationships" type="line" r:blip="">
                          <dgm:adjLst/>
                        </dgm:shape>
                        <dgm:presOf/>
                      </dgm:layoutNode>
                      <dgm:layoutNode name="desTx3" styleLbl="revTx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ect" r:blip="" hideGeom="1">
                          <dgm:adjLst/>
                        </dgm:shape>
                        <dgm:presOf axis="desOrSelf" ptType="node"/>
                        <dgm:constrLst>
                          <dgm:constr type="h" refType="w" fact="0.6"/>
                        </dgm:constrLst>
                        <dgm:ruleLst>
                          <dgm:rule type="primFontSz" val="5" fact="NaN" max="NaN"/>
                        </dgm:ruleLst>
                      </dgm:layoutNode>
                      <dgm:choose name="Name93">
                        <dgm:if name="Name94" axis="root ch" ptType="all node" func="cnt" op="gte" val="4">
                          <dgm:layoutNode name="postLine3" styleLbl="parChTrans1D1" moveWith="desTx3">
                            <dgm:alg type="sp"/>
                            <dgm:shape xmlns:r="http://schemas.openxmlformats.org/officeDocument/2006/relationships" type="line" r:blip="">
                              <dgm:adjLst/>
                            </dgm:shape>
                            <dgm:presOf/>
                          </dgm:layoutNode>
                        </dgm:if>
                        <dgm:else name="Name95"/>
                      </dgm:choose>
                    </dgm:layoutNode>
                  </dgm:forEach>
                  <dgm:choose name="Name96">
                    <dgm:if name="Name97" axis="root ch" ptType="all node" func="cnt" op="gte" val="4">
                      <dgm:forEach name="Name98" axis="self" ptType="parTrans">
                        <dgm:layoutNode name="Name99" styleLbl="parChTrans1D1">
                          <dgm:choose name="Name100">
                            <dgm:if name="Name101" func="var" arg="dir" op="equ" val="norm">
                              <dgm:alg type="conn">
                                <dgm:param type="dim" val="1D"/>
                                <dgm:param type="begPts" val="midL"/>
                                <dgm:param type="srcNode" val="parTx4"/>
                                <dgm:param type="endSty" val="noArr"/>
                                <dgm:param type="dstNode" val="anchor3"/>
                              </dgm:alg>
                            </dgm:if>
                            <dgm:else name="Name102">
                              <dgm:alg type="conn">
                                <dgm:param type="dim" val="1D"/>
                                <dgm:param type="begPts" val="midR"/>
                                <dgm:param type="endSty" val="noArr"/>
                                <dgm:param type="srcNode" val="parTx4"/>
                                <dgm:param type="dstNode" val="anchor3"/>
                              </dgm:alg>
                            </dgm:else>
                          </dgm:choose>
                          <dgm:shape xmlns:r="http://schemas.openxmlformats.org/officeDocument/2006/relationships" type="conn" r:blip="">
                            <dgm:adjLst/>
                          </dgm:shape>
                          <dgm:presOf/>
                          <dgm:constrLst>
                            <dgm:constr type="connDist"/>
                            <dgm:constr type="begPad" refType="connDist" fact="0.11"/>
                            <dgm:constr type="endPad"/>
                          </dgm:constrLst>
                        </dgm:layoutNode>
                      </dgm:forEach>
                    </dgm:if>
                    <dgm:else name="Name103"/>
                  </dgm:choose>
                </dgm:forEach>
              </dgm:layoutNode>
              <dgm:choose name="Name104">
                <dgm:if name="Name105" axis="root ch" ptType="all node" func="cnt" op="gte" val="4">
                  <dgm:layoutNode name="spPost3">
                    <dgm:alg type="sp"/>
                    <dgm:shape xmlns:r="http://schemas.openxmlformats.org/officeDocument/2006/relationships" r:blip="">
                      <dgm:adjLst/>
                    </dgm:shape>
                  </dgm:layoutNode>
                </dgm:if>
                <dgm:else name="Name106"/>
              </dgm:choose>
            </dgm:if>
            <dgm:else name="Name107"/>
          </dgm:choose>
        </dgm:if>
        <dgm:if name="Name108" axis="self" ptType="node" func="pos" op="equ" val="4">
          <dgm:layoutNode name="parTx4" styleLbl="node1">
            <dgm:alg type="tx"/>
            <dgm:shape xmlns:r="http://schemas.openxmlformats.org/officeDocument/2006/relationships" type="ellipse" r:blip="">
              <dgm:adjLst/>
            </dgm:shape>
            <dgm:presOf axis="self" ptType="node"/>
            <dgm:constrLst>
              <dgm:constr type="h" refType="w"/>
              <dgm:constr type="w" refType="h" op="lte"/>
              <dgm:constr type="tMarg"/>
              <dgm:constr type="bMarg"/>
              <dgm:constr type="lMarg"/>
              <dgm:constr type="rMarg"/>
            </dgm:constrLst>
            <dgm:ruleLst>
              <dgm:rule type="primFontSz" val="5" fact="NaN" max="NaN"/>
            </dgm:ruleLst>
          </dgm:layoutNode>
          <dgm:choose name="Name109">
            <dgm:if name="Name110" axis="ch" ptType="node" func="cnt" op="gte" val="1">
              <dgm:layoutNode name="spPre4">
                <dgm:alg type="sp"/>
                <dgm:shape xmlns:r="http://schemas.openxmlformats.org/officeDocument/2006/relationships" r:blip="">
                  <dgm:adjLst/>
                </dgm:shape>
              </dgm:layoutNode>
              <dgm:layoutNode name="chLin4">
                <dgm:alg type="lin">
                  <dgm:param type="linDir" val="fromT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w" for="ch" forName="txAndLines4" refType="w" fact="0.77"/>
                  <dgm:constr type="w" for="ch" forName="top4" refType="w" refFor="ch" refForName="txAndLines4" fact="0.78"/>
                </dgm:constrLst>
                <dgm:forEach name="Name111" axis="ch">
                  <dgm:forEach name="Name112" axis="self" ptType="parTrans">
                    <dgm:layoutNode name="Name113" styleLbl="parChTrans1D1">
                      <dgm:choose name="Name114">
                        <dgm:if name="Name115" func="var" arg="dir" op="equ" val="norm">
                          <dgm:alg type="conn">
                            <dgm:param type="dim" val="1D"/>
                            <dgm:param type="begPts" val="midR"/>
                            <dgm:param type="endSty" val="noArr"/>
                            <dgm:param type="dstNode" val="anchor4"/>
                          </dgm:alg>
                        </dgm:if>
                        <dgm:else name="Name116">
                          <dgm:alg type="conn">
                            <dgm:param type="dim" val="1D"/>
                            <dgm:param type="begPts" val="midL"/>
                            <dgm:param type="endSty" val="noArr"/>
                            <dgm:param type="srcNode" val="parTx4"/>
                            <dgm:param type="dstNode" val="anchor4"/>
                          </dgm:alg>
                        </dgm:else>
                      </dgm:choose>
                      <dgm:shape xmlns:r="http://schemas.openxmlformats.org/officeDocument/2006/relationships" type="conn" r:blip="">
                        <dgm:adjLst/>
                      </dgm:shape>
                      <dgm:presOf/>
                      <dgm:constrLst>
                        <dgm:constr type="connDist"/>
                        <dgm:constr type="begPad" refType="connDist" fact="0.11"/>
                        <dgm:constr type="endPad"/>
                      </dgm:constrLst>
                    </dgm:layoutNode>
                  </dgm:forEach>
                  <dgm:forEach name="Name117" axis="self" ptType="node">
                    <dgm:choose name="Name118">
                      <dgm:if name="Name119" axis="par ch" ptType="node node" func="cnt" op="equ" val="1">
                        <dgm:layoutNode name="top4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constrLst>
                            <dgm:constr type="h" refType="w" fact="0.6"/>
                          </dgm:constrLst>
                        </dgm:layoutNode>
                      </dgm:if>
                      <dgm:else name="Name120"/>
                    </dgm:choose>
                    <dgm:layoutNode name="txAndLines4">
                      <dgm:choose name="Name121">
                        <dgm:if name="Name122" func="var" arg="dir" op="equ" val="norm">
                          <dgm:alg type="lin"/>
                        </dgm:if>
                        <dgm:else name="Name123">
                          <dgm:alg type="lin">
                            <dgm:param type="linDir" val="from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hoose name="Name124">
                        <dgm:if name="Name125" axis="root ch" ptType="all node" func="cnt" op="gte" val="5">
                          <dgm:constrLst>
                            <dgm:constr type="w" for="ch" forName="anchor4" refType="w"/>
                            <dgm:constr type="w" for="ch" forName="backup4" refType="w" fact="-1"/>
                            <dgm:constr type="w" for="ch" forName="preLine4" refType="w" fact="0.11"/>
                            <dgm:constr type="w" for="ch" forName="desTx4" refType="w" fact="0.78"/>
                            <dgm:constr type="w" for="ch" forName="postLine4" refType="w" fact="0.11"/>
                          </dgm:constrLst>
                        </dgm:if>
                        <dgm:else name="Name126">
                          <dgm:constrLst>
                            <dgm:constr type="w" for="ch" forName="anchor4" refType="w" fact="0.89"/>
                            <dgm:constr type="w" for="ch" forName="backup4" refType="w" fact="-0.89"/>
                            <dgm:constr type="w" for="ch" forName="preLine4" refType="w" fact="0.11"/>
                            <dgm:constr type="w" for="ch" forName="desTx4" refType="w" fact="0.78"/>
                          </dgm:constrLst>
                        </dgm:else>
                      </dgm:choose>
                      <dgm:layoutNode name="anchor4" moveWith="desTx4">
                        <dgm:alg type="sp"/>
                        <dgm:shape xmlns:r="http://schemas.openxmlformats.org/officeDocument/2006/relationships" r:blip="">
                          <dgm:adjLst/>
                        </dgm:shape>
                      </dgm:layoutNode>
                      <dgm:layoutNode name="backup4" moveWith="desTx4">
                        <dgm:alg type="sp"/>
                        <dgm:shape xmlns:r="http://schemas.openxmlformats.org/officeDocument/2006/relationships" r:blip="">
                          <dgm:adjLst/>
                        </dgm:shape>
                      </dgm:layoutNode>
                      <dgm:layoutNode name="preLine4" styleLbl="parChTrans1D1" moveWith="desTx4">
                        <dgm:alg type="sp"/>
                        <dgm:shape xmlns:r="http://schemas.openxmlformats.org/officeDocument/2006/relationships" type="line" r:blip="">
                          <dgm:adjLst/>
                        </dgm:shape>
                        <dgm:presOf/>
                      </dgm:layoutNode>
                      <dgm:layoutNode name="desTx4" styleLbl="revTx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ect" r:blip="" hideGeom="1">
                          <dgm:adjLst/>
                        </dgm:shape>
                        <dgm:presOf axis="desOrSelf" ptType="node"/>
                        <dgm:constrLst>
                          <dgm:constr type="h" refType="w" fact="0.6"/>
                        </dgm:constrLst>
                        <dgm:ruleLst>
                          <dgm:rule type="primFontSz" val="5" fact="NaN" max="NaN"/>
                        </dgm:ruleLst>
                      </dgm:layoutNode>
                      <dgm:choose name="Name127">
                        <dgm:if name="Name128" axis="root ch" ptType="all node" func="cnt" op="gte" val="5">
                          <dgm:layoutNode name="postLine4" styleLbl="parChTrans1D1" moveWith="desTx4">
                            <dgm:alg type="sp"/>
                            <dgm:shape xmlns:r="http://schemas.openxmlformats.org/officeDocument/2006/relationships" type="line" r:blip="">
                              <dgm:adjLst/>
                            </dgm:shape>
                            <dgm:presOf/>
                          </dgm:layoutNode>
                        </dgm:if>
                        <dgm:else name="Name129"/>
                      </dgm:choose>
                    </dgm:layoutNode>
                  </dgm:forEach>
                  <dgm:choose name="Name130">
                    <dgm:if name="Name131" axis="root ch" ptType="all node" func="cnt" op="gte" val="5">
                      <dgm:forEach name="Name132" axis="self" ptType="parTrans">
                        <dgm:layoutNode name="Name133" styleLbl="parChTrans1D1">
                          <dgm:choose name="Name134">
                            <dgm:if name="Name135" func="var" arg="dir" op="equ" val="norm">
                              <dgm:alg type="conn">
                                <dgm:param type="dim" val="1D"/>
                                <dgm:param type="begPts" val="midL"/>
                                <dgm:param type="srcNode" val="parTx5"/>
                                <dgm:param type="endSty" val="noArr"/>
                                <dgm:param type="dstNode" val="anchor4"/>
                              </dgm:alg>
                            </dgm:if>
                            <dgm:else name="Name136">
                              <dgm:alg type="conn">
                                <dgm:param type="dim" val="1D"/>
                                <dgm:param type="begPts" val="midR"/>
                                <dgm:param type="endSty" val="noArr"/>
                                <dgm:param type="srcNode" val="parTx5"/>
                                <dgm:param type="dstNode" val="anchor4"/>
                              </dgm:alg>
                            </dgm:else>
                          </dgm:choose>
                          <dgm:shape xmlns:r="http://schemas.openxmlformats.org/officeDocument/2006/relationships" type="conn" r:blip="">
                            <dgm:adjLst/>
                          </dgm:shape>
                          <dgm:presOf/>
                          <dgm:constrLst>
                            <dgm:constr type="connDist"/>
                            <dgm:constr type="begPad" refType="connDist" fact="0.11"/>
                            <dgm:constr type="endPad"/>
                          </dgm:constrLst>
                        </dgm:layoutNode>
                      </dgm:forEach>
                    </dgm:if>
                    <dgm:else name="Name137"/>
                  </dgm:choose>
                </dgm:forEach>
              </dgm:layoutNode>
              <dgm:choose name="Name138">
                <dgm:if name="Name139" axis="root ch" ptType="all node" func="cnt" op="gte" val="5">
                  <dgm:layoutNode name="spPost4">
                    <dgm:alg type="sp"/>
                    <dgm:shape xmlns:r="http://schemas.openxmlformats.org/officeDocument/2006/relationships" r:blip="">
                      <dgm:adjLst/>
                    </dgm:shape>
                  </dgm:layoutNode>
                </dgm:if>
                <dgm:else name="Name140"/>
              </dgm:choose>
            </dgm:if>
            <dgm:else name="Name141"/>
          </dgm:choose>
        </dgm:if>
        <dgm:if name="Name142" axis="self" ptType="node" func="pos" op="equ" val="5">
          <dgm:layoutNode name="parTx5" styleLbl="node1">
            <dgm:alg type="tx"/>
            <dgm:shape xmlns:r="http://schemas.openxmlformats.org/officeDocument/2006/relationships" type="ellipse" r:blip="">
              <dgm:adjLst/>
            </dgm:shape>
            <dgm:presOf axis="self" ptType="node"/>
            <dgm:constrLst>
              <dgm:constr type="h" refType="w"/>
              <dgm:constr type="w" refType="h" op="lte"/>
              <dgm:constr type="tMarg"/>
              <dgm:constr type="bMarg"/>
              <dgm:constr type="lMarg"/>
              <dgm:constr type="rMarg"/>
            </dgm:constrLst>
            <dgm:ruleLst>
              <dgm:rule type="primFontSz" val="5" fact="NaN" max="NaN"/>
            </dgm:ruleLst>
          </dgm:layoutNode>
          <dgm:choose name="Name143">
            <dgm:if name="Name144" axis="ch" ptType="node" func="cnt" op="gte" val="1">
              <dgm:layoutNode name="spPre5">
                <dgm:alg type="sp"/>
                <dgm:shape xmlns:r="http://schemas.openxmlformats.org/officeDocument/2006/relationships" r:blip="">
                  <dgm:adjLst/>
                </dgm:shape>
              </dgm:layoutNode>
              <dgm:layoutNode name="chLin5">
                <dgm:alg type="lin">
                  <dgm:param type="linDir" val="fromT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w" for="ch" forName="txAndLines5" refType="w" fact="0.77"/>
                  <dgm:constr type="w" for="ch" forName="top5" refType="w" refFor="ch" refForName="txAndLines5" fact="0.78"/>
                </dgm:constrLst>
                <dgm:forEach name="Name145" axis="ch">
                  <dgm:forEach name="Name146" axis="self" ptType="parTrans">
                    <dgm:layoutNode name="Name147" styleLbl="parChTrans1D1">
                      <dgm:choose name="Name148">
                        <dgm:if name="Name149" func="var" arg="dir" op="equ" val="norm">
                          <dgm:alg type="conn">
                            <dgm:param type="dim" val="1D"/>
                            <dgm:param type="begPts" val="midR"/>
                            <dgm:param type="endSty" val="noArr"/>
                            <dgm:param type="dstNode" val="anchor5"/>
                          </dgm:alg>
                        </dgm:if>
                        <dgm:else name="Name150">
                          <dgm:alg type="conn">
                            <dgm:param type="dim" val="1D"/>
                            <dgm:param type="begPts" val="midL"/>
                            <dgm:param type="endSty" val="noArr"/>
                            <dgm:param type="srcNode" val="parTx5"/>
                            <dgm:param type="dstNode" val="anchor5"/>
                          </dgm:alg>
                        </dgm:else>
                      </dgm:choose>
                      <dgm:shape xmlns:r="http://schemas.openxmlformats.org/officeDocument/2006/relationships" type="conn" r:blip="">
                        <dgm:adjLst/>
                      </dgm:shape>
                      <dgm:presOf/>
                      <dgm:constrLst>
                        <dgm:constr type="connDist"/>
                        <dgm:constr type="begPad" refType="connDist" fact="0.11"/>
                        <dgm:constr type="endPad"/>
                      </dgm:constrLst>
                    </dgm:layoutNode>
                  </dgm:forEach>
                  <dgm:forEach name="Name151" axis="self" ptType="node">
                    <dgm:choose name="Name152">
                      <dgm:if name="Name153" axis="par ch" ptType="node node" func="cnt" op="equ" val="1">
                        <dgm:layoutNode name="top5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constrLst>
                            <dgm:constr type="h" refType="w" fact="0.6"/>
                          </dgm:constrLst>
                        </dgm:layoutNode>
                      </dgm:if>
                      <dgm:else name="Name154"/>
                    </dgm:choose>
                    <dgm:layoutNode name="txAndLines5">
                      <dgm:choose name="Name155">
                        <dgm:if name="Name156" func="var" arg="dir" op="equ" val="norm">
                          <dgm:alg type="lin"/>
                        </dgm:if>
                        <dgm:else name="Name157">
                          <dgm:alg type="lin">
                            <dgm:param type="linDir" val="from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hoose name="Name158">
                        <dgm:if name="Name159" axis="root ch" ptType="all node" func="cnt" op="gte" val="6">
                          <dgm:constrLst>
                            <dgm:constr type="w" for="ch" forName="anchor5" refType="w"/>
                            <dgm:constr type="w" for="ch" forName="backup5" refType="w" fact="-1"/>
                            <dgm:constr type="w" for="ch" forName="preLine5" refType="w" fact="0.11"/>
                            <dgm:constr type="w" for="ch" forName="desTx5" refType="w" fact="0.78"/>
                            <dgm:constr type="w" for="ch" forName="postLine5" refType="w" fact="0.11"/>
                          </dgm:constrLst>
                        </dgm:if>
                        <dgm:else name="Name160">
                          <dgm:constrLst>
                            <dgm:constr type="w" for="ch" forName="anchor5" refType="w" fact="0.89"/>
                            <dgm:constr type="w" for="ch" forName="backup5" refType="w" fact="-0.89"/>
                            <dgm:constr type="w" for="ch" forName="preLine5" refType="w" fact="0.11"/>
                            <dgm:constr type="w" for="ch" forName="desTx5" refType="w" fact="0.78"/>
                          </dgm:constrLst>
                        </dgm:else>
                      </dgm:choose>
                      <dgm:layoutNode name="anchor5" moveWith="desTx5">
                        <dgm:alg type="sp"/>
                        <dgm:shape xmlns:r="http://schemas.openxmlformats.org/officeDocument/2006/relationships" r:blip="">
                          <dgm:adjLst/>
                        </dgm:shape>
                      </dgm:layoutNode>
                      <dgm:layoutNode name="backup5" moveWith="desTx5">
                        <dgm:alg type="sp"/>
                        <dgm:shape xmlns:r="http://schemas.openxmlformats.org/officeDocument/2006/relationships" r:blip="">
                          <dgm:adjLst/>
                        </dgm:shape>
                      </dgm:layoutNode>
                      <dgm:layoutNode name="preLine5" styleLbl="parChTrans1D1" moveWith="desTx5">
                        <dgm:alg type="sp"/>
                        <dgm:shape xmlns:r="http://schemas.openxmlformats.org/officeDocument/2006/relationships" type="line" r:blip="">
                          <dgm:adjLst/>
                        </dgm:shape>
                        <dgm:presOf/>
                      </dgm:layoutNode>
                      <dgm:layoutNode name="desTx5" styleLbl="revTx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ect" r:blip="" hideGeom="1">
                          <dgm:adjLst/>
                        </dgm:shape>
                        <dgm:presOf axis="desOrSelf" ptType="node"/>
                        <dgm:constrLst>
                          <dgm:constr type="h" refType="w" fact="0.6"/>
                        </dgm:constrLst>
                        <dgm:ruleLst>
                          <dgm:rule type="primFontSz" val="5" fact="NaN" max="NaN"/>
                        </dgm:ruleLst>
                      </dgm:layoutNode>
                      <dgm:choose name="Name161">
                        <dgm:if name="Name162" axis="root ch" ptType="all node" func="cnt" op="gte" val="6">
                          <dgm:layoutNode name="postLine5" styleLbl="parChTrans1D1" moveWith="desTx5">
                            <dgm:alg type="sp"/>
                            <dgm:shape xmlns:r="http://schemas.openxmlformats.org/officeDocument/2006/relationships" type="line" r:blip="">
                              <dgm:adjLst/>
                            </dgm:shape>
                            <dgm:presOf/>
                          </dgm:layoutNode>
                        </dgm:if>
                        <dgm:else name="Name163"/>
                      </dgm:choose>
                    </dgm:layoutNode>
                  </dgm:forEach>
                  <dgm:choose name="Name164">
                    <dgm:if name="Name165" axis="root ch" ptType="all node" func="cnt" op="gte" val="6">
                      <dgm:forEach name="Name166" axis="self" ptType="parTrans">
                        <dgm:layoutNode name="Name167" styleLbl="parChTrans1D1">
                          <dgm:choose name="Name168">
                            <dgm:if name="Name169" func="var" arg="dir" op="equ" val="norm">
                              <dgm:alg type="conn">
                                <dgm:param type="dim" val="1D"/>
                                <dgm:param type="begPts" val="midL"/>
                                <dgm:param type="srcNode" val="parTx6"/>
                                <dgm:param type="endSty" val="noArr"/>
                                <dgm:param type="dstNode" val="anchor5"/>
                              </dgm:alg>
                            </dgm:if>
                            <dgm:else name="Name170">
                              <dgm:alg type="conn">
                                <dgm:param type="dim" val="1D"/>
                                <dgm:param type="begPts" val="midR"/>
                                <dgm:param type="endSty" val="noArr"/>
                                <dgm:param type="srcNode" val="parTx6"/>
                                <dgm:param type="dstNode" val="anchor5"/>
                              </dgm:alg>
                            </dgm:else>
                          </dgm:choose>
                          <dgm:shape xmlns:r="http://schemas.openxmlformats.org/officeDocument/2006/relationships" type="conn" r:blip="">
                            <dgm:adjLst/>
                          </dgm:shape>
                          <dgm:presOf/>
                          <dgm:constrLst>
                            <dgm:constr type="connDist"/>
                            <dgm:constr type="begPad" refType="connDist" fact="0.11"/>
                            <dgm:constr type="endPad"/>
                          </dgm:constrLst>
                        </dgm:layoutNode>
                      </dgm:forEach>
                    </dgm:if>
                    <dgm:else name="Name171"/>
                  </dgm:choose>
                </dgm:forEach>
              </dgm:layoutNode>
              <dgm:choose name="Name172">
                <dgm:if name="Name173" axis="root ch" ptType="all node" func="cnt" op="gte" val="6">
                  <dgm:layoutNode name="spPost5">
                    <dgm:alg type="sp"/>
                    <dgm:shape xmlns:r="http://schemas.openxmlformats.org/officeDocument/2006/relationships" r:blip="">
                      <dgm:adjLst/>
                    </dgm:shape>
                  </dgm:layoutNode>
                </dgm:if>
                <dgm:else name="Name174"/>
              </dgm:choose>
            </dgm:if>
            <dgm:else name="Name175"/>
          </dgm:choose>
        </dgm:if>
        <dgm:if name="Name176" axis="self" ptType="node" func="pos" op="equ" val="6">
          <dgm:layoutNode name="parTx6" styleLbl="node1">
            <dgm:alg type="tx"/>
            <dgm:shape xmlns:r="http://schemas.openxmlformats.org/officeDocument/2006/relationships" type="ellipse" r:blip="">
              <dgm:adjLst/>
            </dgm:shape>
            <dgm:presOf axis="self" ptType="node"/>
            <dgm:constrLst>
              <dgm:constr type="h" refType="w"/>
              <dgm:constr type="w" refType="h" op="lte"/>
              <dgm:constr type="tMarg"/>
              <dgm:constr type="bMarg"/>
              <dgm:constr type="lMarg"/>
              <dgm:constr type="rMarg"/>
            </dgm:constrLst>
            <dgm:ruleLst>
              <dgm:rule type="primFontSz" val="5" fact="NaN" max="NaN"/>
            </dgm:ruleLst>
          </dgm:layoutNode>
          <dgm:choose name="Name177">
            <dgm:if name="Name178" axis="ch" ptType="node" func="cnt" op="gte" val="1">
              <dgm:layoutNode name="spPre6">
                <dgm:alg type="sp"/>
                <dgm:shape xmlns:r="http://schemas.openxmlformats.org/officeDocument/2006/relationships" r:blip="">
                  <dgm:adjLst/>
                </dgm:shape>
              </dgm:layoutNode>
              <dgm:layoutNode name="chLin6">
                <dgm:alg type="lin">
                  <dgm:param type="linDir" val="fromT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w" for="ch" forName="txAndLines6" refType="w" fact="0.77"/>
                  <dgm:constr type="w" for="ch" forName="top6" refType="w" refFor="ch" refForName="txAndLines6" fact="0.78"/>
                </dgm:constrLst>
                <dgm:forEach name="Name179" axis="ch">
                  <dgm:forEach name="Name180" axis="self" ptType="parTrans">
                    <dgm:layoutNode name="Name181" styleLbl="parChTrans1D1">
                      <dgm:choose name="Name182">
                        <dgm:if name="Name183" func="var" arg="dir" op="equ" val="norm">
                          <dgm:alg type="conn">
                            <dgm:param type="dim" val="1D"/>
                            <dgm:param type="begPts" val="midR"/>
                            <dgm:param type="endSty" val="noArr"/>
                            <dgm:param type="dstNode" val="anchor6"/>
                          </dgm:alg>
                        </dgm:if>
                        <dgm:else name="Name184">
                          <dgm:alg type="conn">
                            <dgm:param type="dim" val="1D"/>
                            <dgm:param type="begPts" val="midL"/>
                            <dgm:param type="endSty" val="noArr"/>
                            <dgm:param type="srcNode" val="parTx6"/>
                            <dgm:param type="dstNode" val="anchor6"/>
                          </dgm:alg>
                        </dgm:else>
                      </dgm:choose>
                      <dgm:shape xmlns:r="http://schemas.openxmlformats.org/officeDocument/2006/relationships" type="conn" r:blip="">
                        <dgm:adjLst/>
                      </dgm:shape>
                      <dgm:presOf/>
                      <dgm:constrLst>
                        <dgm:constr type="connDist"/>
                        <dgm:constr type="begPad" refType="connDist" fact="0.11"/>
                        <dgm:constr type="endPad"/>
                      </dgm:constrLst>
                    </dgm:layoutNode>
                  </dgm:forEach>
                  <dgm:forEach name="Name185" axis="self" ptType="node">
                    <dgm:choose name="Name186">
                      <dgm:if name="Name187" axis="par ch" ptType="node node" func="cnt" op="equ" val="1">
                        <dgm:layoutNode name="top6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constrLst>
                            <dgm:constr type="h" refType="w" fact="0.6"/>
                          </dgm:constrLst>
                        </dgm:layoutNode>
                      </dgm:if>
                      <dgm:else name="Name188"/>
                    </dgm:choose>
                    <dgm:layoutNode name="txAndLines6">
                      <dgm:choose name="Name189">
                        <dgm:if name="Name190" func="var" arg="dir" op="equ" val="norm">
                          <dgm:alg type="lin"/>
                        </dgm:if>
                        <dgm:else name="Name191">
                          <dgm:alg type="lin">
                            <dgm:param type="linDir" val="from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hoose name="Name192">
                        <dgm:if name="Name193" axis="root ch" ptType="all node" func="cnt" op="gte" val="7">
                          <dgm:constrLst>
                            <dgm:constr type="w" for="ch" forName="anchor6" refType="w"/>
                            <dgm:constr type="w" for="ch" forName="backup6" refType="w" fact="-1"/>
                            <dgm:constr type="w" for="ch" forName="preLine6" refType="w" fact="0.11"/>
                            <dgm:constr type="w" for="ch" forName="desTx6" refType="w" fact="0.78"/>
                            <dgm:constr type="w" for="ch" forName="postLine6" refType="w" fact="0.11"/>
                          </dgm:constrLst>
                        </dgm:if>
                        <dgm:else name="Name194">
                          <dgm:constrLst>
                            <dgm:constr type="w" for="ch" forName="anchor6" refType="w" fact="0.89"/>
                            <dgm:constr type="w" for="ch" forName="backup6" refType="w" fact="-0.89"/>
                            <dgm:constr type="w" for="ch" forName="preLine6" refType="w" fact="0.11"/>
                            <dgm:constr type="w" for="ch" forName="desTx6" refType="w" fact="0.78"/>
                          </dgm:constrLst>
                        </dgm:else>
                      </dgm:choose>
                      <dgm:layoutNode name="anchor6" moveWith="desTx6">
                        <dgm:alg type="sp"/>
                        <dgm:shape xmlns:r="http://schemas.openxmlformats.org/officeDocument/2006/relationships" r:blip="">
                          <dgm:adjLst/>
                        </dgm:shape>
                      </dgm:layoutNode>
                      <dgm:layoutNode name="backup6" moveWith="desTx6">
                        <dgm:alg type="sp"/>
                        <dgm:shape xmlns:r="http://schemas.openxmlformats.org/officeDocument/2006/relationships" r:blip="">
                          <dgm:adjLst/>
                        </dgm:shape>
                      </dgm:layoutNode>
                      <dgm:layoutNode name="preLine6" styleLbl="parChTrans1D1" moveWith="desTx6">
                        <dgm:alg type="sp"/>
                        <dgm:shape xmlns:r="http://schemas.openxmlformats.org/officeDocument/2006/relationships" type="line" r:blip="">
                          <dgm:adjLst/>
                        </dgm:shape>
                        <dgm:presOf/>
                      </dgm:layoutNode>
                      <dgm:layoutNode name="desTx6" styleLbl="revTx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ect" r:blip="" hideGeom="1">
                          <dgm:adjLst/>
                        </dgm:shape>
                        <dgm:presOf axis="desOrSelf" ptType="node"/>
                        <dgm:constrLst>
                          <dgm:constr type="h" refType="w" fact="0.6"/>
                        </dgm:constrLst>
                        <dgm:ruleLst>
                          <dgm:rule type="primFontSz" val="5" fact="NaN" max="NaN"/>
                        </dgm:ruleLst>
                      </dgm:layoutNode>
                      <dgm:choose name="Name195">
                        <dgm:if name="Name196" axis="root ch" ptType="all node" func="cnt" op="gte" val="7">
                          <dgm:layoutNode name="postLine6" styleLbl="parChTrans1D1" moveWith="desTx6">
                            <dgm:alg type="sp"/>
                            <dgm:shape xmlns:r="http://schemas.openxmlformats.org/officeDocument/2006/relationships" type="line" r:blip="">
                              <dgm:adjLst/>
                            </dgm:shape>
                            <dgm:presOf/>
                          </dgm:layoutNode>
                        </dgm:if>
                        <dgm:else name="Name197"/>
                      </dgm:choose>
                    </dgm:layoutNode>
                  </dgm:forEach>
                  <dgm:choose name="Name198">
                    <dgm:if name="Name199" axis="root ch" ptType="all node" func="cnt" op="gte" val="7">
                      <dgm:forEach name="Name200" axis="self" ptType="parTrans">
                        <dgm:layoutNode name="Name201" styleLbl="parChTrans1D1">
                          <dgm:choose name="Name202">
                            <dgm:if name="Name203" func="var" arg="dir" op="equ" val="norm">
                              <dgm:alg type="conn">
                                <dgm:param type="dim" val="1D"/>
                                <dgm:param type="begPts" val="midL"/>
                                <dgm:param type="srcNode" val="parTx7"/>
                                <dgm:param type="endSty" val="noArr"/>
                                <dgm:param type="dstNode" val="anchor6"/>
                              </dgm:alg>
                            </dgm:if>
                            <dgm:else name="Name204">
                              <dgm:alg type="conn">
                                <dgm:param type="dim" val="1D"/>
                                <dgm:param type="begPts" val="midR"/>
                                <dgm:param type="endSty" val="noArr"/>
                                <dgm:param type="srcNode" val="parTx7"/>
                                <dgm:param type="dstNode" val="anchor6"/>
                              </dgm:alg>
                            </dgm:else>
                          </dgm:choose>
                          <dgm:shape xmlns:r="http://schemas.openxmlformats.org/officeDocument/2006/relationships" type="conn" r:blip="">
                            <dgm:adjLst/>
                          </dgm:shape>
                          <dgm:presOf/>
                          <dgm:constrLst>
                            <dgm:constr type="connDist"/>
                            <dgm:constr type="begPad" refType="connDist" fact="0.11"/>
                            <dgm:constr type="endPad"/>
                          </dgm:constrLst>
                        </dgm:layoutNode>
                      </dgm:forEach>
                    </dgm:if>
                    <dgm:else name="Name205"/>
                  </dgm:choose>
                </dgm:forEach>
              </dgm:layoutNode>
              <dgm:choose name="Name206">
                <dgm:if name="Name207" axis="root ch" ptType="all node" func="cnt" op="gte" val="7">
                  <dgm:layoutNode name="spPost6">
                    <dgm:alg type="sp"/>
                    <dgm:shape xmlns:r="http://schemas.openxmlformats.org/officeDocument/2006/relationships" r:blip="">
                      <dgm:adjLst/>
                    </dgm:shape>
                  </dgm:layoutNode>
                </dgm:if>
                <dgm:else name="Name208"/>
              </dgm:choose>
            </dgm:if>
            <dgm:else name="Name209"/>
          </dgm:choose>
        </dgm:if>
        <dgm:if name="Name210" axis="self" ptType="node" func="pos" op="equ" val="7">
          <dgm:layoutNode name="parTx7" styleLbl="node1">
            <dgm:alg type="tx"/>
            <dgm:shape xmlns:r="http://schemas.openxmlformats.org/officeDocument/2006/relationships" type="ellipse" r:blip="">
              <dgm:adjLst/>
            </dgm:shape>
            <dgm:presOf axis="self" ptType="node"/>
            <dgm:constrLst>
              <dgm:constr type="h" refType="w"/>
              <dgm:constr type="w" refType="h" op="lte"/>
              <dgm:constr type="tMarg"/>
              <dgm:constr type="bMarg"/>
              <dgm:constr type="lMarg"/>
              <dgm:constr type="rMarg"/>
            </dgm:constrLst>
            <dgm:ruleLst>
              <dgm:rule type="primFontSz" val="5" fact="NaN" max="NaN"/>
            </dgm:ruleLst>
          </dgm:layoutNode>
          <dgm:choose name="Name211">
            <dgm:if name="Name212" axis="ch" ptType="node" func="cnt" op="gte" val="1">
              <dgm:layoutNode name="spPre7">
                <dgm:alg type="sp"/>
                <dgm:shape xmlns:r="http://schemas.openxmlformats.org/officeDocument/2006/relationships" r:blip="">
                  <dgm:adjLst/>
                </dgm:shape>
              </dgm:layoutNode>
              <dgm:layoutNode name="chLin7">
                <dgm:alg type="lin">
                  <dgm:param type="linDir" val="fromT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w" for="ch" forName="txAndLines7" refType="w" fact="0.77"/>
                  <dgm:constr type="w" for="ch" forName="top7" refType="w" refFor="ch" refForName="txAndLines7" fact="0.78"/>
                </dgm:constrLst>
                <dgm:forEach name="Name213" axis="ch">
                  <dgm:forEach name="Name214" axis="self" ptType="parTrans">
                    <dgm:layoutNode name="Name215" styleLbl="parChTrans1D1">
                      <dgm:choose name="Name216">
                        <dgm:if name="Name217" func="var" arg="dir" op="equ" val="norm">
                          <dgm:alg type="conn">
                            <dgm:param type="dim" val="1D"/>
                            <dgm:param type="begPts" val="midR"/>
                            <dgm:param type="endSty" val="noArr"/>
                            <dgm:param type="dstNode" val="anchor7"/>
                          </dgm:alg>
                        </dgm:if>
                        <dgm:else name="Name218">
                          <dgm:alg type="conn">
                            <dgm:param type="dim" val="1D"/>
                            <dgm:param type="begPts" val="midL"/>
                            <dgm:param type="endSty" val="noArr"/>
                            <dgm:param type="srcNode" val="parTx7"/>
                            <dgm:param type="dstNode" val="anchor7"/>
                          </dgm:alg>
                        </dgm:else>
                      </dgm:choose>
                      <dgm:shape xmlns:r="http://schemas.openxmlformats.org/officeDocument/2006/relationships" type="conn" r:blip="">
                        <dgm:adjLst/>
                      </dgm:shape>
                      <dgm:presOf/>
                      <dgm:constrLst>
                        <dgm:constr type="connDist"/>
                        <dgm:constr type="begPad" refType="connDist" fact="0.11"/>
                        <dgm:constr type="endPad"/>
                      </dgm:constrLst>
                    </dgm:layoutNode>
                  </dgm:forEach>
                  <dgm:forEach name="Name219" axis="self" ptType="node">
                    <dgm:choose name="Name220">
                      <dgm:if name="Name221" axis="par ch" ptType="node node" func="cnt" op="equ" val="1">
                        <dgm:layoutNode name="top7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constrLst>
                            <dgm:constr type="h" refType="w" fact="0.6"/>
                          </dgm:constrLst>
                        </dgm:layoutNode>
                      </dgm:if>
                      <dgm:else name="Name222"/>
                    </dgm:choose>
                    <dgm:layoutNode name="txAndLines7">
                      <dgm:choose name="Name223">
                        <dgm:if name="Name224" func="var" arg="dir" op="equ" val="norm">
                          <dgm:alg type="lin"/>
                        </dgm:if>
                        <dgm:else name="Name225">
                          <dgm:alg type="lin">
                            <dgm:param type="linDir" val="from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onstrLst>
                        <dgm:constr type="w" for="ch" forName="anchor7" refType="w" fact="0.89"/>
                        <dgm:constr type="w" for="ch" forName="backup7" refType="w" fact="-0.89"/>
                        <dgm:constr type="w" for="ch" forName="preLine7" refType="w" fact="0.11"/>
                        <dgm:constr type="w" for="ch" forName="desTx7" refType="w" fact="0.78"/>
                      </dgm:constrLst>
                      <dgm:layoutNode name="anchor7" moveWith="desTx7">
                        <dgm:alg type="sp"/>
                        <dgm:shape xmlns:r="http://schemas.openxmlformats.org/officeDocument/2006/relationships" r:blip="">
                          <dgm:adjLst/>
                        </dgm:shape>
                      </dgm:layoutNode>
                      <dgm:layoutNode name="backup7" moveWith="desTx7">
                        <dgm:alg type="sp"/>
                        <dgm:shape xmlns:r="http://schemas.openxmlformats.org/officeDocument/2006/relationships" r:blip="">
                          <dgm:adjLst/>
                        </dgm:shape>
                      </dgm:layoutNode>
                      <dgm:layoutNode name="preLine7" styleLbl="parChTrans1D1" moveWith="desTx7">
                        <dgm:alg type="sp"/>
                        <dgm:shape xmlns:r="http://schemas.openxmlformats.org/officeDocument/2006/relationships" type="line" r:blip="">
                          <dgm:adjLst/>
                        </dgm:shape>
                        <dgm:presOf/>
                      </dgm:layoutNode>
                      <dgm:layoutNode name="desTx7" styleLbl="revTx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ect" r:blip="" hideGeom="1">
                          <dgm:adjLst/>
                        </dgm:shape>
                        <dgm:presOf axis="desOrSelf" ptType="node"/>
                        <dgm:constrLst>
                          <dgm:constr type="h" refType="w" fact="0.6"/>
                        </dgm:constrLst>
                        <dgm:ruleLst>
                          <dgm:rule type="primFontSz" val="5" fact="NaN" max="NaN"/>
                        </dgm:ruleLst>
                      </dgm:layoutNode>
                    </dgm:layoutNode>
                  </dgm:forEach>
                </dgm:forEach>
              </dgm:layoutNode>
            </dgm:if>
            <dgm:else name="Name226"/>
          </dgm:choose>
        </dgm:if>
        <dgm:else name="Name227"/>
      </dgm:choose>
    </dgm:forEach>
  </dgm:layoutNode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05/8/layout/lProcess2">
  <dgm:title val=""/>
  <dgm:desc val=""/>
  <dgm:catLst>
    <dgm:cat type="list" pri="10000"/>
    <dgm:cat type="relationship" pri="13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theList">
    <dgm:varLst>
      <dgm:dir/>
      <dgm:animLvl val="lvl"/>
      <dgm:resizeHandles val="exact"/>
    </dgm:varLst>
    <dgm:choose name="Name0">
      <dgm:if name="Name1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h" for="ch" forName="compNode" refType="h"/>
      <dgm:constr type="w" for="ch" forName="aSpace" refType="w" fact="0.075"/>
      <dgm:constr type="h" for="des" forName="aSpace2" refType="h" fact="0.1"/>
      <dgm:constr type="primFontSz" for="des" forName="textNode" op="equ"/>
      <dgm:constr type="primFontSz" for="des" forName="childNode" op="equ"/>
    </dgm:constrLst>
    <dgm:ruleLst/>
    <dgm:forEach name="aNodeForEach" axis="ch" ptType="node">
      <dgm:layoutNode name="compNode">
        <dgm:alg type="composite"/>
        <dgm:shape xmlns:r="http://schemas.openxmlformats.org/officeDocument/2006/relationships" r:blip="">
          <dgm:adjLst/>
        </dgm:shape>
        <dgm:presOf/>
        <dgm:constrLst>
          <dgm:constr type="w" for="ch" forName="aNode" refType="w"/>
          <dgm:constr type="h" for="ch" forName="aNode" refType="h"/>
          <dgm:constr type="w" for="ch" forName="textNode" refType="w"/>
          <dgm:constr type="h" for="ch" forName="textNode" refType="h" fact="0.3"/>
          <dgm:constr type="ctrX" for="ch" forName="textNode" refType="w" fact="0.5"/>
          <dgm:constr type="w" for="ch" forName="compChildNode" refType="w" fact="0.8"/>
          <dgm:constr type="h" for="ch" forName="compChildNode" refType="h" fact="0.65"/>
          <dgm:constr type="t" for="ch" forName="compChildNode" refType="h" fact="0.3"/>
          <dgm:constr type="ctrX" for="ch" forName="compChildNode" refType="w" fact="0.5"/>
        </dgm:constrLst>
        <dgm:ruleLst/>
        <dgm:layoutNode name="aNode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/>
          <dgm:ruleLst/>
        </dgm:layoutNode>
        <dgm:layoutNode name="textNode" styleLbl="bgShp">
          <dgm:alg type="tx"/>
          <dgm:shape xmlns:r="http://schemas.openxmlformats.org/officeDocument/2006/relationships" type="rect" r:blip="" hideGeom="1">
            <dgm:adjLst>
              <dgm:adj idx="1" val="0.1"/>
            </dgm:adjLst>
          </dgm:shape>
          <dgm:presOf axis="self"/>
          <dgm:constrLst>
            <dgm:constr type="primFontSz" val="65"/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compChildNode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des" forName="childNode" refType="w"/>
            <dgm:constr type="h" for="des" forName="childNode" refType="h"/>
          </dgm:constrLst>
          <dgm:ruleLst/>
          <dgm:layoutNode name="theInnerList">
            <dgm:alg type="lin"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childNodeForEach" axis="ch" ptType="node">
              <dgm:layoutNode name="childNode" styleLbl="node1">
                <dgm:varLst>
                  <dgm:bulletEnabled val="1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desOrSelf" ptType="node"/>
                <dgm:constrLst>
                  <dgm:constr type="primFontSz" val="65"/>
                  <dgm:constr type="tMarg" refType="primFontSz" fact="0.15"/>
                  <dgm:constr type="bMarg" refType="primFontSz" fact="0.15"/>
                  <dgm:constr type="lMarg" refType="primFontSz" fact="0.2"/>
                  <dgm:constr type="rMarg" refType="primFontSz" fact="0.2"/>
                </dgm:constrLst>
                <dgm:ruleLst>
                  <dgm:rule type="primFontSz" val="5" fact="NaN" max="NaN"/>
                </dgm:ruleLst>
              </dgm:layoutNode>
              <dgm:choose name="Name3">
                <dgm:if name="Name4" axis="self" ptType="node" func="revPos" op="equ" val="1"/>
                <dgm:else name="Name5">
                  <dgm:layoutNode name="aSpace2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else>
              </dgm:choose>
            </dgm:forEach>
          </dgm:layoutNode>
        </dgm:layoutNode>
      </dgm:layoutNode>
      <dgm:choose name="Name6">
        <dgm:if name="Name7" axis="self" ptType="node" func="revPos" op="equ" val="1"/>
        <dgm:else name="Name8">
          <dgm:layoutNode name="a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else>
      </dgm:choose>
    </dgm:forEach>
  </dgm:layoutNode>
</dgm:layoutDef>
</file>

<file path=ppt/diagrams/layout13.xml><?xml version="1.0" encoding="utf-8"?>
<dgm:layoutDef xmlns:dgm="http://schemas.openxmlformats.org/drawingml/2006/diagram" xmlns:a="http://schemas.openxmlformats.org/drawingml/2006/main" uniqueId="urn:microsoft.com/office/officeart/2008/layout/HalfCircleOrganizationChart">
  <dgm:title val=""/>
  <dgm:desc val=""/>
  <dgm:catLst>
    <dgm:cat type="hierarchy" pri="1500"/>
  </dgm:catLst>
  <dgm:sampData>
    <dgm:dataModel>
      <dgm:ptLst>
        <dgm:pt modelId="0" type="doc"/>
        <dgm:pt modelId="1">
          <dgm:prSet phldr="1"/>
        </dgm:pt>
        <dgm:pt modelId="11" type="asst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 type="asst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Name0">
    <dgm:varLst>
      <dgm:orgChart val="1"/>
      <dgm:chPref val="1"/>
      <dgm:dir/>
      <dgm:animOne val="branch"/>
      <dgm:animLvl val="lvl"/>
      <dgm:resizeHandles/>
    </dgm:varLst>
    <dgm:choose name="Name1">
      <dgm:if name="Name2" func="var" arg="dir" op="equ" val="norm">
        <dgm:alg type="hierChild">
          <dgm:param type="linDir" val="fromL"/>
        </dgm:alg>
      </dgm:if>
      <dgm:else name="Name3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2" refType="w" fact="10"/>
      <dgm:constr type="h" for="des" forName="rootComposite2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forEach name="Name4" axis="ch">
      <dgm:forEach name="Name5" axis="self" ptType="node">
        <dgm:layoutNode name="hierRoot1">
          <dgm:varLst>
            <dgm:hierBranch val="init"/>
          </dgm:varLst>
          <dgm:choose name="Name6">
            <dgm:if name="Name7" func="var" arg="hierBranch" op="equ" val="l">
              <dgm:alg type="hierRoot">
                <dgm:param type="hierAlign" val="tR"/>
              </dgm:alg>
              <dgm:constrLst>
                <dgm:constr type="alignOff" val="0.65"/>
              </dgm:constrLst>
            </dgm:if>
            <dgm:if name="Name8" func="var" arg="hierBranch" op="equ" val="r">
              <dgm:alg type="hierRoot">
                <dgm:param type="hierAlign" val="tL"/>
              </dgm:alg>
              <dgm:constrLst>
                <dgm:constr type="alignOff" val="0.65"/>
              </dgm:constrLst>
            </dgm:if>
            <dgm:if name="Name9" func="var" arg="hierBranch" op="equ" val="hang">
              <dgm:alg type="hierRoot"/>
              <dgm:constrLst>
                <dgm:constr type="alignOff" val="0.65"/>
              </dgm:constrLst>
            </dgm:if>
            <dgm:else name="Name10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1">
              <dgm:if name="Name12" func="var" arg="hierBranch" op="equ" val="init">
                <dgm:constrLst>
                  <dgm:constr type="l" for="ch" forName="rootText1"/>
                  <dgm:constr type="t" for="ch" forName="rootText1" refType="h" fact="0.18"/>
                  <dgm:constr type="w" for="ch" forName="rootText1" refType="w"/>
                  <dgm:constr type="h" for="ch" forName="rootText1" refType="h" fact="0.64"/>
                  <dgm:constr type="l" for="ch" forName="topArc1" refType="w" fact="0.25"/>
                  <dgm:constr type="t" for="ch" forName="topArc1"/>
                  <dgm:constr type="w" for="ch" forName="topArc1" refType="h" refFor="ch" refForName="topArc1"/>
                  <dgm:constr type="h" for="ch" forName="topArc1" refType="h"/>
                  <dgm:constr type="l" for="ch" forName="bottomArc1" refType="w" fact="0.25"/>
                  <dgm:constr type="t" for="ch" forName="bottomArc1"/>
                  <dgm:constr type="w" for="ch" forName="bottomArc1" refType="h" refFor="ch" refForName="bottomArc1"/>
                  <dgm:constr type="h" for="ch" forName="bottomArc1" refType="h"/>
                  <dgm:constr type="ctrX" for="ch" forName="topConnNode1" refType="w" fact="0.5"/>
                  <dgm:constr type="t" for="ch" forName="topConnNode1"/>
                  <dgm:constr type="w" for="ch" forName="topConnNode1" refType="h" fact="0.76"/>
                  <dgm:constr type="b" for="ch" forName="topConnNode1" refType="t" refFor="ch" refForName="rootText1"/>
                </dgm:constrLst>
              </dgm:if>
              <dgm:if name="Name13" func="var" arg="hierBranch" op="equ" val="l">
                <dgm:constrLst>
                  <dgm:constr type="l" for="ch" forName="rootText1"/>
                  <dgm:constr type="t" for="ch" forName="rootText1" refType="h" fact="0.18"/>
                  <dgm:constr type="w" for="ch" forName="rootText1" refType="w"/>
                  <dgm:constr type="h" for="ch" forName="rootText1" refType="h" fact="0.64"/>
                  <dgm:constr type="l" for="ch" forName="topArc1" refType="w" fact="0.25"/>
                  <dgm:constr type="t" for="ch" forName="topArc1"/>
                  <dgm:constr type="w" for="ch" forName="topArc1" refType="h" refFor="ch" refForName="topArc1"/>
                  <dgm:constr type="h" for="ch" forName="topArc1" refType="h"/>
                  <dgm:constr type="l" for="ch" forName="bottomArc1" refType="w" fact="0.25"/>
                  <dgm:constr type="t" for="ch" forName="bottomArc1"/>
                  <dgm:constr type="w" for="ch" forName="bottomArc1" refType="h" refFor="ch" refForName="bottomArc1"/>
                  <dgm:constr type="h" for="ch" forName="bottomArc1" refType="h"/>
                  <dgm:constr type="ctrX" for="ch" forName="topConnNode1" refType="w" fact="0.5"/>
                  <dgm:constr type="t" for="ch" forName="topConnNode1"/>
                  <dgm:constr type="w" for="ch" forName="topConnNode1" refType="h" fact="0.76"/>
                  <dgm:constr type="b" for="ch" forName="topConnNode1" refType="t" refFor="ch" refForName="rootText1"/>
                </dgm:constrLst>
              </dgm:if>
              <dgm:if name="Name14" func="var" arg="hierBranch" op="equ" val="r">
                <dgm:constrLst>
                  <dgm:constr type="l" for="ch" forName="rootText1"/>
                  <dgm:constr type="t" for="ch" forName="rootText1" refType="h" fact="0.18"/>
                  <dgm:constr type="w" for="ch" forName="rootText1" refType="w"/>
                  <dgm:constr type="h" for="ch" forName="rootText1" refType="h" fact="0.64"/>
                  <dgm:constr type="l" for="ch" forName="topArc1" refType="w" fact="0.25"/>
                  <dgm:constr type="t" for="ch" forName="topArc1"/>
                  <dgm:constr type="w" for="ch" forName="topArc1" refType="h" refFor="ch" refForName="topArc1"/>
                  <dgm:constr type="h" for="ch" forName="topArc1" refType="h"/>
                  <dgm:constr type="l" for="ch" forName="bottomArc1" refType="w" fact="0.25"/>
                  <dgm:constr type="t" for="ch" forName="bottomArc1"/>
                  <dgm:constr type="w" for="ch" forName="bottomArc1" refType="h" refFor="ch" refForName="bottomArc1"/>
                  <dgm:constr type="h" for="ch" forName="bottomArc1" refType="h"/>
                  <dgm:constr type="ctrX" for="ch" forName="topConnNode1" refType="w" fact="0.5"/>
                  <dgm:constr type="t" for="ch" forName="topConnNode1"/>
                  <dgm:constr type="w" for="ch" forName="topConnNode1" refType="h" fact="0.76"/>
                  <dgm:constr type="b" for="ch" forName="topConnNode1" refType="t" refFor="ch" refForName="rootText1"/>
                </dgm:constrLst>
              </dgm:if>
              <dgm:else name="Name15">
                <dgm:constrLst>
                  <dgm:constr type="l" for="ch" forName="rootText1"/>
                  <dgm:constr type="t" for="ch" forName="rootText1" refType="h" fact="0.18"/>
                  <dgm:constr type="w" for="ch" forName="rootText1" refType="w"/>
                  <dgm:constr type="h" for="ch" forName="rootText1" refType="h" fact="0.64"/>
                  <dgm:constr type="l" for="ch" forName="topArc1" refType="w" fact="0.25"/>
                  <dgm:constr type="t" for="ch" forName="topArc1"/>
                  <dgm:constr type="w" for="ch" forName="topArc1" refType="h" refFor="ch" refForName="topArc1"/>
                  <dgm:constr type="h" for="ch" forName="topArc1" refType="h"/>
                  <dgm:constr type="l" for="ch" forName="bottomArc1" refType="w" fact="0.25"/>
                  <dgm:constr type="t" for="ch" forName="bottomArc1"/>
                  <dgm:constr type="w" for="ch" forName="bottomArc1" refType="h" refFor="ch" refForName="bottomArc1"/>
                  <dgm:constr type="h" for="ch" forName="bottomArc1" refType="h"/>
                  <dgm:constr type="ctrX" for="ch" forName="topConnNode1" refType="w" fact="0.5"/>
                  <dgm:constr type="t" for="ch" forName="topConnNode1"/>
                  <dgm:constr type="w" for="ch" forName="topConnNode1" refType="h" fact="0.76"/>
                  <dgm:constr type="b" for="ch" forName="topConnNode1" refType="t" refFor="ch" refForName="rootText1"/>
                </dgm:constrLst>
              </dgm:else>
            </dgm:choose>
            <dgm:layoutNode name="rootText1" styleLbl="alignAcc1">
              <dgm:varLst>
                <dgm:chPref val="3"/>
              </dgm:varLst>
              <dgm:alg type="tx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topArc1" styleLbl="parChTrans1D1" moveWith="rootText1">
              <dgm:alg type="sp"/>
              <dgm:shape xmlns:r="http://schemas.openxmlformats.org/officeDocument/2006/relationships" type="arc" r:blip="" zOrderOff="-2">
                <dgm:adjLst>
                  <dgm:adj idx="1" val="-140"/>
                  <dgm:adj idx="2" val="-40"/>
                </dgm:adjLst>
              </dgm:shape>
              <dgm:presOf/>
            </dgm:layoutNode>
            <dgm:layoutNode name="bottomArc1" styleLbl="parChTrans1D1" moveWith="rootText1">
              <dgm:alg type="sp"/>
              <dgm:shape xmlns:r="http://schemas.openxmlformats.org/officeDocument/2006/relationships" type="arc" r:blip="" zOrderOff="-2">
                <dgm:adjLst>
                  <dgm:adj idx="1" val="40"/>
                  <dgm:adj idx="2" val="140"/>
                </dgm:adjLst>
              </dgm:shape>
              <dgm:presOf/>
            </dgm:layoutNode>
            <dgm:layoutNode name="topConnNode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</dgm:layoutNode>
          </dgm:layoutNode>
          <dgm:layoutNode name="hierChild2">
            <dgm:choose name="Name16">
              <dgm:if name="Name17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18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19" func="var" arg="hierBranch" op="equ" val="hang">
                <dgm:choose name="Name20">
                  <dgm:if name="Name21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2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3">
                <dgm:choose name="Name24">
                  <dgm:if name="Name25" func="var" arg="dir" op="equ" val="norm">
                    <dgm:alg type="hierChild"/>
                  </dgm:if>
                  <dgm:else name="Name26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forEach name="rep2a" axis="ch" ptType="nonAsst">
              <dgm:forEach name="Name27" axis="precedSib" ptType="parTrans" st="-1" cnt="1">
                <dgm:layoutNode name="Name28">
                  <dgm:choose name="Name29">
                    <dgm:if name="Name30" func="var" arg="hierBranch" op="equ" val="std">
                      <dgm:choose name="Name31">
                        <dgm:if name="Name32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  <dgm:param type="srcNode" val="bottomArc1"/>
                            <dgm:param type="dstNode" val="topArc2"/>
                          </dgm:alg>
                        </dgm:if>
                        <dgm:if name="Name33" axis="par" ptType="asst" func="cnt" op="equ" val="1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  <dgm:param type="srcNode" val="bottomArc3"/>
                            <dgm:param type="dstNode" val="topArc2"/>
                          </dgm:alg>
                        </dgm:if>
                        <dgm:else name="Name34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  <dgm:param type="srcNode" val="bottomArc2"/>
                            <dgm:param type="dstNode" val="topArc2"/>
                          </dgm:alg>
                        </dgm:else>
                      </dgm:choose>
                    </dgm:if>
                    <dgm:if name="Name35" func="var" arg="hierBranch" op="equ" val="init">
                      <dgm:choose name="Name36">
                        <dgm:if name="Name37" axis="self" func="depth" op="lte" val="2">
                          <dgm:choose name="Name38">
                            <dgm:if name="Name39" axis="self" func="depth" op="lte" val="2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  <dgm:param type="srcNode" val="bottomArc1"/>
                                <dgm:param type="dstNode" val="topArc2"/>
                              </dgm:alg>
                            </dgm:if>
                            <dgm:if name="Name40" axis="par" ptType="asst" func="cnt" op="equ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  <dgm:param type="srcNode" val="bottomArc3"/>
                                <dgm:param type="dstNode" val="topArc2"/>
                              </dgm:alg>
                            </dgm:if>
                            <dgm:else name="Name4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  <dgm:param type="srcNode" val="bottomArc2"/>
                                <dgm:param type="dstNode" val="topArc2"/>
                              </dgm:alg>
                            </dgm:else>
                          </dgm:choose>
                        </dgm:if>
                        <dgm:else name="Name42">
                          <dgm:choose name="Name43">
                            <dgm:if name="Name44" axis="par des" func="maxDepth" op="lte" val="1">
                              <dgm:choose name="Name45">
                                <dgm:if name="Name46" axis="self" func="depth" op="lte" val="2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bL bR"/>
                                    <dgm:param type="srcNode" val="bottomArc1"/>
                                    <dgm:param type="dstNode" val="topConnNode2"/>
                                  </dgm:alg>
                                </dgm:if>
                                <dgm:if name="Name47" axis="par" ptType="asst" func="cnt" op="equ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bL bR"/>
                                    <dgm:param type="srcNode" val="bottomArc3"/>
                                    <dgm:param type="dstNode" val="topConnNode2"/>
                                  </dgm:alg>
                                </dgm:if>
                                <dgm:else name="Name48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bL bR"/>
                                    <dgm:param type="srcNode" val="bottomArc2"/>
                                    <dgm:param type="dstNode" val="topConnNode2"/>
                                  </dgm:alg>
                                </dgm:else>
                              </dgm:choose>
                            </dgm:if>
                            <dgm:else name="Name49">
                              <dgm:choose name="Name50">
                                <dgm:if name="Name51" axis="self" func="depth" op="lte" val="2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tCtr"/>
                                    <dgm:param type="bendPt" val="end"/>
                                    <dgm:param type="srcNode" val="bottomArc1"/>
                                    <dgm:param type="dstNode" val="topArc2"/>
                                  </dgm:alg>
                                </dgm:if>
                                <dgm:if name="Name52" axis="par" ptType="asst" func="cnt" op="equ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tCtr"/>
                                    <dgm:param type="bendPt" val="end"/>
                                    <dgm:param type="srcNode" val="bottomArc3"/>
                                    <dgm:param type="dstNode" val="topArc2"/>
                                  </dgm:alg>
                                </dgm:if>
                                <dgm:else name="Name53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tCtr"/>
                                    <dgm:param type="bendPt" val="end"/>
                                    <dgm:param type="srcNode" val="bottomArc2"/>
                                    <dgm:param type="dstNode" val="topArc2"/>
                                  </dgm:alg>
                                </dgm:else>
                              </dgm:choose>
                            </dgm:else>
                          </dgm:choose>
                        </dgm:else>
                      </dgm:choose>
                    </dgm:if>
                    <dgm:else name="Name54">
                      <dgm:choose name="Name55">
                        <dgm:if name="Name56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bL bR"/>
                            <dgm:param type="srcNode" val="bottomArc1"/>
                            <dgm:param type="dstNode" val="topConnNode2"/>
                          </dgm:alg>
                        </dgm:if>
                        <dgm:if name="Name57" axis="par" ptType="asst" func="cnt" op="equ" val="1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bL bR"/>
                            <dgm:param type="srcNode" val="bottomArc3"/>
                            <dgm:param type="dstNode" val="topConnNode2"/>
                          </dgm:alg>
                        </dgm:if>
                        <dgm:else name="Name58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bL bR"/>
                            <dgm:param type="srcNode" val="bottomArc2"/>
                            <dgm:param type="dstNode" val="topConnNode2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</dgm:layoutNode>
              </dgm:forEach>
              <dgm:layoutNode name="hierRoot2">
                <dgm:varLst>
                  <dgm:hierBranch val="init"/>
                </dgm:varLst>
                <dgm:choose name="Name59">
                  <dgm:if name="Name60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61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62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63" func="var" arg="hierBranch" op="equ" val="init">
                    <dgm:choose name="Name64">
                      <dgm:if name="Name65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6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layoutNode name="rootComposite2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68">
                    <dgm:if name="Name69" func="var" arg="hierBranch" op="equ" val="init">
                      <dgm:constrLst>
                        <dgm:constr type="l" for="ch" forName="rootText2"/>
                        <dgm:constr type="t" for="ch" forName="rootText2" refType="h" fact="0.18"/>
                        <dgm:constr type="w" for="ch" forName="rootText2" refType="w"/>
                        <dgm:constr type="h" for="ch" forName="rootText2" refType="h" fact="0.64"/>
                        <dgm:constr type="l" for="ch" forName="topArc2" refType="w" fact="0.25"/>
                        <dgm:constr type="t" for="ch" forName="topArc2"/>
                        <dgm:constr type="w" for="ch" forName="topArc2" refType="h" refFor="ch" refForName="topArc2"/>
                        <dgm:constr type="h" for="ch" forName="topArc2" refType="h"/>
                        <dgm:constr type="l" for="ch" forName="bottomArc2" refType="w" fact="0.25"/>
                        <dgm:constr type="t" for="ch" forName="bottomArc2"/>
                        <dgm:constr type="w" for="ch" forName="bottomArc2" refType="h" refFor="ch" refForName="bottomArc2"/>
                        <dgm:constr type="h" for="ch" forName="bottomArc2" refType="h"/>
                        <dgm:constr type="ctrX" for="ch" forName="topConnNode2" refType="w" fact="0.5"/>
                        <dgm:constr type="t" for="ch" forName="topConnNode2"/>
                        <dgm:constr type="w" for="ch" forName="topConnNode2" refType="h" fact="0.76"/>
                        <dgm:constr type="b" for="ch" forName="topConnNode2" refType="t" refFor="ch" refForName="rootText2"/>
                      </dgm:constrLst>
                    </dgm:if>
                    <dgm:if name="Name70" func="var" arg="hierBranch" op="equ" val="l">
                      <dgm:constrLst>
                        <dgm:constr type="l" for="ch" forName="rootText2"/>
                        <dgm:constr type="t" for="ch" forName="rootText2" refType="h" fact="0.18"/>
                        <dgm:constr type="w" for="ch" forName="rootText2" refType="w"/>
                        <dgm:constr type="h" for="ch" forName="rootText2" refType="h" fact="0.64"/>
                        <dgm:constr type="l" for="ch" forName="topArc2" refType="w" fact="0.25"/>
                        <dgm:constr type="t" for="ch" forName="topArc2"/>
                        <dgm:constr type="w" for="ch" forName="topArc2" refType="h" refFor="ch" refForName="topArc2"/>
                        <dgm:constr type="h" for="ch" forName="topArc2" refType="h"/>
                        <dgm:constr type="l" for="ch" forName="bottomArc2" refType="w" fact="0.25"/>
                        <dgm:constr type="t" for="ch" forName="bottomArc2"/>
                        <dgm:constr type="w" for="ch" forName="bottomArc2" refType="h" refFor="ch" refForName="bottomArc2"/>
                        <dgm:constr type="h" for="ch" forName="bottomArc2" refType="h"/>
                        <dgm:constr type="ctrX" for="ch" forName="topConnNode2" refType="w" fact="0.5"/>
                        <dgm:constr type="t" for="ch" forName="topConnNode2"/>
                        <dgm:constr type="w" for="ch" forName="topConnNode2" refType="h" fact="0.76"/>
                        <dgm:constr type="b" for="ch" forName="topConnNode2" refType="t" refFor="ch" refForName="rootText2"/>
                      </dgm:constrLst>
                    </dgm:if>
                    <dgm:if name="Name71" func="var" arg="hierBranch" op="equ" val="r">
                      <dgm:constrLst>
                        <dgm:constr type="l" for="ch" forName="rootText2"/>
                        <dgm:constr type="t" for="ch" forName="rootText2" refType="h" fact="0.18"/>
                        <dgm:constr type="w" for="ch" forName="rootText2" refType="w"/>
                        <dgm:constr type="h" for="ch" forName="rootText2" refType="h" fact="0.64"/>
                        <dgm:constr type="l" for="ch" forName="topArc2" refType="w" fact="0.25"/>
                        <dgm:constr type="t" for="ch" forName="topArc2"/>
                        <dgm:constr type="w" for="ch" forName="topArc2" refType="h" refFor="ch" refForName="topArc2"/>
                        <dgm:constr type="h" for="ch" forName="topArc2" refType="h"/>
                        <dgm:constr type="l" for="ch" forName="bottomArc2" refType="w" fact="0.25"/>
                        <dgm:constr type="t" for="ch" forName="bottomArc2"/>
                        <dgm:constr type="w" for="ch" forName="bottomArc2" refType="h" refFor="ch" refForName="bottomArc2"/>
                        <dgm:constr type="h" for="ch" forName="bottomArc2" refType="h"/>
                        <dgm:constr type="ctrX" for="ch" forName="topConnNode2" refType="w" fact="0.5"/>
                        <dgm:constr type="t" for="ch" forName="topConnNode2"/>
                        <dgm:constr type="w" for="ch" forName="topConnNode2" refType="h" fact="0.76"/>
                        <dgm:constr type="b" for="ch" forName="topConnNode2" refType="t" refFor="ch" refForName="rootText2"/>
                      </dgm:constrLst>
                    </dgm:if>
                    <dgm:else name="Name72">
                      <dgm:constrLst>
                        <dgm:constr type="l" for="ch" forName="rootText2"/>
                        <dgm:constr type="t" for="ch" forName="rootText2" refType="h" fact="0.18"/>
                        <dgm:constr type="w" for="ch" forName="rootText2" refType="w"/>
                        <dgm:constr type="h" for="ch" forName="rootText2" refType="h" fact="0.64"/>
                        <dgm:constr type="l" for="ch" forName="topArc2" refType="w" fact="0.25"/>
                        <dgm:constr type="t" for="ch" forName="topArc2"/>
                        <dgm:constr type="w" for="ch" forName="topArc2" refType="h" refFor="ch" refForName="topArc2"/>
                        <dgm:constr type="h" for="ch" forName="topArc2" refType="h"/>
                        <dgm:constr type="l" for="ch" forName="bottomArc2" refType="w" fact="0.25"/>
                        <dgm:constr type="t" for="ch" forName="bottomArc2"/>
                        <dgm:constr type="w" for="ch" forName="bottomArc2" refType="h" refFor="ch" refForName="bottomArc2"/>
                        <dgm:constr type="h" for="ch" forName="bottomArc2" refType="h"/>
                        <dgm:constr type="ctrX" for="ch" forName="topConnNode2" refType="w" fact="0.5"/>
                        <dgm:constr type="t" for="ch" forName="topConnNode2"/>
                        <dgm:constr type="w" for="ch" forName="topConnNode2" refType="h" fact="0.76"/>
                        <dgm:constr type="b" for="ch" forName="topConnNode2" refType="t" refFor="ch" refForName="rootText2"/>
                      </dgm:constrLst>
                    </dgm:else>
                  </dgm:choose>
                  <dgm:layoutNode name="rootText2" styleLbl="alignAcc1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topArc2" styleLbl="parChTrans1D1" moveWith="rootText2">
                    <dgm:alg type="sp"/>
                    <dgm:shape xmlns:r="http://schemas.openxmlformats.org/officeDocument/2006/relationships" type="arc" r:blip="" zOrderOff="-2">
                      <dgm:adjLst>
                        <dgm:adj idx="1" val="-140"/>
                        <dgm:adj idx="2" val="-40"/>
                      </dgm:adjLst>
                    </dgm:shape>
                    <dgm:presOf/>
                  </dgm:layoutNode>
                  <dgm:layoutNode name="bottomArc2" styleLbl="parChTrans1D1" moveWith="rootText2">
                    <dgm:alg type="sp"/>
                    <dgm:shape xmlns:r="http://schemas.openxmlformats.org/officeDocument/2006/relationships" type="arc" r:blip="" zOrderOff="-2">
                      <dgm:adjLst>
                        <dgm:adj idx="1" val="40"/>
                        <dgm:adj idx="2" val="140"/>
                      </dgm:adjLst>
                    </dgm:shape>
                    <dgm:presOf/>
                  </dgm:layoutNode>
                  <dgm:layoutNode name="topConnNode2" moveWith="rootText2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</dgm:layoutNode>
                </dgm:layoutNode>
                <dgm:layoutNode name="hierChild4">
                  <dgm:choose name="Name73">
                    <dgm:if name="Name7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7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76" func="var" arg="hierBranch" op="equ" val="hang">
                      <dgm:choose name="Name77">
                        <dgm:if name="Name7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7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80" func="var" arg="hierBranch" op="equ" val="std">
                      <dgm:choose name="Name81">
                        <dgm:if name="Name82" func="var" arg="dir" op="equ" val="norm">
                          <dgm:alg type="hierChild"/>
                        </dgm:if>
                        <dgm:else name="Name8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84" func="var" arg="hierBranch" op="equ" val="init">
                      <dgm:choose name="Name85">
                        <dgm:if name="Name8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87">
                          <dgm:choose name="Name88">
                            <dgm:if name="Name89" func="var" arg="dir" op="equ" val="norm">
                              <dgm:alg type="hierChild"/>
                            </dgm:if>
                            <dgm:else name="Name9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91"/>
                  </dgm:choose>
                  <dgm:shape xmlns:r="http://schemas.openxmlformats.org/officeDocument/2006/relationships" r:blip="">
                    <dgm:adjLst/>
                  </dgm:shape>
                  <dgm:presOf/>
                  <dgm:forEach name="Name92" ref="rep2a"/>
                </dgm:layoutNode>
                <dgm:layoutNode name="hierChild5">
                  <dgm:choose name="Name93">
                    <dgm:if name="Name9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9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forEach name="Name96" ref="rep2b"/>
                </dgm:layoutNode>
              </dgm:layoutNode>
            </dgm:forEach>
          </dgm:layoutNode>
          <dgm:layoutNode name="hierChild3">
            <dgm:choose name="Name97">
              <dgm:if name="Name9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9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forEach name="rep2b" axis="ch" ptType="asst">
              <dgm:forEach name="Name100" axis="precedSib" ptType="parTrans" st="-1" cnt="1">
                <dgm:layoutNode name="Name101">
                  <dgm:choose name="Name102">
                    <dgm:if name="Name103" axis="self" func="depth" op="lte" val="2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bL bR"/>
                        <dgm:param type="srcNode" val="bottomArc1"/>
                        <dgm:param type="dstNode" val="topConnNode3"/>
                      </dgm:alg>
                    </dgm:if>
                    <dgm:if name="Name104" axis="par" ptType="asst" func="cnt" op="equ" val="1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bL bR"/>
                        <dgm:param type="srcNode" val="bottomArc3"/>
                        <dgm:param type="dstNode" val="topConnNode3"/>
                      </dgm:alg>
                    </dgm:if>
                    <dgm:else name="Name10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bL bR"/>
                        <dgm:param type="srcNode" val="bottomArc2"/>
                        <dgm:param type="dstNode" val="topConnNode3"/>
                      </dgm:alg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</dgm:layoutNode>
              </dgm:forEach>
              <dgm:layoutNode name="hierRoot3">
                <dgm:varLst>
                  <dgm:hierBranch val="init"/>
                </dgm:varLst>
                <dgm:choose name="Name106">
                  <dgm:if name="Name107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08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09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0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1" func="var" arg="hierBranch" op="equ" val="init">
                    <dgm:choose name="Name112">
                      <dgm:if name="Name113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14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15"/>
                </dgm:choose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16">
                    <dgm:if name="Name117" func="var" arg="hierBranch" op="equ" val="init">
                      <dgm:constrLst>
                        <dgm:constr type="l" for="ch" forName="rootText3"/>
                        <dgm:constr type="t" for="ch" forName="rootText3" refType="h" fact="0.18"/>
                        <dgm:constr type="w" for="ch" forName="rootText3" refType="w"/>
                        <dgm:constr type="h" for="ch" forName="rootText3" refType="h" fact="0.64"/>
                        <dgm:constr type="l" for="ch" forName="topArc3" refType="w" fact="0.25"/>
                        <dgm:constr type="t" for="ch" forName="topArc3"/>
                        <dgm:constr type="w" for="ch" forName="topArc3" refType="h" refFor="ch" refForName="topArc3"/>
                        <dgm:constr type="h" for="ch" forName="topArc3" refType="h"/>
                        <dgm:constr type="l" for="ch" forName="bottomArc3" refType="w" fact="0.25"/>
                        <dgm:constr type="t" for="ch" forName="bottomArc3"/>
                        <dgm:constr type="w" for="ch" forName="bottomArc3" refType="h" refFor="ch" refForName="bottomArc3"/>
                        <dgm:constr type="h" for="ch" forName="bottomArc3" refType="h"/>
                        <dgm:constr type="ctrX" for="ch" forName="topConnNode3" refType="w" fact="0.5"/>
                        <dgm:constr type="t" for="ch" forName="topConnNode3"/>
                        <dgm:constr type="w" for="ch" forName="topConnNode3" refType="h" fact="0.76"/>
                        <dgm:constr type="b" for="ch" forName="topConnNode3" refType="t" refFor="ch" refForName="rootText3"/>
                      </dgm:constrLst>
                    </dgm:if>
                    <dgm:if name="Name118" func="var" arg="hierBranch" op="equ" val="l">
                      <dgm:constrLst>
                        <dgm:constr type="l" for="ch" forName="rootText3"/>
                        <dgm:constr type="t" for="ch" forName="rootText3" refType="h" fact="0.18"/>
                        <dgm:constr type="w" for="ch" forName="rootText3" refType="w"/>
                        <dgm:constr type="h" for="ch" forName="rootText3" refType="h" fact="0.64"/>
                        <dgm:constr type="l" for="ch" forName="topArc3" refType="w" fact="0.25"/>
                        <dgm:constr type="t" for="ch" forName="topArc3"/>
                        <dgm:constr type="w" for="ch" forName="topArc3" refType="h" refFor="ch" refForName="topArc3"/>
                        <dgm:constr type="h" for="ch" forName="topArc3" refType="h"/>
                        <dgm:constr type="l" for="ch" forName="bottomArc3" refType="w" fact="0.25"/>
                        <dgm:constr type="t" for="ch" forName="bottomArc3"/>
                        <dgm:constr type="w" for="ch" forName="bottomArc3" refType="h" refFor="ch" refForName="bottomArc3"/>
                        <dgm:constr type="h" for="ch" forName="bottomArc3" refType="h"/>
                        <dgm:constr type="ctrX" for="ch" forName="topConnNode3" refType="w" fact="0.5"/>
                        <dgm:constr type="t" for="ch" forName="topConnNode3"/>
                        <dgm:constr type="w" for="ch" forName="topConnNode3" refType="h" fact="0.76"/>
                        <dgm:constr type="b" for="ch" forName="topConnNode3" refType="t" refFor="ch" refForName="rootText3"/>
                      </dgm:constrLst>
                    </dgm:if>
                    <dgm:if name="Name119" func="var" arg="hierBranch" op="equ" val="r">
                      <dgm:constrLst>
                        <dgm:constr type="l" for="ch" forName="rootText3"/>
                        <dgm:constr type="t" for="ch" forName="rootText3" refType="h" fact="0.18"/>
                        <dgm:constr type="w" for="ch" forName="rootText3" refType="w"/>
                        <dgm:constr type="h" for="ch" forName="rootText3" refType="h" fact="0.64"/>
                        <dgm:constr type="l" for="ch" forName="topArc3" refType="w" fact="0.25"/>
                        <dgm:constr type="t" for="ch" forName="topArc3"/>
                        <dgm:constr type="w" for="ch" forName="topArc3" refType="h" refFor="ch" refForName="topArc3"/>
                        <dgm:constr type="h" for="ch" forName="topArc3" refType="h"/>
                        <dgm:constr type="l" for="ch" forName="bottomArc3" refType="w" fact="0.25"/>
                        <dgm:constr type="t" for="ch" forName="bottomArc3"/>
                        <dgm:constr type="w" for="ch" forName="bottomArc3" refType="h" refFor="ch" refForName="bottomArc3"/>
                        <dgm:constr type="h" for="ch" forName="bottomArc3" refType="h"/>
                        <dgm:constr type="ctrX" for="ch" forName="topConnNode3" refType="w" fact="0.5"/>
                        <dgm:constr type="t" for="ch" forName="topConnNode3"/>
                        <dgm:constr type="w" for="ch" forName="topConnNode3" refType="h" fact="0.76"/>
                        <dgm:constr type="b" for="ch" forName="topConnNode3" refType="t" refFor="ch" refForName="rootText3"/>
                      </dgm:constrLst>
                    </dgm:if>
                    <dgm:else name="Name120">
                      <dgm:constrLst>
                        <dgm:constr type="l" for="ch" forName="rootText3"/>
                        <dgm:constr type="t" for="ch" forName="rootText3" refType="h" fact="0.18"/>
                        <dgm:constr type="w" for="ch" forName="rootText3" refType="w"/>
                        <dgm:constr type="h" for="ch" forName="rootText3" refType="h" fact="0.64"/>
                        <dgm:constr type="l" for="ch" forName="topArc3" refType="w" fact="0.25"/>
                        <dgm:constr type="t" for="ch" forName="topArc3"/>
                        <dgm:constr type="w" for="ch" forName="topArc3" refType="h" refFor="ch" refForName="topArc3"/>
                        <dgm:constr type="h" for="ch" forName="topArc3" refType="h"/>
                        <dgm:constr type="l" for="ch" forName="bottomArc3" refType="w" fact="0.25"/>
                        <dgm:constr type="t" for="ch" forName="bottomArc3"/>
                        <dgm:constr type="w" for="ch" forName="bottomArc3" refType="h" refFor="ch" refForName="bottomArc3"/>
                        <dgm:constr type="h" for="ch" forName="bottomArc3" refType="h"/>
                        <dgm:constr type="ctrX" for="ch" forName="topConnNode3" refType="w" fact="0.5"/>
                        <dgm:constr type="t" for="ch" forName="topConnNode3"/>
                        <dgm:constr type="w" for="ch" forName="topConnNode3" refType="h" fact="0.76"/>
                        <dgm:constr type="b" for="ch" forName="topConnNode3" refType="t" refFor="ch" refForName="rootText3"/>
                      </dgm:constrLst>
                    </dgm:else>
                  </dgm:choose>
                  <dgm:layoutNode name="rootText3" styleLbl="alignAcc1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topArc3" styleLbl="parChTrans1D1" moveWith="rootText3">
                    <dgm:alg type="sp"/>
                    <dgm:shape xmlns:r="http://schemas.openxmlformats.org/officeDocument/2006/relationships" type="arc" r:blip="" zOrderOff="-2">
                      <dgm:adjLst>
                        <dgm:adj idx="1" val="-140"/>
                        <dgm:adj idx="2" val="-40"/>
                      </dgm:adjLst>
                    </dgm:shape>
                    <dgm:presOf/>
                  </dgm:layoutNode>
                  <dgm:layoutNode name="bottomArc3" styleLbl="parChTrans1D1" moveWith="rootText3">
                    <dgm:alg type="sp"/>
                    <dgm:shape xmlns:r="http://schemas.openxmlformats.org/officeDocument/2006/relationships" type="arc" r:blip="" zOrderOff="-2">
                      <dgm:adjLst>
                        <dgm:adj idx="1" val="40"/>
                        <dgm:adj idx="2" val="140"/>
                      </dgm:adjLst>
                    </dgm:shape>
                    <dgm:presOf/>
                  </dgm:layoutNode>
                  <dgm:layoutNode name="topConnNode3" moveWith="rootText3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</dgm:layoutNode>
                </dgm:layoutNode>
                <dgm:layoutNode name="hierChild6">
                  <dgm:choose name="Name121">
                    <dgm:if name="Name122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3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24" func="var" arg="hierBranch" op="equ" val="hang">
                      <dgm:choose name="Name125">
                        <dgm:if name="Name126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27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28" func="var" arg="hierBranch" op="equ" val="std">
                      <dgm:choose name="Name129">
                        <dgm:if name="Name130" func="var" arg="dir" op="equ" val="norm">
                          <dgm:alg type="hierChild"/>
                        </dgm:if>
                        <dgm:else name="Name131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2" func="var" arg="hierBranch" op="equ" val="init">
                      <dgm:choose name="Name133">
                        <dgm:if name="Name134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35">
                          <dgm:alg type="hierChild"/>
                        </dgm:else>
                      </dgm:choose>
                    </dgm:if>
                    <dgm:else name="Name136"/>
                  </dgm:choose>
                  <dgm:shape xmlns:r="http://schemas.openxmlformats.org/officeDocument/2006/relationships" r:blip="">
                    <dgm:adjLst/>
                  </dgm:shape>
                  <dgm:presOf/>
                  <dgm:forEach name="Name137" ref="rep2a"/>
                </dgm:layoutNode>
                <dgm:layoutNode name="hierChild7">
                  <dgm:choose name="Name138">
                    <dgm:if name="Name139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0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forEach name="Name141" ref="rep2b"/>
                </dgm:layoutNode>
              </dgm:layoutNode>
            </dgm:forEach>
          </dgm:layoutNode>
        </dgm:layoutNode>
      </dgm:forEach>
    </dgm:forEach>
  </dgm:layoutNode>
</dgm:layoutDef>
</file>

<file path=ppt/diagrams/layout14.xml><?xml version="1.0" encoding="utf-8"?>
<dgm:layoutDef xmlns:dgm="http://schemas.openxmlformats.org/drawingml/2006/diagram" xmlns:a="http://schemas.openxmlformats.org/drawingml/2006/main" uniqueId="urn:microsoft.com/office/officeart/2005/8/layout/hProcess4">
  <dgm:title val=""/>
  <dgm:desc val=""/>
  <dgm:catLst>
    <dgm:cat type="process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tSp" refType="w"/>
      <dgm:constr type="h" for="ch" forName="tSp" refType="h" fact="0.15"/>
      <dgm:constr type="l" for="ch" forName="tSp"/>
      <dgm:constr type="t" for="ch" forName="tSp"/>
      <dgm:constr type="w" for="ch" forName="bSp" refType="w"/>
      <dgm:constr type="h" for="ch" forName="bSp" refType="h" fact="0.15"/>
      <dgm:constr type="l" for="ch" forName="bSp"/>
      <dgm:constr type="t" for="ch" forName="bSp" refType="h" fact="0.85"/>
      <dgm:constr type="w" for="ch" forName="process" refType="w"/>
      <dgm:constr type="h" for="ch" forName="process" refType="h" fact="0.7"/>
      <dgm:constr type="l" for="ch" forName="process"/>
      <dgm:constr type="t" for="ch" forName="process" refType="h" fact="0.15"/>
    </dgm:constrLst>
    <dgm:ruleLst/>
    <dgm:layoutNode name="tSp">
      <dgm:alg type="sp"/>
      <dgm:shape xmlns:r="http://schemas.openxmlformats.org/officeDocument/2006/relationships" r:blip="">
        <dgm:adjLst/>
      </dgm:shape>
      <dgm:presOf/>
      <dgm:constrLst/>
      <dgm:ruleLst/>
    </dgm:layoutNode>
    <dgm:layoutNode name="bSp">
      <dgm:alg type="sp"/>
      <dgm:shape xmlns:r="http://schemas.openxmlformats.org/officeDocument/2006/relationships" r:blip="">
        <dgm:adjLst/>
      </dgm:shape>
      <dgm:presOf/>
      <dgm:constrLst/>
      <dgm:ruleLst/>
    </dgm:layoutNode>
    <dgm:layoutNode name="process">
      <dgm:choose name="Name1">
        <dgm:if name="Name2" func="var" arg="dir" op="equ" val="norm">
          <dgm:alg type="lin">
            <dgm:param type="linDir" val="fromL"/>
          </dgm:alg>
        </dgm:if>
        <dgm:else name="Name3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osite1" refType="w"/>
        <dgm:constr type="w" for="ch" forName="composite2" refType="w" refFor="ch" refForName="composite1" op="equ"/>
        <dgm:constr type="h" for="ch" forName="composite1" refType="h"/>
        <dgm:constr type="h" for="ch" forName="composite2" refType="h" refFor="ch" refForName="composite1" op="equ"/>
        <dgm:constr type="primFontSz" for="des" forName="parentNode1" val="65"/>
        <dgm:constr type="primFontSz" for="des" forName="parentNode2" refType="primFontSz" refFor="des" refForName="parentNode1" op="equ"/>
        <dgm:constr type="secFontSz" for="des" forName="childNode1tx" val="65"/>
        <dgm:constr type="secFontSz" for="des" forName="childNode2tx" refType="secFontSz" refFor="des" refForName="childNode1tx" op="equ"/>
        <dgm:constr type="w" for="des" ptType="sibTrans" refType="w" refFor="ch" refForName="composite1" op="equ" fact="0.05"/>
      </dgm:constrLst>
      <dgm:ruleLst/>
      <dgm:forEach name="Name4" axis="ch" ptType="node" step="2">
        <dgm:layoutNode name="composite1">
          <dgm:alg type="composite">
            <dgm:param type="ar" val="0.943"/>
          </dgm:alg>
          <dgm:shape xmlns:r="http://schemas.openxmlformats.org/officeDocument/2006/relationships" r:blip="">
            <dgm:adjLst/>
          </dgm:shape>
          <dgm:presOf/>
          <dgm:choose name="Name5">
            <dgm:if name="Name6" func="var" arg="dir" op="equ" val="norm">
              <dgm:constrLst>
                <dgm:constr type="h" refType="w" fact="1.06"/>
                <dgm:constr type="w" for="ch" forName="dummyNode1" refType="w"/>
                <dgm:constr type="h" for="ch" forName="dummyNode1" refType="h"/>
                <dgm:constr type="t" for="ch" forName="dummyNode1"/>
                <dgm:constr type="l" for="ch" forName="dummyNode1"/>
                <dgm:constr type="w" for="ch" forName="childNode1" refType="w" fact="0.9"/>
                <dgm:constr type="h" for="ch" forName="childNode1" refType="h" fact="0.7"/>
                <dgm:constr type="t" for="ch" forName="childNode1" refType="h" fact="0.15"/>
                <dgm:constr type="l" for="ch" forName="childNode1"/>
                <dgm:constr type="w" for="ch" forName="childNode1tx" refType="w" fact="0.9"/>
                <dgm:constr type="h" for="ch" forName="childNode1tx" refType="h" fact="0.55"/>
                <dgm:constr type="t" for="ch" forName="childNode1tx" refType="h" fact="0.15"/>
                <dgm:constr type="l" for="ch" forName="childNode1tx"/>
                <dgm:constr type="w" for="ch" forName="parentNode1" refType="w" fact="0.8"/>
                <dgm:constr type="h" for="ch" forName="parentNode1" refType="h" fact="0.3"/>
                <dgm:constr type="t" for="ch" forName="parentNode1" refType="h" fact="0.7"/>
                <dgm:constr type="l" for="ch" forName="parentNode1" refType="w" fact="0.2"/>
                <dgm:constr type="w" for="ch" forName="connSite1" refType="w" fact="0.01"/>
                <dgm:constr type="h" for="ch" forName="connSite1" refType="h" fact="0.01"/>
                <dgm:constr type="t" for="ch" forName="connSite1"/>
                <dgm:constr type="l" for="ch" forName="connSite1" refType="w" fact="0.35"/>
              </dgm:constrLst>
            </dgm:if>
            <dgm:else name="Name7">
              <dgm:constrLst>
                <dgm:constr type="h" refType="w" fact="1.06"/>
                <dgm:constr type="w" for="ch" forName="dummyNode1" refType="w"/>
                <dgm:constr type="h" for="ch" forName="dummyNode1" refType="h"/>
                <dgm:constr type="t" for="ch" forName="dummyNode1"/>
                <dgm:constr type="l" for="ch" forName="dummyNode1"/>
                <dgm:constr type="w" for="ch" forName="childNode1" refType="w" fact="0.9"/>
                <dgm:constr type="h" for="ch" forName="childNode1" refType="h" fact="0.7"/>
                <dgm:constr type="t" for="ch" forName="childNode1" refType="h" fact="0.15"/>
                <dgm:constr type="l" for="ch" forName="childNode1" refType="w" fact="0.1"/>
                <dgm:constr type="w" for="ch" forName="childNode1tx" refType="w" fact="0.9"/>
                <dgm:constr type="h" for="ch" forName="childNode1tx" refType="h" fact="0.55"/>
                <dgm:constr type="t" for="ch" forName="childNode1tx" refType="h" fact="0.15"/>
                <dgm:constr type="l" for="ch" forName="childNode1tx" refType="w" fact="0.1"/>
                <dgm:constr type="w" for="ch" forName="parentNode1" refType="w" fact="0.8"/>
                <dgm:constr type="h" for="ch" forName="parentNode1" refType="h" fact="0.3"/>
                <dgm:constr type="t" for="ch" forName="parentNode1" refType="h" fact="0.7"/>
                <dgm:constr type="l" for="ch" forName="parentNode1"/>
                <dgm:constr type="w" for="ch" forName="connSite1" refType="w" fact="0.01"/>
                <dgm:constr type="h" for="ch" forName="connSite1" refType="h" fact="0.01"/>
                <dgm:constr type="t" for="ch" forName="connSite1"/>
                <dgm:constr type="l" for="ch" forName="connSite1" refType="w" fact="0.65"/>
              </dgm:constrLst>
            </dgm:else>
          </dgm:choose>
          <dgm:ruleLst/>
          <dgm:layoutNode name="dummyNode1">
            <dgm:alg type="sp"/>
            <dgm:shape xmlns:r="http://schemas.openxmlformats.org/officeDocument/2006/relationships" type="rect" r:blip="" hideGeom="1">
              <dgm:adjLst/>
            </dgm:shape>
            <dgm:presOf/>
            <dgm:constrLst/>
            <dgm:ruleLst/>
          </dgm:layoutNode>
          <dgm:layoutNode name="childNode1" styleLbl="bgAcc1">
            <dgm:varLst>
              <dgm:bulletEnabled val="1"/>
            </dgm:varLst>
            <dgm:alg type="sp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/>
            <dgm:ruleLst/>
          </dgm:layoutNode>
          <dgm:layoutNode name="childNode1tx" styleLbl="bgAcc1">
            <dgm:varLst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 hideGeom="1">
              <dgm:adjLst>
                <dgm:adj idx="1" val="0.1"/>
              </dgm:adjLst>
            </dgm:shape>
            <dgm:presOf axis="des" ptType="node"/>
            <dgm:constrLst>
              <dgm:constr type="secFontSz" val="65"/>
              <dgm:constr type="primFontSz" refType="secFontSz"/>
              <dgm:constr type="tMarg" refType="secFontSz" fact="0.15"/>
              <dgm:constr type="bMarg" refType="secFontSz" fact="0.15"/>
              <dgm:constr type="lMarg" refType="secFontSz" fact="0.15"/>
              <dgm:constr type="rMarg" refType="secFontSz" fact="0.15"/>
            </dgm:constrLst>
            <dgm:ruleLst>
              <dgm:rule type="secFontSz" val="5" fact="NaN" max="NaN"/>
            </dgm:ruleLst>
          </dgm:layoutNode>
          <dgm:layoutNode name="parentNode1" styleLbl="node1">
            <dgm:varLst>
              <dgm:chMax val="1"/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1"/>
              <dgm:constr type="bMarg" refType="primFontSz" fact="0.1"/>
              <dgm:constr type="lMarg" refType="primFontSz" fact="0.15"/>
              <dgm:constr type="rMarg" refType="primFontSz" fact="0.15"/>
            </dgm:constrLst>
            <dgm:ruleLst>
              <dgm:rule type="primFontSz" val="5" fact="NaN" max="NaN"/>
            </dgm:ruleLst>
          </dgm:layoutNode>
          <dgm:layoutNode name="connSite1" moveWith="childNode1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layoutNode>
        <dgm:forEach name="Name8" axis="followSib" ptType="sibTrans" cnt="1">
          <dgm:layoutNode name="Name9">
            <dgm:alg type="conn">
              <dgm:param type="connRout" val="curve"/>
              <dgm:param type="srcNode" val="parentNode1"/>
              <dgm:param type="dstNode" val="connSite2"/>
              <dgm:param type="begPts" val="bCtr"/>
              <dgm:param type="endPts" val="bCtr"/>
            </dgm:alg>
            <dgm:shape xmlns:r="http://schemas.openxmlformats.org/officeDocument/2006/relationships" type="conn" r:blip="" zOrderOff="-2">
              <dgm:adjLst/>
            </dgm:shape>
            <dgm:presOf axis="self"/>
            <dgm:choose name="Name10">
              <dgm:if name="Name11" func="var" arg="dir" op="equ" val="norm">
                <dgm:constrLst>
                  <dgm:constr type="h" refType="w" fact="0.35"/>
                  <dgm:constr type="wArH" refType="h"/>
                  <dgm:constr type="hArH" refType="h"/>
                  <dgm:constr type="connDist"/>
                  <dgm:constr type="diam" refType="connDist" fact="-1.15"/>
                  <dgm:constr type="begPad"/>
                  <dgm:constr type="endPad"/>
                </dgm:constrLst>
              </dgm:if>
              <dgm:else name="Name12">
                <dgm:constrLst>
                  <dgm:constr type="h" refType="w" fact="0.35"/>
                  <dgm:constr type="wArH" refType="h"/>
                  <dgm:constr type="hArH" refType="h"/>
                  <dgm:constr type="connDist"/>
                  <dgm:constr type="diam" refType="connDist" fact="1.15"/>
                  <dgm:constr type="begPad"/>
                  <dgm:constr type="endPad"/>
                </dgm:constrLst>
              </dgm:else>
            </dgm:choose>
            <dgm:ruleLst/>
          </dgm:layoutNode>
        </dgm:forEach>
        <dgm:forEach name="Name13" axis="followSib" ptType="node" cnt="1">
          <dgm:layoutNode name="composite2">
            <dgm:alg type="composite">
              <dgm:param type="ar" val="0.943"/>
            </dgm:alg>
            <dgm:shape xmlns:r="http://schemas.openxmlformats.org/officeDocument/2006/relationships" r:blip="">
              <dgm:adjLst/>
            </dgm:shape>
            <dgm:presOf/>
            <dgm:choose name="Name14">
              <dgm:if name="Name15" func="var" arg="dir" op="equ" val="norm">
                <dgm:constrLst>
                  <dgm:constr type="h" refType="w" fact="1.06"/>
                  <dgm:constr type="w" for="ch" forName="dummyNode2" refType="w"/>
                  <dgm:constr type="h" for="ch" forName="dummyNode2" refType="h"/>
                  <dgm:constr type="t" for="ch" forName="dummyNode2"/>
                  <dgm:constr type="l" for="ch" forName="dummyNode2"/>
                  <dgm:constr type="w" for="ch" forName="childNode2" refType="w" fact="0.9"/>
                  <dgm:constr type="h" for="ch" forName="childNode2" refType="h" fact="0.7"/>
                  <dgm:constr type="t" for="ch" forName="childNode2" refType="h" fact="0.15"/>
                  <dgm:constr type="l" for="ch" forName="childNode2"/>
                  <dgm:constr type="w" for="ch" forName="childNode2tx" refType="w" fact="0.9"/>
                  <dgm:constr type="h" for="ch" forName="childNode2tx" refType="h" fact="0.55"/>
                  <dgm:constr type="t" for="ch" forName="childNode2tx" refType="h" fact="0.3"/>
                  <dgm:constr type="l" for="ch" forName="childNode2tx"/>
                  <dgm:constr type="w" for="ch" forName="parentNode2" refType="w" fact="0.8"/>
                  <dgm:constr type="h" for="ch" forName="parentNode2" refType="h" fact="0.3"/>
                  <dgm:constr type="t" for="ch" forName="parentNode2"/>
                  <dgm:constr type="l" for="ch" forName="parentNode2" refType="w" fact="0.2"/>
                  <dgm:constr type="w" for="ch" forName="connSite2" refType="w" fact="0.01"/>
                  <dgm:constr type="h" for="ch" forName="connSite2" refType="h" fact="0.01"/>
                  <dgm:constr type="t" for="ch" forName="connSite2" refType="h" fact="0.99"/>
                  <dgm:constr type="l" for="ch" forName="connSite2" refType="w" fact="0.25"/>
                </dgm:constrLst>
              </dgm:if>
              <dgm:else name="Name16">
                <dgm:constrLst>
                  <dgm:constr type="h" refType="w" fact="1.06"/>
                  <dgm:constr type="w" for="ch" forName="dummyNode2" refType="w"/>
                  <dgm:constr type="h" for="ch" forName="dummyNode2" refType="h"/>
                  <dgm:constr type="t" for="ch" forName="dummyNode2"/>
                  <dgm:constr type="l" for="ch" forName="dummyNode2"/>
                  <dgm:constr type="w" for="ch" forName="childNode2" refType="w" fact="0.9"/>
                  <dgm:constr type="h" for="ch" forName="childNode2" refType="h" fact="0.7"/>
                  <dgm:constr type="t" for="ch" forName="childNode2" refType="h" fact="0.15"/>
                  <dgm:constr type="l" for="ch" forName="childNode2" refType="w" fact="0.1"/>
                  <dgm:constr type="w" for="ch" forName="childNode2tx" refType="w" fact="0.9"/>
                  <dgm:constr type="h" for="ch" forName="childNode2tx" refType="h" fact="0.55"/>
                  <dgm:constr type="t" for="ch" forName="childNode2tx" refType="h" fact="0.3"/>
                  <dgm:constr type="l" for="ch" forName="childNode2tx" refType="w" fact="0.1"/>
                  <dgm:constr type="w" for="ch" forName="parentNode2" refType="w" fact="0.8"/>
                  <dgm:constr type="h" for="ch" forName="parentNode2" refType="h" fact="0.3"/>
                  <dgm:constr type="t" for="ch" forName="parentNode2"/>
                  <dgm:constr type="l" for="ch" forName="parentNode2"/>
                  <dgm:constr type="w" for="ch" forName="connSite2" refType="w" fact="0.01"/>
                  <dgm:constr type="h" for="ch" forName="connSite2" refType="h" fact="0.01"/>
                  <dgm:constr type="t" for="ch" forName="connSite2" refType="h" fact="0.99"/>
                  <dgm:constr type="l" for="ch" forName="connSite2" refType="w" fact="0.85"/>
                </dgm:constrLst>
              </dgm:else>
            </dgm:choose>
            <dgm:ruleLst/>
            <dgm:layoutNode name="dummyNode2">
              <dgm:alg type="sp"/>
              <dgm:shape xmlns:r="http://schemas.openxmlformats.org/officeDocument/2006/relationships" type="rect" r:blip="" hideGeom="1">
                <dgm:adjLst/>
              </dgm:shape>
              <dgm:presOf/>
              <dgm:constrLst/>
              <dgm:ruleLst/>
            </dgm:layoutNode>
            <dgm:layoutNode name="childNode2" styleLbl="bgAcc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des" ptType="node"/>
              <dgm:constrLst/>
              <dgm:ruleLst/>
            </dgm:layoutNode>
            <dgm:layoutNode name="childNode2tx" styleLbl="bgAcc1">
              <dgm:varLst>
                <dgm:bulletEnabled val="1"/>
              </dgm:varLst>
              <dgm:alg type="tx">
                <dgm:param type="stBulletLvl" val="1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des" ptType="node"/>
              <dgm:constrLst>
                <dgm:constr type="secFontSz" val="65"/>
                <dgm:constr type="primFontSz" refType="secFontSz"/>
                <dgm:constr type="tMarg" refType="secFontSz" fact="0.15"/>
                <dgm:constr type="bMarg" refType="secFontSz" fact="0.15"/>
                <dgm:constr type="lMarg" refType="secFontSz" fact="0.15"/>
                <dgm:constr type="rMarg" refType="secFontSz" fact="0.15"/>
              </dgm:constrLst>
              <dgm:ruleLst>
                <dgm:rule type="secFontSz" val="5" fact="NaN" max="NaN"/>
              </dgm:ruleLst>
            </dgm:layoutNode>
            <dgm:layoutNode name="parentNode2" styleLbl="node1">
              <dgm:varLst>
                <dgm:chMax val="0"/>
                <dgm:bulletEnabled val="1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connSite2" moveWith="childNode2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layoutNode>
          <dgm:forEach name="Name17" axis="followSib" ptType="sibTrans" cnt="1">
            <dgm:layoutNode name="Name18">
              <dgm:alg type="conn">
                <dgm:param type="connRout" val="curve"/>
                <dgm:param type="srcNode" val="parentNode2"/>
                <dgm:param type="dstNode" val="connSite1"/>
                <dgm:param type="begPts" val="tCtr"/>
                <dgm:param type="endPts" val="tCtr"/>
              </dgm:alg>
              <dgm:shape xmlns:r="http://schemas.openxmlformats.org/officeDocument/2006/relationships" type="conn" r:blip="" zOrderOff="-2">
                <dgm:adjLst/>
              </dgm:shape>
              <dgm:presOf axis="self"/>
              <dgm:choose name="Name19">
                <dgm:if name="Name20" func="var" arg="dir" op="equ" val="norm">
                  <dgm:constrLst>
                    <dgm:constr type="h" refType="w" fact="0.35"/>
                    <dgm:constr type="wArH" refType="h"/>
                    <dgm:constr type="hArH" refType="h"/>
                    <dgm:constr type="connDist"/>
                    <dgm:constr type="diam" refType="connDist" fact="1.15"/>
                    <dgm:constr type="begPad"/>
                    <dgm:constr type="endPad"/>
                  </dgm:constrLst>
                </dgm:if>
                <dgm:else name="Name21">
                  <dgm:constrLst>
                    <dgm:constr type="h" refType="w" fact="0.35"/>
                    <dgm:constr type="wArH" refType="h"/>
                    <dgm:constr type="hArH" refType="h"/>
                    <dgm:constr type="connDist"/>
                    <dgm:constr type="diam" refType="connDist" fact="-1.15"/>
                    <dgm:constr type="begPad"/>
                    <dgm:constr type="endPad"/>
                  </dgm:constrLst>
                </dgm:else>
              </dgm:choose>
              <dgm:ruleLst/>
            </dgm:layoutNode>
          </dgm:forEach>
        </dgm:forEach>
      </dgm:forEach>
    </dgm:layoutNode>
  </dgm:layoutNode>
</dgm:layoutDef>
</file>

<file path=ppt/diagrams/layout15.xml><?xml version="1.0" encoding="utf-8"?>
<dgm:layoutDef xmlns:dgm="http://schemas.openxmlformats.org/drawingml/2006/diagram" xmlns:a="http://schemas.openxmlformats.org/drawingml/2006/main" uniqueId="urn:microsoft.com/office/officeart/2005/8/layout/lProcess2">
  <dgm:title val=""/>
  <dgm:desc val=""/>
  <dgm:catLst>
    <dgm:cat type="list" pri="10000"/>
    <dgm:cat type="relationship" pri="13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theList">
    <dgm:varLst>
      <dgm:dir/>
      <dgm:animLvl val="lvl"/>
      <dgm:resizeHandles val="exact"/>
    </dgm:varLst>
    <dgm:choose name="Name0">
      <dgm:if name="Name1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h" for="ch" forName="compNode" refType="h"/>
      <dgm:constr type="w" for="ch" forName="aSpace" refType="w" fact="0.075"/>
      <dgm:constr type="h" for="des" forName="aSpace2" refType="h" fact="0.1"/>
      <dgm:constr type="primFontSz" for="des" forName="textNode" op="equ"/>
      <dgm:constr type="primFontSz" for="des" forName="childNode" op="equ"/>
    </dgm:constrLst>
    <dgm:ruleLst/>
    <dgm:forEach name="aNodeForEach" axis="ch" ptType="node">
      <dgm:layoutNode name="compNode">
        <dgm:alg type="composite"/>
        <dgm:shape xmlns:r="http://schemas.openxmlformats.org/officeDocument/2006/relationships" r:blip="">
          <dgm:adjLst/>
        </dgm:shape>
        <dgm:presOf/>
        <dgm:constrLst>
          <dgm:constr type="w" for="ch" forName="aNode" refType="w"/>
          <dgm:constr type="h" for="ch" forName="aNode" refType="h"/>
          <dgm:constr type="w" for="ch" forName="textNode" refType="w"/>
          <dgm:constr type="h" for="ch" forName="textNode" refType="h" fact="0.3"/>
          <dgm:constr type="ctrX" for="ch" forName="textNode" refType="w" fact="0.5"/>
          <dgm:constr type="w" for="ch" forName="compChildNode" refType="w" fact="0.8"/>
          <dgm:constr type="h" for="ch" forName="compChildNode" refType="h" fact="0.65"/>
          <dgm:constr type="t" for="ch" forName="compChildNode" refType="h" fact="0.3"/>
          <dgm:constr type="ctrX" for="ch" forName="compChildNode" refType="w" fact="0.5"/>
        </dgm:constrLst>
        <dgm:ruleLst/>
        <dgm:layoutNode name="aNode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/>
          <dgm:ruleLst/>
        </dgm:layoutNode>
        <dgm:layoutNode name="textNode" styleLbl="bgShp">
          <dgm:alg type="tx"/>
          <dgm:shape xmlns:r="http://schemas.openxmlformats.org/officeDocument/2006/relationships" type="rect" r:blip="" hideGeom="1">
            <dgm:adjLst>
              <dgm:adj idx="1" val="0.1"/>
            </dgm:adjLst>
          </dgm:shape>
          <dgm:presOf axis="self"/>
          <dgm:constrLst>
            <dgm:constr type="primFontSz" val="65"/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compChildNode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des" forName="childNode" refType="w"/>
            <dgm:constr type="h" for="des" forName="childNode" refType="h"/>
          </dgm:constrLst>
          <dgm:ruleLst/>
          <dgm:layoutNode name="theInnerList">
            <dgm:alg type="lin"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childNodeForEach" axis="ch" ptType="node">
              <dgm:layoutNode name="childNode" styleLbl="node1">
                <dgm:varLst>
                  <dgm:bulletEnabled val="1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desOrSelf" ptType="node"/>
                <dgm:constrLst>
                  <dgm:constr type="primFontSz" val="65"/>
                  <dgm:constr type="tMarg" refType="primFontSz" fact="0.15"/>
                  <dgm:constr type="bMarg" refType="primFontSz" fact="0.15"/>
                  <dgm:constr type="lMarg" refType="primFontSz" fact="0.2"/>
                  <dgm:constr type="rMarg" refType="primFontSz" fact="0.2"/>
                </dgm:constrLst>
                <dgm:ruleLst>
                  <dgm:rule type="primFontSz" val="5" fact="NaN" max="NaN"/>
                </dgm:ruleLst>
              </dgm:layoutNode>
              <dgm:choose name="Name3">
                <dgm:if name="Name4" axis="self" ptType="node" func="revPos" op="equ" val="1"/>
                <dgm:else name="Name5">
                  <dgm:layoutNode name="aSpace2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else>
              </dgm:choose>
            </dgm:forEach>
          </dgm:layoutNode>
        </dgm:layoutNode>
      </dgm:layoutNode>
      <dgm:choose name="Name6">
        <dgm:if name="Name7" axis="self" ptType="node" func="revPos" op="equ" val="1"/>
        <dgm:else name="Name8">
          <dgm:layoutNode name="a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3FE31D6-EB43-44B2-BAD0-26E319F21315}" type="datetimeFigureOut">
              <a:rPr lang="ru-RU" smtClean="0"/>
              <a:pPr/>
              <a:t>16.03.2018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A8E2C56-0D91-47A8-8A71-009028EAA66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5706557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ADDA132-4A20-4920-99B2-1A2FC474017B}" type="datetimeFigureOut">
              <a:rPr lang="ru-RU" smtClean="0"/>
              <a:pPr/>
              <a:t>16.03.2018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6FC0CA4-D6BC-4557-A6BE-8B365C049B0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36230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Прямоугольник 41"/>
          <p:cNvSpPr/>
          <p:nvPr userDrawn="1"/>
        </p:nvSpPr>
        <p:spPr>
          <a:xfrm>
            <a:off x="0" y="-59267"/>
            <a:ext cx="9144000" cy="2575441"/>
          </a:xfrm>
          <a:prstGeom prst="rect">
            <a:avLst/>
          </a:prstGeom>
          <a:solidFill>
            <a:schemeClr val="bg1"/>
          </a:solidFill>
          <a:ln w="12700">
            <a:noFill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Прямоугольник 23"/>
          <p:cNvSpPr/>
          <p:nvPr userDrawn="1"/>
        </p:nvSpPr>
        <p:spPr>
          <a:xfrm>
            <a:off x="0" y="1944822"/>
            <a:ext cx="9144000" cy="409030"/>
          </a:xfrm>
          <a:prstGeom prst="rect">
            <a:avLst/>
          </a:prstGeom>
          <a:noFill/>
          <a:ln w="12700">
            <a:noFill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8" name="Прямоугольник 47"/>
          <p:cNvSpPr/>
          <p:nvPr userDrawn="1"/>
        </p:nvSpPr>
        <p:spPr>
          <a:xfrm>
            <a:off x="0" y="5802345"/>
            <a:ext cx="9144000" cy="1055655"/>
          </a:xfrm>
          <a:prstGeom prst="rect">
            <a:avLst/>
          </a:prstGeom>
          <a:solidFill>
            <a:schemeClr val="bg1"/>
          </a:solidFill>
          <a:ln w="12700">
            <a:noFill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Текст 17"/>
          <p:cNvSpPr>
            <a:spLocks noGrp="1"/>
          </p:cNvSpPr>
          <p:nvPr>
            <p:ph type="body" sz="quarter" idx="13" hasCustomPrompt="1"/>
          </p:nvPr>
        </p:nvSpPr>
        <p:spPr>
          <a:xfrm>
            <a:off x="-3" y="3005667"/>
            <a:ext cx="9144001" cy="1227068"/>
          </a:xfrm>
        </p:spPr>
        <p:txBody>
          <a:bodyPr>
            <a:noAutofit/>
          </a:bodyPr>
          <a:lstStyle>
            <a:lvl1pPr algn="l">
              <a:buNone/>
              <a:defRPr sz="3000" baseline="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 lvl="0"/>
            <a:r>
              <a:rPr lang="ru-RU" dirty="0" smtClean="0"/>
              <a:t>Тема «»</a:t>
            </a:r>
          </a:p>
        </p:txBody>
      </p:sp>
      <p:sp>
        <p:nvSpPr>
          <p:cNvPr id="7" name="TextBox 6"/>
          <p:cNvSpPr txBox="1"/>
          <p:nvPr userDrawn="1"/>
        </p:nvSpPr>
        <p:spPr>
          <a:xfrm>
            <a:off x="0" y="142830"/>
            <a:ext cx="9144001" cy="738664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ru-RU" sz="900" baseline="0" dirty="0" smtClean="0">
                <a:solidFill>
                  <a:srgbClr val="202079"/>
                </a:solidFill>
                <a:latin typeface="Arial" pitchFamily="34" charset="0"/>
                <a:cs typeface="Tahoma" pitchFamily="34" charset="0"/>
              </a:rPr>
              <a:t>Федеральное государственное бюджетное образовательное учреждение</a:t>
            </a:r>
          </a:p>
          <a:p>
            <a:pPr algn="ctr"/>
            <a:r>
              <a:rPr lang="ru-RU" sz="900" baseline="0" dirty="0" smtClean="0">
                <a:solidFill>
                  <a:srgbClr val="202079"/>
                </a:solidFill>
                <a:latin typeface="Arial" pitchFamily="34" charset="0"/>
                <a:cs typeface="Tahoma" pitchFamily="34" charset="0"/>
              </a:rPr>
              <a:t>высшего профессионального образования</a:t>
            </a:r>
          </a:p>
          <a:p>
            <a:pPr algn="ctr"/>
            <a:r>
              <a:rPr lang="ru-RU" sz="1200" baseline="0" dirty="0" smtClean="0">
                <a:solidFill>
                  <a:srgbClr val="202079"/>
                </a:solidFill>
                <a:latin typeface="Arial" pitchFamily="34" charset="0"/>
                <a:cs typeface="Tahoma" pitchFamily="34" charset="0"/>
              </a:rPr>
              <a:t>«Владивостокский государственный университет</a:t>
            </a:r>
          </a:p>
          <a:p>
            <a:pPr algn="ctr"/>
            <a:r>
              <a:rPr lang="ru-RU" sz="1200" baseline="0" dirty="0" smtClean="0">
                <a:solidFill>
                  <a:srgbClr val="202079"/>
                </a:solidFill>
                <a:latin typeface="Arial" pitchFamily="34" charset="0"/>
                <a:cs typeface="Tahoma" pitchFamily="34" charset="0"/>
              </a:rPr>
              <a:t>экономики и сервиса»</a:t>
            </a:r>
            <a:endParaRPr lang="ru-RU" sz="1200" baseline="0" dirty="0">
              <a:solidFill>
                <a:srgbClr val="202079"/>
              </a:solidFill>
              <a:latin typeface="Arial" pitchFamily="34" charset="0"/>
              <a:cs typeface="Tahoma" pitchFamily="34" charset="0"/>
            </a:endParaRPr>
          </a:p>
        </p:txBody>
      </p:sp>
      <p:sp>
        <p:nvSpPr>
          <p:cNvPr id="23" name="Текст 17"/>
          <p:cNvSpPr>
            <a:spLocks noGrp="1"/>
          </p:cNvSpPr>
          <p:nvPr>
            <p:ph type="body" sz="quarter" idx="15" hasCustomPrompt="1"/>
          </p:nvPr>
        </p:nvSpPr>
        <p:spPr>
          <a:xfrm>
            <a:off x="0" y="6167476"/>
            <a:ext cx="9144000" cy="690524"/>
          </a:xfrm>
          <a:noFill/>
          <a:ln w="12700">
            <a:noFill/>
            <a:miter lim="800000"/>
          </a:ln>
        </p:spPr>
        <p:txBody>
          <a:bodyPr anchor="ctr" anchorCtr="0">
            <a:noAutofit/>
          </a:bodyPr>
          <a:lstStyle>
            <a:lvl1pPr algn="ctr">
              <a:buNone/>
              <a:defRPr sz="1400" baseline="0">
                <a:solidFill>
                  <a:srgbClr val="202079"/>
                </a:solidFill>
                <a:latin typeface="Arial" pitchFamily="34" charset="0"/>
              </a:defRPr>
            </a:lvl1pPr>
          </a:lstStyle>
          <a:p>
            <a:pPr lvl="0"/>
            <a:r>
              <a:rPr lang="ru-RU" dirty="0" smtClean="0"/>
              <a:t>Город </a:t>
            </a:r>
            <a:endParaRPr lang="en-US" dirty="0" smtClean="0"/>
          </a:p>
          <a:p>
            <a:pPr lvl="0"/>
            <a:r>
              <a:rPr lang="ru-RU" dirty="0" smtClean="0"/>
              <a:t>Год </a:t>
            </a:r>
          </a:p>
        </p:txBody>
      </p:sp>
      <p:sp>
        <p:nvSpPr>
          <p:cNvPr id="19" name="Текст 17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764095"/>
            <a:ext cx="9144000" cy="309600"/>
          </a:xfrm>
        </p:spPr>
        <p:txBody>
          <a:bodyPr>
            <a:noAutofit/>
          </a:bodyPr>
          <a:lstStyle>
            <a:lvl1pPr algn="l">
              <a:buNone/>
              <a:defRPr sz="1800" baseline="0">
                <a:solidFill>
                  <a:srgbClr val="333366"/>
                </a:solidFill>
                <a:latin typeface="Arial" pitchFamily="34" charset="0"/>
              </a:defRPr>
            </a:lvl1pPr>
          </a:lstStyle>
          <a:p>
            <a:pPr lvl="0"/>
            <a:r>
              <a:rPr lang="ru-RU" dirty="0" smtClean="0"/>
              <a:t>Кафедра «»</a:t>
            </a:r>
          </a:p>
        </p:txBody>
      </p:sp>
      <p:sp>
        <p:nvSpPr>
          <p:cNvPr id="20" name="Текст 17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1174992"/>
            <a:ext cx="9144000" cy="399600"/>
          </a:xfrm>
          <a:solidFill>
            <a:schemeClr val="bg1">
              <a:alpha val="0"/>
            </a:schemeClr>
          </a:solidFill>
        </p:spPr>
        <p:txBody>
          <a:bodyPr>
            <a:noAutofit/>
          </a:bodyPr>
          <a:lstStyle>
            <a:lvl1pPr algn="l">
              <a:buNone/>
              <a:defRPr sz="2200" baseline="0">
                <a:solidFill>
                  <a:srgbClr val="333366"/>
                </a:solidFill>
                <a:latin typeface="Arial" pitchFamily="34" charset="0"/>
              </a:defRPr>
            </a:lvl1pPr>
          </a:lstStyle>
          <a:p>
            <a:pPr lvl="0"/>
            <a:r>
              <a:rPr lang="ru-RU" dirty="0" smtClean="0"/>
              <a:t>Дисциплина «»</a:t>
            </a:r>
          </a:p>
        </p:txBody>
      </p:sp>
      <p:sp>
        <p:nvSpPr>
          <p:cNvPr id="22" name="Текст 17"/>
          <p:cNvSpPr>
            <a:spLocks noGrp="1"/>
          </p:cNvSpPr>
          <p:nvPr>
            <p:ph type="body" sz="quarter" idx="14" hasCustomPrompt="1"/>
          </p:nvPr>
        </p:nvSpPr>
        <p:spPr>
          <a:xfrm>
            <a:off x="3725333" y="5183093"/>
            <a:ext cx="5418667" cy="573733"/>
          </a:xfrm>
        </p:spPr>
        <p:txBody>
          <a:bodyPr>
            <a:noAutofit/>
          </a:bodyPr>
          <a:lstStyle>
            <a:lvl1pPr algn="r">
              <a:buNone/>
              <a:defRPr sz="1800" baseline="0">
                <a:solidFill>
                  <a:srgbClr val="202079"/>
                </a:solidFill>
                <a:latin typeface="Arial" pitchFamily="34" charset="0"/>
              </a:defRPr>
            </a:lvl1pPr>
          </a:lstStyle>
          <a:p>
            <a:pPr lvl="0"/>
            <a:r>
              <a:rPr lang="ru-RU" dirty="0" smtClean="0"/>
              <a:t>Автор</a:t>
            </a:r>
          </a:p>
        </p:txBody>
      </p:sp>
      <p:cxnSp>
        <p:nvCxnSpPr>
          <p:cNvPr id="46" name="Прямая соединительная линия 45"/>
          <p:cNvCxnSpPr/>
          <p:nvPr userDrawn="1"/>
        </p:nvCxnSpPr>
        <p:spPr>
          <a:xfrm>
            <a:off x="0" y="2516175"/>
            <a:ext cx="9144000" cy="1588"/>
          </a:xfrm>
          <a:prstGeom prst="line">
            <a:avLst/>
          </a:prstGeom>
          <a:ln w="12700">
            <a:solidFill>
              <a:schemeClr val="tx2">
                <a:lumMod val="60000"/>
                <a:lumOff val="40000"/>
              </a:schemeClr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Прямая соединительная линия 46"/>
          <p:cNvCxnSpPr/>
          <p:nvPr userDrawn="1"/>
        </p:nvCxnSpPr>
        <p:spPr>
          <a:xfrm>
            <a:off x="0" y="4789878"/>
            <a:ext cx="9144000" cy="1588"/>
          </a:xfrm>
          <a:prstGeom prst="line">
            <a:avLst/>
          </a:prstGeom>
          <a:ln w="12700">
            <a:solidFill>
              <a:schemeClr val="tx2">
                <a:lumMod val="60000"/>
                <a:lumOff val="40000"/>
              </a:schemeClr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8" name="Picture 20" descr="bluelogo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32688" y="24248"/>
            <a:ext cx="427139" cy="9096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устой слайд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48733" y="6274800"/>
            <a:ext cx="8066671" cy="583200"/>
          </a:xfrm>
          <a:prstGeom prst="rect">
            <a:avLst/>
          </a:prstGeom>
          <a:noFill/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r>
              <a:rPr lang="ru-RU" sz="1000" dirty="0" smtClean="0">
                <a:cs typeface="Arial" pitchFamily="34" charset="0"/>
              </a:rPr>
              <a:t>Дисциплина «Взаимодействие с потребителями в туризме и индустрии гостеприимства»</a:t>
            </a:r>
            <a:endParaRPr lang="ru-RU" sz="1000" dirty="0" smtClean="0">
              <a:cs typeface="Arial" pitchFamily="34" charset="0"/>
            </a:endParaRPr>
          </a:p>
          <a:p>
            <a:r>
              <a:rPr lang="ru-RU" dirty="0" smtClean="0">
                <a:cs typeface="Arial" pitchFamily="34" charset="0"/>
              </a:rPr>
              <a:t>Тема «Средства распространения рекламы в сервисе и туризме»</a:t>
            </a:r>
            <a:endParaRPr lang="ru-RU" dirty="0">
              <a:cs typeface="Arial" pitchFamily="34" charset="0"/>
            </a:endParaRPr>
          </a:p>
        </p:txBody>
      </p:sp>
      <p:sp>
        <p:nvSpPr>
          <p:cNvPr id="26" name="Текст 25"/>
          <p:cNvSpPr>
            <a:spLocks noGrp="1"/>
          </p:cNvSpPr>
          <p:nvPr>
            <p:ph type="body" sz="quarter" idx="14" hasCustomPrompt="1"/>
          </p:nvPr>
        </p:nvSpPr>
        <p:spPr>
          <a:xfrm>
            <a:off x="0" y="0"/>
            <a:ext cx="8515405" cy="655200"/>
          </a:xfrm>
          <a:solidFill>
            <a:schemeClr val="tx2">
              <a:lumMod val="20000"/>
              <a:lumOff val="80000"/>
              <a:alpha val="75000"/>
            </a:schemeClr>
          </a:solidFill>
          <a:ln w="12700">
            <a:noFill/>
            <a:miter lim="800000"/>
          </a:ln>
        </p:spPr>
        <p:txBody>
          <a:bodyPr anchor="ctr" anchorCtr="0">
            <a:normAutofit/>
          </a:bodyPr>
          <a:lstStyle>
            <a:lvl1pPr algn="ctr">
              <a:buNone/>
              <a:defRPr sz="2400" b="1" i="0" baseline="0">
                <a:solidFill>
                  <a:srgbClr val="333366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lvl="0"/>
            <a:r>
              <a:rPr lang="ru-RU" dirty="0" smtClean="0"/>
              <a:t>Название слайда</a:t>
            </a:r>
            <a:endParaRPr lang="ru-RU" dirty="0"/>
          </a:p>
        </p:txBody>
      </p:sp>
      <p:sp>
        <p:nvSpPr>
          <p:cNvPr id="16" name="Текст 15"/>
          <p:cNvSpPr>
            <a:spLocks noGrp="1"/>
          </p:cNvSpPr>
          <p:nvPr>
            <p:ph type="body" sz="quarter" idx="15" hasCustomPrompt="1"/>
          </p:nvPr>
        </p:nvSpPr>
        <p:spPr>
          <a:xfrm>
            <a:off x="628597" y="914400"/>
            <a:ext cx="7886808" cy="5105399"/>
          </a:xfrm>
        </p:spPr>
        <p:txBody>
          <a:bodyPr>
            <a:normAutofit/>
          </a:bodyPr>
          <a:lstStyle>
            <a:lvl1pPr marL="0" indent="0" algn="just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</a:lstStyle>
          <a:p>
            <a:pPr lvl="0"/>
            <a:r>
              <a:rPr lang="ru-RU" sz="2000" dirty="0" smtClean="0">
                <a:solidFill>
                  <a:schemeClr val="tx1"/>
                </a:solidFill>
              </a:rPr>
              <a:t>Текст слайда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екст и рисунок (со сжатием рисунка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456532" y="6274800"/>
            <a:ext cx="8060399" cy="583200"/>
          </a:xfrm>
        </p:spPr>
        <p:txBody>
          <a:bodyPr/>
          <a:lstStyle/>
          <a:p>
            <a:r>
              <a:rPr lang="ru-RU" sz="1000" dirty="0" smtClean="0">
                <a:solidFill>
                  <a:schemeClr val="bg1"/>
                </a:solidFill>
                <a:cs typeface="Arial" pitchFamily="34" charset="0"/>
              </a:rPr>
              <a:t>Дисциплина «Взаимодействие с потребителями в туризме и индустрии гостеприимства»</a:t>
            </a:r>
            <a:endParaRPr lang="ru-RU" sz="1000" dirty="0" smtClean="0">
              <a:solidFill>
                <a:schemeClr val="bg1"/>
              </a:solidFill>
              <a:cs typeface="Arial" pitchFamily="34" charset="0"/>
            </a:endParaRPr>
          </a:p>
          <a:p>
            <a:r>
              <a:rPr lang="ru-RU" dirty="0" smtClean="0">
                <a:solidFill>
                  <a:schemeClr val="bg1"/>
                </a:solidFill>
                <a:cs typeface="Arial" pitchFamily="34" charset="0"/>
              </a:rPr>
              <a:t>Тема «Средства распространения рекламы в сервисе и туризме»</a:t>
            </a:r>
            <a:endParaRPr lang="ru-RU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7" name="Текст 6"/>
          <p:cNvSpPr>
            <a:spLocks noGrp="1"/>
          </p:cNvSpPr>
          <p:nvPr>
            <p:ph type="body" sz="quarter" idx="13" hasCustomPrompt="1"/>
          </p:nvPr>
        </p:nvSpPr>
        <p:spPr>
          <a:xfrm>
            <a:off x="630000" y="914400"/>
            <a:ext cx="4639732" cy="5104800"/>
          </a:xfrm>
        </p:spPr>
        <p:txBody>
          <a:bodyPr/>
          <a:lstStyle>
            <a:lvl1pPr marL="0" indent="0">
              <a:buNone/>
              <a:defRPr lang="ru-RU" sz="2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00100" indent="-342900">
              <a:buFont typeface="Arial" panose="020B0604020202020204" pitchFamily="34" charset="0"/>
              <a:buChar char="•"/>
              <a:defRPr sz="2000"/>
            </a:lvl2pPr>
            <a:lvl3pPr>
              <a:defRPr/>
            </a:lvl3pPr>
          </a:lstStyle>
          <a:p>
            <a:pPr lvl="0"/>
            <a:r>
              <a:rPr lang="ru-RU" dirty="0" smtClean="0"/>
              <a:t>Текст слайда</a:t>
            </a:r>
          </a:p>
        </p:txBody>
      </p:sp>
      <p:sp>
        <p:nvSpPr>
          <p:cNvPr id="9" name="Рисунок 8"/>
          <p:cNvSpPr>
            <a:spLocks noGrp="1"/>
          </p:cNvSpPr>
          <p:nvPr>
            <p:ph type="pic" sz="quarter" idx="14"/>
          </p:nvPr>
        </p:nvSpPr>
        <p:spPr>
          <a:xfrm>
            <a:off x="5269732" y="914400"/>
            <a:ext cx="3247200" cy="5104800"/>
          </a:xfrm>
        </p:spPr>
        <p:txBody>
          <a:bodyPr>
            <a:normAutofit/>
          </a:bodyPr>
          <a:lstStyle>
            <a:lvl1pPr marL="0" indent="0">
              <a:buNone/>
              <a:defRPr lang="ru-RU" sz="2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1566922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екст и рисунок (без сжатия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z="1000" dirty="0" smtClean="0">
                <a:solidFill>
                  <a:schemeClr val="bg1"/>
                </a:solidFill>
                <a:cs typeface="Arial" pitchFamily="34" charset="0"/>
              </a:rPr>
              <a:t>Дисциплина «Взаимодействие с потребителями в туризме и индустрии гостеприимства»</a:t>
            </a:r>
            <a:endParaRPr lang="ru-RU" sz="1000" dirty="0" smtClean="0">
              <a:solidFill>
                <a:schemeClr val="bg1"/>
              </a:solidFill>
              <a:cs typeface="Arial" pitchFamily="34" charset="0"/>
            </a:endParaRPr>
          </a:p>
          <a:p>
            <a:r>
              <a:rPr lang="ru-RU" dirty="0" smtClean="0">
                <a:solidFill>
                  <a:schemeClr val="bg1"/>
                </a:solidFill>
                <a:cs typeface="Arial" pitchFamily="34" charset="0"/>
              </a:rPr>
              <a:t>Тема «Средства распространения рекламы в сервисе и туризме»</a:t>
            </a:r>
            <a:endParaRPr lang="ru-RU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7" name="Текст 6"/>
          <p:cNvSpPr>
            <a:spLocks noGrp="1"/>
          </p:cNvSpPr>
          <p:nvPr>
            <p:ph type="body" sz="quarter" idx="13" hasCustomPrompt="1"/>
          </p:nvPr>
        </p:nvSpPr>
        <p:spPr>
          <a:xfrm>
            <a:off x="630000" y="914400"/>
            <a:ext cx="4640400" cy="5104800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</a:lstStyle>
          <a:p>
            <a:pPr lvl="0"/>
            <a:r>
              <a:rPr lang="ru-RU" dirty="0" smtClean="0"/>
              <a:t>Текст слайда</a:t>
            </a:r>
          </a:p>
        </p:txBody>
      </p:sp>
      <p:sp>
        <p:nvSpPr>
          <p:cNvPr id="9" name="Рисунок 8"/>
          <p:cNvSpPr>
            <a:spLocks noGrp="1"/>
          </p:cNvSpPr>
          <p:nvPr>
            <p:ph type="pic" sz="quarter" idx="14"/>
          </p:nvPr>
        </p:nvSpPr>
        <p:spPr>
          <a:xfrm>
            <a:off x="5270400" y="914400"/>
            <a:ext cx="3247200" cy="5104799"/>
          </a:xfrm>
        </p:spPr>
        <p:txBody>
          <a:bodyPr>
            <a:noAutofit/>
          </a:bodyPr>
          <a:lstStyle>
            <a:lvl1pPr marL="0" indent="0">
              <a:buNone/>
              <a:defRPr sz="2000"/>
            </a:lvl1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3443572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Рисунок (без сжатия)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z="1000" dirty="0" smtClean="0">
                <a:solidFill>
                  <a:schemeClr val="bg1"/>
                </a:solidFill>
                <a:cs typeface="Arial" pitchFamily="34" charset="0"/>
              </a:rPr>
              <a:t>Дисциплина «Взаимодействие с потребителями в туризме и индустрии гостеприимства»</a:t>
            </a:r>
            <a:endParaRPr lang="ru-RU" sz="1000" dirty="0" smtClean="0">
              <a:solidFill>
                <a:schemeClr val="bg1"/>
              </a:solidFill>
              <a:cs typeface="Arial" pitchFamily="34" charset="0"/>
            </a:endParaRPr>
          </a:p>
          <a:p>
            <a:r>
              <a:rPr lang="ru-RU" dirty="0" smtClean="0">
                <a:solidFill>
                  <a:schemeClr val="bg1"/>
                </a:solidFill>
                <a:cs typeface="Arial" pitchFamily="34" charset="0"/>
              </a:rPr>
              <a:t>Тема «Средства распространения рекламы в сервисе и туризме»</a:t>
            </a:r>
            <a:endParaRPr lang="ru-RU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7" name="Текст 6"/>
          <p:cNvSpPr>
            <a:spLocks noGrp="1"/>
          </p:cNvSpPr>
          <p:nvPr>
            <p:ph type="body" sz="quarter" idx="13" hasCustomPrompt="1"/>
          </p:nvPr>
        </p:nvSpPr>
        <p:spPr>
          <a:xfrm>
            <a:off x="3877200" y="914399"/>
            <a:ext cx="4640400" cy="5104800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</a:lstStyle>
          <a:p>
            <a:pPr lvl="0"/>
            <a:r>
              <a:rPr lang="ru-RU" dirty="0" smtClean="0"/>
              <a:t>Текст слайда</a:t>
            </a:r>
          </a:p>
        </p:txBody>
      </p:sp>
      <p:sp>
        <p:nvSpPr>
          <p:cNvPr id="9" name="Рисунок 8"/>
          <p:cNvSpPr>
            <a:spLocks noGrp="1"/>
          </p:cNvSpPr>
          <p:nvPr>
            <p:ph type="pic" sz="quarter" idx="14"/>
          </p:nvPr>
        </p:nvSpPr>
        <p:spPr>
          <a:xfrm>
            <a:off x="630000" y="910801"/>
            <a:ext cx="3247200" cy="5104799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7505570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екст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ru-RU" sz="1000" dirty="0" smtClean="0">
                <a:solidFill>
                  <a:schemeClr val="bg1"/>
                </a:solidFill>
                <a:cs typeface="Arial" pitchFamily="34" charset="0"/>
              </a:rPr>
              <a:t>Дисциплина «Взаимодействие с потребителями в туризме и индустрии гостеприимства»</a:t>
            </a:r>
            <a:endParaRPr lang="ru-RU" sz="1000" dirty="0" smtClean="0">
              <a:solidFill>
                <a:schemeClr val="bg1"/>
              </a:solidFill>
              <a:cs typeface="Arial" pitchFamily="34" charset="0"/>
            </a:endParaRPr>
          </a:p>
          <a:p>
            <a:r>
              <a:rPr lang="ru-RU" dirty="0" smtClean="0">
                <a:solidFill>
                  <a:schemeClr val="bg1"/>
                </a:solidFill>
                <a:cs typeface="Arial" pitchFamily="34" charset="0"/>
              </a:rPr>
              <a:t>Тема «Средства распространения рекламы в сервисе и туризме»</a:t>
            </a:r>
            <a:endParaRPr lang="ru-RU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11" hasCustomPrompt="1"/>
          </p:nvPr>
        </p:nvSpPr>
        <p:spPr>
          <a:xfrm>
            <a:off x="630000" y="914400"/>
            <a:ext cx="7887600" cy="1643062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ru-RU" dirty="0" smtClean="0"/>
              <a:t>Текст слайда</a:t>
            </a:r>
            <a:endParaRPr lang="ru-RU" dirty="0"/>
          </a:p>
        </p:txBody>
      </p:sp>
      <p:sp>
        <p:nvSpPr>
          <p:cNvPr id="6" name="Текст 4"/>
          <p:cNvSpPr>
            <a:spLocks noGrp="1"/>
          </p:cNvSpPr>
          <p:nvPr>
            <p:ph type="body" sz="quarter" idx="12" hasCustomPrompt="1"/>
          </p:nvPr>
        </p:nvSpPr>
        <p:spPr>
          <a:xfrm>
            <a:off x="628200" y="4487334"/>
            <a:ext cx="7887600" cy="1643062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ru-RU" dirty="0" smtClean="0"/>
              <a:t>Текст слайда</a:t>
            </a:r>
            <a:endParaRPr lang="ru-RU" dirty="0"/>
          </a:p>
        </p:txBody>
      </p:sp>
      <p:sp>
        <p:nvSpPr>
          <p:cNvPr id="8" name="Объект 7"/>
          <p:cNvSpPr>
            <a:spLocks noGrp="1"/>
          </p:cNvSpPr>
          <p:nvPr>
            <p:ph sz="quarter" idx="13" hasCustomPrompt="1"/>
          </p:nvPr>
        </p:nvSpPr>
        <p:spPr>
          <a:xfrm>
            <a:off x="628650" y="2557462"/>
            <a:ext cx="7887150" cy="1929872"/>
          </a:xfrm>
        </p:spPr>
        <p:txBody>
          <a:bodyPr>
            <a:normAutofit/>
          </a:bodyPr>
          <a:lstStyle>
            <a:lvl1pPr marL="0" indent="0">
              <a:buNone/>
              <a:defRPr sz="2000" baseline="0"/>
            </a:lvl1pPr>
          </a:lstStyle>
          <a:p>
            <a:pPr lvl="0"/>
            <a:r>
              <a:rPr lang="ru-RU" dirty="0" smtClean="0"/>
              <a:t>Содержимое (рисунок, диаграмма, таблица и т.д.)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1567949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Рисун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ru-RU" sz="1000" dirty="0" smtClean="0">
                <a:solidFill>
                  <a:schemeClr val="bg1"/>
                </a:solidFill>
                <a:cs typeface="Arial" pitchFamily="34" charset="0"/>
              </a:rPr>
              <a:t>Дисциплина «Взаимодействие с потребителями в туризме и индустрии гостеприимства»</a:t>
            </a:r>
            <a:endParaRPr lang="ru-RU" sz="1000" dirty="0" smtClean="0">
              <a:solidFill>
                <a:schemeClr val="bg1"/>
              </a:solidFill>
              <a:cs typeface="Arial" pitchFamily="34" charset="0"/>
            </a:endParaRPr>
          </a:p>
          <a:p>
            <a:r>
              <a:rPr lang="ru-RU" dirty="0" smtClean="0">
                <a:solidFill>
                  <a:schemeClr val="bg1"/>
                </a:solidFill>
                <a:cs typeface="Arial" pitchFamily="34" charset="0"/>
              </a:rPr>
              <a:t>Тема «Средства распространения рекламы в сервисе и туризме»</a:t>
            </a:r>
            <a:endParaRPr lang="ru-RU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5" name="Рисунок 4"/>
          <p:cNvSpPr>
            <a:spLocks noGrp="1"/>
          </p:cNvSpPr>
          <p:nvPr>
            <p:ph type="pic" sz="quarter" idx="11"/>
          </p:nvPr>
        </p:nvSpPr>
        <p:spPr>
          <a:xfrm>
            <a:off x="630000" y="914400"/>
            <a:ext cx="7887600" cy="5104800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</a:lstStyle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090223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ru-RU" sz="1000" dirty="0" smtClean="0">
                <a:solidFill>
                  <a:schemeClr val="bg1"/>
                </a:solidFill>
                <a:cs typeface="Arial" pitchFamily="34" charset="0"/>
              </a:rPr>
              <a:t>Дисциплина «Взаимодействие с потребителями в туризме и индустрии гостеприимства»</a:t>
            </a:r>
            <a:endParaRPr lang="ru-RU" sz="1000" dirty="0" smtClean="0">
              <a:solidFill>
                <a:schemeClr val="bg1"/>
              </a:solidFill>
              <a:cs typeface="Arial" pitchFamily="34" charset="0"/>
            </a:endParaRPr>
          </a:p>
          <a:p>
            <a:r>
              <a:rPr lang="ru-RU" dirty="0" smtClean="0">
                <a:solidFill>
                  <a:schemeClr val="bg1"/>
                </a:solidFill>
                <a:cs typeface="Arial" pitchFamily="34" charset="0"/>
              </a:rPr>
              <a:t>Тема «Средства распространения рекламы в сервисе и туризме»</a:t>
            </a:r>
            <a:endParaRPr lang="ru-RU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5" name="Таблица 4"/>
          <p:cNvSpPr>
            <a:spLocks noGrp="1"/>
          </p:cNvSpPr>
          <p:nvPr>
            <p:ph type="tbl" sz="quarter" idx="11"/>
          </p:nvPr>
        </p:nvSpPr>
        <p:spPr>
          <a:xfrm>
            <a:off x="630000" y="914400"/>
            <a:ext cx="7887600" cy="5104800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</a:lstStyle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570374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ru-RU" sz="1000" dirty="0" smtClean="0">
                <a:solidFill>
                  <a:schemeClr val="bg1"/>
                </a:solidFill>
                <a:cs typeface="Arial" pitchFamily="34" charset="0"/>
              </a:rPr>
              <a:t>Дисциплина «Взаимодействие с потребителями в туризме и индустрии гостеприимства»</a:t>
            </a:r>
            <a:endParaRPr lang="ru-RU" sz="1000" dirty="0" smtClean="0">
              <a:solidFill>
                <a:schemeClr val="bg1"/>
              </a:solidFill>
              <a:cs typeface="Arial" pitchFamily="34" charset="0"/>
            </a:endParaRPr>
          </a:p>
          <a:p>
            <a:r>
              <a:rPr lang="ru-RU" dirty="0" smtClean="0">
                <a:solidFill>
                  <a:schemeClr val="bg1"/>
                </a:solidFill>
                <a:cs typeface="Arial" pitchFamily="34" charset="0"/>
              </a:rPr>
              <a:t>Тема «Средства распространения рекламы в сервисе и туризме»</a:t>
            </a:r>
            <a:endParaRPr lang="ru-RU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5" name="Объект 4"/>
          <p:cNvSpPr>
            <a:spLocks noGrp="1"/>
          </p:cNvSpPr>
          <p:nvPr>
            <p:ph sz="quarter" idx="11"/>
          </p:nvPr>
        </p:nvSpPr>
        <p:spPr>
          <a:xfrm>
            <a:off x="630000" y="914400"/>
            <a:ext cx="7887600" cy="5104800"/>
          </a:xfrm>
        </p:spPr>
        <p:txBody>
          <a:bodyPr>
            <a:no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</a:lstStyle>
          <a:p>
            <a:pPr lvl="0"/>
            <a:r>
              <a:rPr lang="ru-RU" dirty="0" smtClean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13122636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пасибо за внимание!">
    <p:bg>
      <p:bgPr>
        <a:gradFill flip="none" rotWithShape="1">
          <a:gsLst>
            <a:gs pos="0">
              <a:schemeClr val="accent1">
                <a:lumMod val="5000"/>
                <a:lumOff val="95000"/>
              </a:schemeClr>
            </a:gs>
            <a:gs pos="33000">
              <a:schemeClr val="accent1">
                <a:lumMod val="45000"/>
                <a:lumOff val="55000"/>
              </a:schemeClr>
            </a:gs>
            <a:gs pos="5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 userDrawn="1"/>
        </p:nvSpPr>
        <p:spPr>
          <a:xfrm>
            <a:off x="0" y="0"/>
            <a:ext cx="9143999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/>
          <p:cNvSpPr/>
          <p:nvPr userDrawn="1"/>
        </p:nvSpPr>
        <p:spPr>
          <a:xfrm>
            <a:off x="0" y="4560902"/>
            <a:ext cx="9144000" cy="1424007"/>
          </a:xfrm>
          <a:prstGeom prst="rect">
            <a:avLst/>
          </a:prstGeom>
          <a:solidFill>
            <a:schemeClr val="bg1">
              <a:alpha val="29000"/>
            </a:schemeClr>
          </a:solidFill>
          <a:ln w="12700">
            <a:noFill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/>
          <p:cNvSpPr/>
          <p:nvPr userDrawn="1"/>
        </p:nvSpPr>
        <p:spPr>
          <a:xfrm>
            <a:off x="0" y="2552688"/>
            <a:ext cx="9144000" cy="617499"/>
          </a:xfrm>
          <a:prstGeom prst="rect">
            <a:avLst/>
          </a:prstGeom>
          <a:solidFill>
            <a:schemeClr val="bg1">
              <a:alpha val="29000"/>
            </a:schemeClr>
          </a:solidFill>
          <a:ln w="12700">
            <a:noFill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Box 5"/>
          <p:cNvSpPr txBox="1"/>
          <p:nvPr userDrawn="1"/>
        </p:nvSpPr>
        <p:spPr>
          <a:xfrm>
            <a:off x="0" y="2479662"/>
            <a:ext cx="9144000" cy="707886"/>
          </a:xfrm>
          <a:prstGeom prst="rect">
            <a:avLst/>
          </a:prstGeom>
          <a:noFill/>
          <a:ln w="1270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4000" baseline="0" dirty="0" smtClean="0">
                <a:solidFill>
                  <a:schemeClr val="tx1"/>
                </a:solidFill>
                <a:latin typeface="Arial" pitchFamily="34" charset="0"/>
                <a:cs typeface="Tahoma" pitchFamily="34" charset="0"/>
              </a:rPr>
              <a:t>Спасибо за внимание!</a:t>
            </a:r>
            <a:endParaRPr lang="ru-RU" sz="4000" baseline="0" dirty="0">
              <a:solidFill>
                <a:schemeClr val="tx1"/>
              </a:solidFill>
              <a:latin typeface="Arial" pitchFamily="34" charset="0"/>
              <a:cs typeface="Tahoma" pitchFamily="34" charset="0"/>
            </a:endParaRPr>
          </a:p>
        </p:txBody>
      </p:sp>
      <p:sp>
        <p:nvSpPr>
          <p:cNvPr id="10" name="Номер слайда 5"/>
          <p:cNvSpPr txBox="1">
            <a:spLocks/>
          </p:cNvSpPr>
          <p:nvPr userDrawn="1"/>
        </p:nvSpPr>
        <p:spPr>
          <a:xfrm>
            <a:off x="-1" y="4560890"/>
            <a:ext cx="9144000" cy="2297098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dirty="0">
              <a:solidFill>
                <a:schemeClr val="accent1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4560903"/>
            <a:ext cx="9144000" cy="1424018"/>
          </a:xfrm>
        </p:spPr>
        <p:txBody>
          <a:bodyPr>
            <a:normAutofit/>
          </a:bodyPr>
          <a:lstStyle>
            <a:lvl1pPr marL="0" indent="0" algn="just">
              <a:spcBef>
                <a:spcPct val="10000"/>
              </a:spcBef>
              <a:buClr>
                <a:srgbClr val="FF0000"/>
              </a:buClr>
              <a:buSzPct val="120000"/>
              <a:buFontTx/>
              <a:buNone/>
              <a:defRPr>
                <a:solidFill>
                  <a:schemeClr val="bg1"/>
                </a:solidFill>
              </a:defRPr>
            </a:lvl1pPr>
          </a:lstStyle>
          <a:p>
            <a:pPr algn="just">
              <a:spcBef>
                <a:spcPct val="10000"/>
              </a:spcBef>
              <a:buClr>
                <a:srgbClr val="FF0000"/>
              </a:buClr>
              <a:buSzPct val="120000"/>
              <a:buFont typeface="Symbol" panose="05050102010706020507" pitchFamily="18" charset="2"/>
              <a:buNone/>
            </a:pPr>
            <a:r>
              <a:rPr lang="ru-RU" altLang="ru-RU" sz="1200" b="1" dirty="0" smtClean="0"/>
              <a:t>Использование материалов презентации</a:t>
            </a:r>
          </a:p>
          <a:p>
            <a:pPr algn="just">
              <a:spcBef>
                <a:spcPct val="10000"/>
              </a:spcBef>
              <a:buClr>
                <a:srgbClr val="FF0000"/>
              </a:buClr>
              <a:buSzPct val="120000"/>
              <a:buFont typeface="Symbol" panose="05050102010706020507" pitchFamily="18" charset="2"/>
              <a:buChar char="·"/>
            </a:pPr>
            <a:endParaRPr lang="ru-RU" altLang="ru-RU" sz="1200" b="1" dirty="0" smtClean="0"/>
          </a:p>
          <a:p>
            <a:pPr algn="just">
              <a:spcBef>
                <a:spcPct val="10000"/>
              </a:spcBef>
              <a:buClr>
                <a:srgbClr val="FF0000"/>
              </a:buClr>
              <a:buSzPct val="120000"/>
              <a:buFont typeface="Symbol" panose="05050102010706020507" pitchFamily="18" charset="2"/>
              <a:buNone/>
            </a:pPr>
            <a:r>
              <a:rPr lang="ru-RU" altLang="ru-RU" sz="1200" dirty="0" smtClean="0"/>
              <a:t>Использование данной презентации, может осуществляться только при условии соблюдения требований законов  РФ об авторском праве и интеллектуальной собственности, а также с учетом требований настоящего Заявления.</a:t>
            </a:r>
          </a:p>
          <a:p>
            <a:pPr algn="just">
              <a:spcBef>
                <a:spcPct val="10000"/>
              </a:spcBef>
              <a:buClr>
                <a:srgbClr val="FF0000"/>
              </a:buClr>
              <a:buSzPct val="120000"/>
              <a:buFont typeface="Symbol" panose="05050102010706020507" pitchFamily="18" charset="2"/>
              <a:buChar char="·"/>
            </a:pPr>
            <a:endParaRPr lang="ru-RU" altLang="ru-RU" sz="1200" dirty="0" smtClean="0"/>
          </a:p>
          <a:p>
            <a:pPr algn="just">
              <a:spcBef>
                <a:spcPct val="10000"/>
              </a:spcBef>
              <a:buClr>
                <a:srgbClr val="FF0000"/>
              </a:buClr>
              <a:buSzPct val="120000"/>
              <a:buFont typeface="Symbol" panose="05050102010706020507" pitchFamily="18" charset="2"/>
              <a:buNone/>
            </a:pPr>
            <a:r>
              <a:rPr lang="ru-RU" altLang="ru-RU" sz="1200" dirty="0" smtClean="0"/>
              <a:t>Презентация является собственностью авторов. Разрешается распечатывать копию любой части презентации для личного некоммерческого использования, однако не допускается распечатывать какую-либо часть презентации с любой иной целью или по каким-либо причинам вносить изменения в любую часть презентации. Использование любой части презентации в другом произведении, как в печатной, электронной, так и иной форме, а также использование любой части презентации в другой презентации посредством ссылки или иным образом допускается только после получения письменного согласия авторов.</a:t>
            </a:r>
          </a:p>
          <a:p>
            <a:pPr lvl="0"/>
            <a:endParaRPr lang="ru-RU" dirty="0" smtClean="0"/>
          </a:p>
        </p:txBody>
      </p:sp>
      <p:sp>
        <p:nvSpPr>
          <p:cNvPr id="11" name="Блок-схема: ссылка на другую страницу 10"/>
          <p:cNvSpPr/>
          <p:nvPr userDrawn="1"/>
        </p:nvSpPr>
        <p:spPr>
          <a:xfrm>
            <a:off x="8517600" y="-5678"/>
            <a:ext cx="612648" cy="1047078"/>
          </a:xfrm>
          <a:prstGeom prst="flowChartOffpageConnector">
            <a:avLst/>
          </a:prstGeom>
          <a:gradFill>
            <a:gsLst>
              <a:gs pos="0">
                <a:schemeClr val="accent3">
                  <a:lumMod val="20000"/>
                  <a:lumOff val="80000"/>
                </a:schemeClr>
              </a:gs>
              <a:gs pos="33000">
                <a:schemeClr val="accent3">
                  <a:lumMod val="40000"/>
                  <a:lumOff val="60000"/>
                </a:schemeClr>
              </a:gs>
              <a:gs pos="53000">
                <a:schemeClr val="accent3">
                  <a:lumMod val="60000"/>
                  <a:lumOff val="40000"/>
                </a:schemeClr>
              </a:gs>
              <a:gs pos="100000">
                <a:schemeClr val="accent3">
                  <a:lumMod val="40000"/>
                  <a:lumOff val="60000"/>
                </a:schemeClr>
              </a:gs>
            </a:gsLst>
            <a:lin ang="5400000" scaled="1"/>
          </a:gradFill>
          <a:ln w="12700">
            <a:solidFill>
              <a:schemeClr val="accent3">
                <a:lumMod val="75000"/>
                <a:alpha val="53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5" name="Picture 20" descr="bluelogo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50357" y="68075"/>
            <a:ext cx="347133" cy="7393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Номер слайда 5"/>
          <p:cNvSpPr txBox="1">
            <a:spLocks/>
          </p:cNvSpPr>
          <p:nvPr userDrawn="1"/>
        </p:nvSpPr>
        <p:spPr>
          <a:xfrm>
            <a:off x="8517600" y="6274800"/>
            <a:ext cx="642505" cy="5832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dirty="0"/>
          </a:p>
        </p:txBody>
      </p:sp>
      <p:sp>
        <p:nvSpPr>
          <p:cNvPr id="4" name="Блок-схема: ссылка на другую страницу 3"/>
          <p:cNvSpPr/>
          <p:nvPr userDrawn="1"/>
        </p:nvSpPr>
        <p:spPr>
          <a:xfrm>
            <a:off x="8517600" y="-5678"/>
            <a:ext cx="612648" cy="1047078"/>
          </a:xfrm>
          <a:prstGeom prst="flowChartOffpageConnector">
            <a:avLst/>
          </a:prstGeom>
          <a:gradFill>
            <a:gsLst>
              <a:gs pos="0">
                <a:schemeClr val="accent3">
                  <a:lumMod val="20000"/>
                  <a:lumOff val="80000"/>
                </a:schemeClr>
              </a:gs>
              <a:gs pos="33000">
                <a:schemeClr val="accent3">
                  <a:lumMod val="40000"/>
                  <a:lumOff val="60000"/>
                </a:schemeClr>
              </a:gs>
              <a:gs pos="53000">
                <a:schemeClr val="accent3">
                  <a:lumMod val="60000"/>
                  <a:lumOff val="40000"/>
                </a:schemeClr>
              </a:gs>
              <a:gs pos="100000">
                <a:schemeClr val="accent3">
                  <a:lumMod val="40000"/>
                  <a:lumOff val="60000"/>
                </a:schemeClr>
              </a:gs>
            </a:gsLst>
            <a:lin ang="5400000" scaled="1"/>
          </a:gradFill>
          <a:ln w="12700">
            <a:solidFill>
              <a:schemeClr val="accent3">
                <a:lumMod val="75000"/>
                <a:alpha val="53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Номер слайда 5"/>
          <p:cNvSpPr txBox="1">
            <a:spLocks/>
          </p:cNvSpPr>
          <p:nvPr userDrawn="1"/>
        </p:nvSpPr>
        <p:spPr>
          <a:xfrm>
            <a:off x="0" y="6274800"/>
            <a:ext cx="8517600" cy="5832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8517600" cy="655200"/>
          </a:xfrm>
          <a:prstGeom prst="rect">
            <a:avLst/>
          </a:prstGeom>
          <a:solidFill>
            <a:schemeClr val="tx2">
              <a:lumMod val="20000"/>
              <a:lumOff val="80000"/>
              <a:alpha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dirty="0" smtClean="0"/>
              <a:t>Название слайда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30000" y="914400"/>
            <a:ext cx="7887600" cy="510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57200" y="6274800"/>
            <a:ext cx="8060400" cy="583200"/>
          </a:xfrm>
          <a:prstGeom prst="rect">
            <a:avLst/>
          </a:prstGeom>
          <a:noFill/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ru-RU" sz="1000" dirty="0" smtClean="0">
                <a:solidFill>
                  <a:schemeClr val="bg1"/>
                </a:solidFill>
                <a:cs typeface="Arial" pitchFamily="34" charset="0"/>
              </a:rPr>
              <a:t>Дисциплина «Взаимодействие с потребителями в туризме и индустрии гостеприимства»</a:t>
            </a:r>
            <a:endParaRPr lang="ru-RU" sz="1000" dirty="0" smtClean="0">
              <a:solidFill>
                <a:schemeClr val="bg1"/>
              </a:solidFill>
              <a:cs typeface="Arial" pitchFamily="34" charset="0"/>
            </a:endParaRPr>
          </a:p>
          <a:p>
            <a:r>
              <a:rPr lang="ru-RU" dirty="0" smtClean="0">
                <a:solidFill>
                  <a:schemeClr val="bg1"/>
                </a:solidFill>
                <a:cs typeface="Arial" pitchFamily="34" charset="0"/>
              </a:rPr>
              <a:t>Тема «Средства распространения рекламы в сервисе и туризме»</a:t>
            </a:r>
            <a:endParaRPr lang="ru-RU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9" name="Номер слайда 1"/>
          <p:cNvSpPr txBox="1">
            <a:spLocks/>
          </p:cNvSpPr>
          <p:nvPr userDrawn="1"/>
        </p:nvSpPr>
        <p:spPr>
          <a:xfrm>
            <a:off x="8517600" y="74212"/>
            <a:ext cx="612648" cy="580988"/>
          </a:xfrm>
          <a:prstGeom prst="rect">
            <a:avLst/>
          </a:prstGeom>
          <a:noFill/>
        </p:spPr>
        <p:txBody>
          <a:bodyPr vert="horz" lIns="91440" tIns="45720" rIns="91440" bIns="45720" rtlCol="0" anchor="ctr" anchorCtr="0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25CC8CE-4B5A-42E3-9A0D-77A4F70F0A95}" type="slidenum">
              <a:rPr kumimoji="0" lang="ru-RU" sz="20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2000" b="0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13" name="TextBox 34"/>
          <p:cNvSpPr txBox="1">
            <a:spLocks noChangeArrowheads="1"/>
          </p:cNvSpPr>
          <p:nvPr userDrawn="1"/>
        </p:nvSpPr>
        <p:spPr bwMode="auto">
          <a:xfrm>
            <a:off x="8498556" y="6443289"/>
            <a:ext cx="654044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ru-RU" sz="1000" b="1" dirty="0">
                <a:solidFill>
                  <a:srgbClr val="323655"/>
                </a:solidFill>
                <a:latin typeface="Segoe Print" panose="02000600000000000000" pitchFamily="2" charset="0"/>
              </a:rPr>
              <a:t>ВГУЭС</a:t>
            </a:r>
          </a:p>
        </p:txBody>
      </p:sp>
      <p:pic>
        <p:nvPicPr>
          <p:cNvPr id="15" name="Picture 18" descr="bluelogo4"/>
          <p:cNvPicPr>
            <a:picLocks noChangeAspect="1" noChangeArrowheads="1"/>
          </p:cNvPicPr>
          <p:nvPr userDrawn="1"/>
        </p:nvPicPr>
        <p:blipFill>
          <a:blip r:embed="rId12" cstate="print">
            <a:duotone>
              <a:prstClr val="black"/>
              <a:srgbClr val="0033CC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2770"/>
          <a:stretch>
            <a:fillRect/>
          </a:stretch>
        </p:blipFill>
        <p:spPr bwMode="auto">
          <a:xfrm>
            <a:off x="91018" y="6317412"/>
            <a:ext cx="275164" cy="4979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5" r:id="rId2"/>
    <p:sldLayoutId id="2147483657" r:id="rId3"/>
    <p:sldLayoutId id="2147483658" r:id="rId4"/>
    <p:sldLayoutId id="2147483660" r:id="rId5"/>
    <p:sldLayoutId id="2147483659" r:id="rId6"/>
    <p:sldLayoutId id="2147483661" r:id="rId7"/>
    <p:sldLayoutId id="2147483662" r:id="rId8"/>
    <p:sldLayoutId id="2147483663" r:id="rId9"/>
    <p:sldLayoutId id="2147483656" r:id="rId10"/>
  </p:sldLayoutIdLst>
  <p:timing>
    <p:tnLst>
      <p:par>
        <p:cTn id="1" dur="indefinite" restart="never" nodeType="tmRoot"/>
      </p:par>
    </p:tnLst>
  </p:timing>
  <p:hf sldNum="0" hdr="0"/>
  <p:txStyles>
    <p:titleStyle>
      <a:lvl1pPr algn="ctr" defTabSz="914400" rtl="0" eaLnBrk="1" latinLnBrk="0" hangingPunct="1">
        <a:spcBef>
          <a:spcPct val="0"/>
        </a:spcBef>
        <a:buNone/>
        <a:defRPr lang="ru-RU" sz="2400" b="1" i="0" kern="1200" baseline="0" dirty="0">
          <a:solidFill>
            <a:srgbClr val="333366"/>
          </a:solidFill>
          <a:latin typeface="Arial" pitchFamily="34" charset="0"/>
          <a:ea typeface="+mn-ea"/>
          <a:cs typeface="Arial" pitchFamily="34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7" Type="http://schemas.openxmlformats.org/officeDocument/2006/relationships/image" Target="../media/image7.jpg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8.xml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8.xml"/><Relationship Id="rId5" Type="http://schemas.openxmlformats.org/officeDocument/2006/relationships/diagramColors" Target="../diagrams/colors8.xml"/><Relationship Id="rId4" Type="http://schemas.openxmlformats.org/officeDocument/2006/relationships/diagramQuickStyle" Target="../diagrams/quickStyle8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9.xml"/><Relationship Id="rId2" Type="http://schemas.openxmlformats.org/officeDocument/2006/relationships/diagramData" Target="../diagrams/data9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9.xml"/><Relationship Id="rId5" Type="http://schemas.openxmlformats.org/officeDocument/2006/relationships/diagramColors" Target="../diagrams/colors9.xml"/><Relationship Id="rId4" Type="http://schemas.openxmlformats.org/officeDocument/2006/relationships/diagramQuickStyle" Target="../diagrams/quickStyle9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0.xml"/><Relationship Id="rId2" Type="http://schemas.openxmlformats.org/officeDocument/2006/relationships/diagramData" Target="../diagrams/data10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0.xml"/><Relationship Id="rId5" Type="http://schemas.openxmlformats.org/officeDocument/2006/relationships/diagramColors" Target="../diagrams/colors10.xml"/><Relationship Id="rId4" Type="http://schemas.openxmlformats.org/officeDocument/2006/relationships/diagramQuickStyle" Target="../diagrams/quickStyle10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1.xml"/><Relationship Id="rId2" Type="http://schemas.openxmlformats.org/officeDocument/2006/relationships/diagramData" Target="../diagrams/data1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1.xml"/><Relationship Id="rId5" Type="http://schemas.openxmlformats.org/officeDocument/2006/relationships/diagramColors" Target="../diagrams/colors11.xml"/><Relationship Id="rId4" Type="http://schemas.openxmlformats.org/officeDocument/2006/relationships/diagramQuickStyle" Target="../diagrams/quickStyle1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2.xml"/><Relationship Id="rId2" Type="http://schemas.openxmlformats.org/officeDocument/2006/relationships/diagramData" Target="../diagrams/data1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2.xml"/><Relationship Id="rId5" Type="http://schemas.openxmlformats.org/officeDocument/2006/relationships/diagramColors" Target="../diagrams/colors12.xml"/><Relationship Id="rId4" Type="http://schemas.openxmlformats.org/officeDocument/2006/relationships/diagramQuickStyle" Target="../diagrams/quickStyle1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3.xml"/><Relationship Id="rId7" Type="http://schemas.microsoft.com/office/2007/relationships/diagramDrawing" Target="../diagrams/drawing13.xml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3.xml"/><Relationship Id="rId5" Type="http://schemas.openxmlformats.org/officeDocument/2006/relationships/diagramQuickStyle" Target="../diagrams/quickStyle13.xml"/><Relationship Id="rId4" Type="http://schemas.openxmlformats.org/officeDocument/2006/relationships/diagramLayout" Target="../diagrams/layout13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4.xml"/><Relationship Id="rId2" Type="http://schemas.openxmlformats.org/officeDocument/2006/relationships/diagramData" Target="../diagrams/data1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4.xml"/><Relationship Id="rId5" Type="http://schemas.openxmlformats.org/officeDocument/2006/relationships/diagramColors" Target="../diagrams/colors14.xml"/><Relationship Id="rId4" Type="http://schemas.openxmlformats.org/officeDocument/2006/relationships/diagramQuickStyle" Target="../diagrams/quickStyle14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5.xml"/><Relationship Id="rId2" Type="http://schemas.openxmlformats.org/officeDocument/2006/relationships/diagramData" Target="../diagrams/data1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5.xml"/><Relationship Id="rId5" Type="http://schemas.openxmlformats.org/officeDocument/2006/relationships/diagramColors" Target="../diagrams/colors15.xml"/><Relationship Id="rId4" Type="http://schemas.openxmlformats.org/officeDocument/2006/relationships/diagramQuickStyle" Target="../diagrams/quickStyle15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/>
          <p:cNvSpPr>
            <a:spLocks noGrp="1"/>
          </p:cNvSpPr>
          <p:nvPr>
            <p:ph type="body" sz="quarter" idx="13"/>
          </p:nvPr>
        </p:nvSpPr>
        <p:spPr>
          <a:xfrm>
            <a:off x="165463" y="3595349"/>
            <a:ext cx="8900160" cy="522000"/>
          </a:xfrm>
        </p:spPr>
        <p:txBody>
          <a:bodyPr/>
          <a:lstStyle/>
          <a:p>
            <a:r>
              <a:rPr lang="ru-RU" dirty="0" smtClean="0"/>
              <a:t>Тема 5 </a:t>
            </a:r>
            <a:r>
              <a:rPr lang="ru-RU" dirty="0"/>
              <a:t>«Средства распространения рекламы в сервисе и </a:t>
            </a:r>
            <a:r>
              <a:rPr lang="ru-RU" dirty="0" smtClean="0"/>
              <a:t>туризме»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5"/>
          </p:nvPr>
        </p:nvSpPr>
        <p:spPr>
          <a:xfrm>
            <a:off x="0" y="6167476"/>
            <a:ext cx="9144000" cy="690524"/>
          </a:xfrm>
        </p:spPr>
        <p:txBody>
          <a:bodyPr/>
          <a:lstStyle/>
          <a:p>
            <a:r>
              <a:rPr lang="ru-RU" dirty="0" smtClean="0"/>
              <a:t>Владивосток</a:t>
            </a:r>
          </a:p>
          <a:p>
            <a:r>
              <a:rPr lang="ru-RU" dirty="0" smtClean="0"/>
              <a:t>2018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quarter" idx="11"/>
          </p:nvPr>
        </p:nvSpPr>
        <p:spPr>
          <a:xfrm>
            <a:off x="0" y="1635222"/>
            <a:ext cx="9144000" cy="309600"/>
          </a:xfrm>
        </p:spPr>
        <p:txBody>
          <a:bodyPr/>
          <a:lstStyle/>
          <a:p>
            <a:r>
              <a:rPr lang="ru-RU" dirty="0" smtClean="0"/>
              <a:t>Кафедра «туризма и экологии»</a:t>
            </a:r>
            <a:endParaRPr lang="ru-RU" dirty="0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12"/>
          </p:nvPr>
        </p:nvSpPr>
        <p:spPr>
          <a:xfrm>
            <a:off x="0" y="906978"/>
            <a:ext cx="9144000" cy="399600"/>
          </a:xfrm>
          <a:solidFill>
            <a:schemeClr val="bg1">
              <a:alpha val="0"/>
            </a:schemeClr>
          </a:solidFill>
        </p:spPr>
        <p:txBody>
          <a:bodyPr/>
          <a:lstStyle/>
          <a:p>
            <a:r>
              <a:rPr lang="ru-RU" dirty="0" smtClean="0"/>
              <a:t>Дисциплина «Взаимодействие с потребителями в туризме и индустрии гостеприимства»</a:t>
            </a:r>
            <a:endParaRPr lang="ru-RU" dirty="0"/>
          </a:p>
        </p:txBody>
      </p:sp>
      <p:sp>
        <p:nvSpPr>
          <p:cNvPr id="6" name="Текст 5"/>
          <p:cNvSpPr>
            <a:spLocks noGrp="1"/>
          </p:cNvSpPr>
          <p:nvPr>
            <p:ph type="body" sz="quarter" idx="14"/>
          </p:nvPr>
        </p:nvSpPr>
        <p:spPr>
          <a:xfrm>
            <a:off x="43543" y="5458276"/>
            <a:ext cx="9144000" cy="309600"/>
          </a:xfrm>
        </p:spPr>
        <p:txBody>
          <a:bodyPr/>
          <a:lstStyle/>
          <a:p>
            <a:r>
              <a:rPr lang="ru-RU" dirty="0" smtClean="0"/>
              <a:t>Автор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Толстых Ирина Николаевна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ru-RU" sz="1000" dirty="0" smtClean="0">
                <a:cs typeface="Arial" pitchFamily="34" charset="0"/>
              </a:rPr>
              <a:t>Дисциплина «Взаимодействие с потребителями в туризме и индустрии гостеприимства»</a:t>
            </a:r>
            <a:endParaRPr lang="ru-RU" sz="1000" dirty="0" smtClean="0">
              <a:cs typeface="Arial" pitchFamily="34" charset="0"/>
            </a:endParaRPr>
          </a:p>
          <a:p>
            <a:r>
              <a:rPr lang="ru-RU" dirty="0" smtClean="0">
                <a:cs typeface="Arial" pitchFamily="34" charset="0"/>
              </a:rPr>
              <a:t>Тема «Средства распространения рекламы в сервисе и туризме»</a:t>
            </a:r>
            <a:endParaRPr lang="ru-RU" dirty="0">
              <a:cs typeface="Arial" pitchFamily="34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ru-RU" dirty="0" smtClean="0"/>
              <a:t>Содержание 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pPr marL="342900" indent="-342900">
              <a:lnSpc>
                <a:spcPct val="200000"/>
              </a:lnSpc>
              <a:buFont typeface="Wingdings" panose="05000000000000000000" pitchFamily="2" charset="2"/>
              <a:buChar char="v"/>
            </a:pPr>
            <a:r>
              <a:rPr lang="ru-RU" dirty="0"/>
              <a:t>Рекламные средства</a:t>
            </a:r>
            <a:endParaRPr lang="en-US" dirty="0"/>
          </a:p>
          <a:p>
            <a:pPr marL="342900" indent="-342900">
              <a:lnSpc>
                <a:spcPct val="200000"/>
              </a:lnSpc>
              <a:buFont typeface="Wingdings" panose="05000000000000000000" pitchFamily="2" charset="2"/>
              <a:buChar char="v"/>
            </a:pPr>
            <a:r>
              <a:rPr lang="ru-RU" dirty="0"/>
              <a:t>Выбор средств распространения рекламы и их эффективность</a:t>
            </a:r>
            <a:endParaRPr lang="en-US" dirty="0"/>
          </a:p>
          <a:p>
            <a:pPr marL="342900" indent="-342900">
              <a:lnSpc>
                <a:spcPct val="200000"/>
              </a:lnSpc>
              <a:buFont typeface="Wingdings" panose="05000000000000000000" pitchFamily="2" charset="2"/>
              <a:buChar char="v"/>
            </a:pPr>
            <a:r>
              <a:rPr lang="ru-RU" dirty="0"/>
              <a:t>Современные тенденции развития рекламных носителей</a:t>
            </a:r>
            <a:endParaRPr lang="en-US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499528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ru-RU" sz="1000" dirty="0" smtClean="0">
                <a:cs typeface="Arial" pitchFamily="34" charset="0"/>
              </a:rPr>
              <a:t>Дисциплина «Взаимодействие с потребителями в туризме и индустрии гостеприимства»</a:t>
            </a:r>
            <a:endParaRPr lang="ru-RU" sz="1000" dirty="0" smtClean="0">
              <a:cs typeface="Arial" pitchFamily="34" charset="0"/>
            </a:endParaRPr>
          </a:p>
          <a:p>
            <a:r>
              <a:rPr lang="ru-RU" dirty="0" smtClean="0">
                <a:cs typeface="Arial" pitchFamily="34" charset="0"/>
              </a:rPr>
              <a:t>Тема «Средства распространения рекламы в сервисе и туризме»</a:t>
            </a:r>
            <a:endParaRPr lang="ru-RU" dirty="0">
              <a:cs typeface="Arial" pitchFamily="34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ru-RU" dirty="0"/>
              <a:t>Рекламные средства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pPr marL="342900" indent="-342900">
              <a:lnSpc>
                <a:spcPct val="200000"/>
              </a:lnSpc>
              <a:buFont typeface="Wingdings" panose="05000000000000000000" pitchFamily="2" charset="2"/>
              <a:buChar char="ü"/>
            </a:pPr>
            <a:r>
              <a:rPr lang="ru-RU" dirty="0"/>
              <a:t>Реклама в прессе</a:t>
            </a:r>
          </a:p>
          <a:p>
            <a:pPr marL="342900" indent="-342900">
              <a:lnSpc>
                <a:spcPct val="200000"/>
              </a:lnSpc>
              <a:buFont typeface="Wingdings" panose="05000000000000000000" pitchFamily="2" charset="2"/>
              <a:buChar char="ü"/>
            </a:pPr>
            <a:r>
              <a:rPr lang="ru-RU" dirty="0"/>
              <a:t>Печатная реклама</a:t>
            </a:r>
          </a:p>
          <a:p>
            <a:pPr marL="342900" indent="-342900">
              <a:lnSpc>
                <a:spcPct val="200000"/>
              </a:lnSpc>
              <a:buFont typeface="Wingdings" panose="05000000000000000000" pitchFamily="2" charset="2"/>
              <a:buChar char="ü"/>
            </a:pPr>
            <a:r>
              <a:rPr lang="ru-RU" dirty="0"/>
              <a:t>Аудиовизуальная реклама</a:t>
            </a:r>
          </a:p>
          <a:p>
            <a:pPr marL="342900" indent="-342900">
              <a:lnSpc>
                <a:spcPct val="200000"/>
              </a:lnSpc>
              <a:buFont typeface="Wingdings" panose="05000000000000000000" pitchFamily="2" charset="2"/>
              <a:buChar char="ü"/>
            </a:pPr>
            <a:r>
              <a:rPr lang="ru-RU" dirty="0"/>
              <a:t>Радио- и телереклама</a:t>
            </a:r>
          </a:p>
          <a:p>
            <a:pPr marL="342900" indent="-342900">
              <a:lnSpc>
                <a:spcPct val="200000"/>
              </a:lnSpc>
              <a:buFont typeface="Wingdings" panose="05000000000000000000" pitchFamily="2" charset="2"/>
              <a:buChar char="ü"/>
            </a:pPr>
            <a:r>
              <a:rPr lang="ru-RU" dirty="0"/>
              <a:t>Рекламно-сувенирная продукция </a:t>
            </a:r>
          </a:p>
          <a:p>
            <a:pPr marL="342900" indent="-342900">
              <a:lnSpc>
                <a:spcPct val="200000"/>
              </a:lnSpc>
              <a:buFont typeface="Wingdings" panose="05000000000000000000" pitchFamily="2" charset="2"/>
              <a:buChar char="ü"/>
            </a:pPr>
            <a:r>
              <a:rPr lang="ru-RU" dirty="0"/>
              <a:t>Прямая почтовая рассылка</a:t>
            </a:r>
          </a:p>
          <a:p>
            <a:pPr marL="342900" indent="-342900">
              <a:lnSpc>
                <a:spcPct val="200000"/>
              </a:lnSpc>
              <a:buFont typeface="Wingdings" panose="05000000000000000000" pitchFamily="2" charset="2"/>
              <a:buChar char="ü"/>
            </a:pPr>
            <a:r>
              <a:rPr lang="ru-RU" dirty="0"/>
              <a:t>Наружная реклама</a:t>
            </a:r>
          </a:p>
          <a:p>
            <a:pPr marL="342900" indent="-342900">
              <a:lnSpc>
                <a:spcPct val="200000"/>
              </a:lnSpc>
              <a:buFont typeface="Wingdings" panose="05000000000000000000" pitchFamily="2" charset="2"/>
              <a:buChar char="ü"/>
            </a:pPr>
            <a:r>
              <a:rPr lang="ru-RU" dirty="0"/>
              <a:t>Реклама в интернете</a:t>
            </a:r>
          </a:p>
        </p:txBody>
      </p:sp>
    </p:spTree>
    <p:extLst>
      <p:ext uri="{BB962C8B-B14F-4D97-AF65-F5344CB8AC3E}">
        <p14:creationId xmlns:p14="http://schemas.microsoft.com/office/powerpoint/2010/main" val="198430935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ru-RU" sz="1000" dirty="0" smtClean="0">
                <a:cs typeface="Arial" pitchFamily="34" charset="0"/>
              </a:rPr>
              <a:t>Дисциплина «Взаимодействие с потребителями в туризме и индустрии гостеприимства»</a:t>
            </a:r>
            <a:endParaRPr lang="ru-RU" sz="1000" dirty="0" smtClean="0">
              <a:cs typeface="Arial" pitchFamily="34" charset="0"/>
            </a:endParaRPr>
          </a:p>
          <a:p>
            <a:r>
              <a:rPr lang="ru-RU" dirty="0" smtClean="0">
                <a:cs typeface="Arial" pitchFamily="34" charset="0"/>
              </a:rPr>
              <a:t>Тема «Средства распространения рекламы в сервисе и туризме»</a:t>
            </a:r>
            <a:endParaRPr lang="ru-RU" dirty="0">
              <a:cs typeface="Arial" pitchFamily="34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ru-RU" dirty="0">
                <a:solidFill>
                  <a:schemeClr val="accent1">
                    <a:lumMod val="75000"/>
                  </a:schemeClr>
                </a:solidFill>
              </a:rPr>
              <a:t>Реклама в прессе</a:t>
            </a:r>
            <a:endParaRPr lang="ru-RU" dirty="0"/>
          </a:p>
        </p:txBody>
      </p:sp>
      <p:graphicFrame>
        <p:nvGraphicFramePr>
          <p:cNvPr id="5" name="Объект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182789346"/>
              </p:ext>
            </p:extLst>
          </p:nvPr>
        </p:nvGraphicFramePr>
        <p:xfrm>
          <a:off x="499349" y="817877"/>
          <a:ext cx="8045562" cy="440051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1418897" y="5106322"/>
            <a:ext cx="7725103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/>
              <a:t>Бесспорное достоинство рекламы в прессе является возможность осуществления обратной связи с читателем. С данной целью используют специальные купоны, которые </a:t>
            </a:r>
            <a:r>
              <a:rPr lang="ru-RU" sz="1400" dirty="0" smtClean="0"/>
              <a:t>заинтересованный </a:t>
            </a:r>
            <a:r>
              <a:rPr lang="ru-RU" sz="1400" dirty="0"/>
              <a:t>потребитель может отправить обратно рекламодателю для ознакомления с </a:t>
            </a:r>
            <a:r>
              <a:rPr lang="ru-RU" sz="1400" dirty="0" smtClean="0"/>
              <a:t>дополнительной </a:t>
            </a:r>
            <a:r>
              <a:rPr lang="ru-RU" sz="1400" dirty="0"/>
              <a:t>информацией о туристском предложении или, в отдельных случаях, даже прислать формуляр заявки на приобретение тура.</a:t>
            </a:r>
          </a:p>
        </p:txBody>
      </p:sp>
      <p:sp>
        <p:nvSpPr>
          <p:cNvPr id="7" name="Крест 6"/>
          <p:cNvSpPr/>
          <p:nvPr/>
        </p:nvSpPr>
        <p:spPr>
          <a:xfrm>
            <a:off x="458998" y="5252558"/>
            <a:ext cx="800877" cy="877078"/>
          </a:xfrm>
          <a:prstGeom prst="pl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9640999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ru-RU" sz="1000" dirty="0" smtClean="0">
                <a:cs typeface="Arial" pitchFamily="34" charset="0"/>
              </a:rPr>
              <a:t>Дисциплина «Взаимодействие с потребителями в туризме и индустрии гостеприимства»</a:t>
            </a:r>
            <a:endParaRPr lang="ru-RU" sz="1000" dirty="0" smtClean="0">
              <a:cs typeface="Arial" pitchFamily="34" charset="0"/>
            </a:endParaRPr>
          </a:p>
          <a:p>
            <a:r>
              <a:rPr lang="ru-RU" dirty="0" smtClean="0">
                <a:cs typeface="Arial" pitchFamily="34" charset="0"/>
              </a:rPr>
              <a:t>Тема «Средства распространения рекламы в сервисе и туризме»</a:t>
            </a:r>
            <a:endParaRPr lang="ru-RU" dirty="0">
              <a:cs typeface="Arial" pitchFamily="34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ru-RU" dirty="0">
                <a:solidFill>
                  <a:schemeClr val="accent1">
                    <a:lumMod val="75000"/>
                  </a:schemeClr>
                </a:solidFill>
              </a:rPr>
              <a:t>Печатная реклама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quarter" idx="15"/>
          </p:nvPr>
        </p:nvSpPr>
        <p:spPr>
          <a:xfrm>
            <a:off x="394138" y="914400"/>
            <a:ext cx="8121267" cy="5234152"/>
          </a:xfrm>
        </p:spPr>
        <p:txBody>
          <a:bodyPr>
            <a:normAutofit fontScale="85000" lnSpcReduction="10000"/>
          </a:bodyPr>
          <a:lstStyle/>
          <a:p>
            <a:pPr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ru-RU" dirty="0">
                <a:solidFill>
                  <a:schemeClr val="accent1">
                    <a:lumMod val="50000"/>
                  </a:schemeClr>
                </a:solidFill>
              </a:rPr>
              <a:t>Реклама, выполненная на специально изготовленной в рекламных целях печатной продукции, не являющейся периодическим изданием и рассчитанной преимущественно на зрительное восприятие. </a:t>
            </a:r>
            <a:endParaRPr lang="ru-RU" dirty="0" smtClean="0">
              <a:solidFill>
                <a:schemeClr val="accent1">
                  <a:lumMod val="50000"/>
                </a:schemeClr>
              </a:solidFill>
            </a:endParaRPr>
          </a:p>
          <a:p>
            <a:pPr>
              <a:lnSpc>
                <a:spcPct val="150000"/>
              </a:lnSpc>
            </a:pPr>
            <a:endParaRPr lang="ru-RU" dirty="0">
              <a:solidFill>
                <a:schemeClr val="accent1">
                  <a:lumMod val="50000"/>
                </a:schemeClr>
              </a:solidFill>
            </a:endParaRP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ru-RU" dirty="0">
                <a:solidFill>
                  <a:schemeClr val="accent1">
                    <a:lumMod val="50000"/>
                  </a:schemeClr>
                </a:solidFill>
              </a:rPr>
              <a:t>Размещение материалов не налагает ограничений в местоположении, что позволяет более эффективно воздействовать на целевые аудитории. </a:t>
            </a:r>
            <a:endParaRPr lang="ru-RU" dirty="0" smtClean="0">
              <a:solidFill>
                <a:schemeClr val="accent1">
                  <a:lumMod val="50000"/>
                </a:schemeClr>
              </a:solidFill>
            </a:endParaRPr>
          </a:p>
          <a:p>
            <a:pPr>
              <a:lnSpc>
                <a:spcPct val="150000"/>
              </a:lnSpc>
            </a:pPr>
            <a:endParaRPr lang="ru-RU" dirty="0">
              <a:solidFill>
                <a:schemeClr val="accent1">
                  <a:lumMod val="50000"/>
                </a:schemeClr>
              </a:solidFill>
            </a:endParaRP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ru-RU" dirty="0">
                <a:solidFill>
                  <a:schemeClr val="accent1">
                    <a:lumMod val="50000"/>
                  </a:schemeClr>
                </a:solidFill>
              </a:rPr>
              <a:t>Достаточно часто применяются различные качественные фотоснимки достопримечательностей, ландшафтов, гостиниц и других видов туристского интереса. </a:t>
            </a:r>
            <a:endParaRPr lang="ru-RU" dirty="0" smtClean="0">
              <a:solidFill>
                <a:schemeClr val="accent1">
                  <a:lumMod val="50000"/>
                </a:schemeClr>
              </a:solidFill>
            </a:endParaRPr>
          </a:p>
          <a:p>
            <a:pPr>
              <a:lnSpc>
                <a:spcPct val="150000"/>
              </a:lnSpc>
            </a:pPr>
            <a:endParaRPr lang="ru-RU" dirty="0">
              <a:solidFill>
                <a:schemeClr val="accent1">
                  <a:lumMod val="50000"/>
                </a:schemeClr>
              </a:solidFill>
            </a:endParaRP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ru-RU" dirty="0">
                <a:solidFill>
                  <a:schemeClr val="accent1">
                    <a:lumMod val="50000"/>
                  </a:schemeClr>
                </a:solidFill>
              </a:rPr>
              <a:t>Печатная реклама может находиться в каталоге, проспекте, буклете, плакате, рекламной листовке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8290565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ru-RU" sz="1000" dirty="0" smtClean="0">
                <a:cs typeface="Arial" pitchFamily="34" charset="0"/>
              </a:rPr>
              <a:t>Дисциплина «Взаимодействие с потребителями в туризме и индустрии гостеприимства»</a:t>
            </a:r>
            <a:endParaRPr lang="ru-RU" sz="1000" dirty="0" smtClean="0">
              <a:cs typeface="Arial" pitchFamily="34" charset="0"/>
            </a:endParaRPr>
          </a:p>
          <a:p>
            <a:r>
              <a:rPr lang="ru-RU" dirty="0" smtClean="0">
                <a:cs typeface="Arial" pitchFamily="34" charset="0"/>
              </a:rPr>
              <a:t>Тема «Средства распространения рекламы в сервисе и туризме»</a:t>
            </a:r>
            <a:endParaRPr lang="ru-RU" dirty="0">
              <a:cs typeface="Arial" pitchFamily="34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ru-RU" dirty="0">
                <a:solidFill>
                  <a:schemeClr val="accent1">
                    <a:lumMod val="75000"/>
                  </a:schemeClr>
                </a:solidFill>
              </a:rPr>
              <a:t>Аудиовизуальная реклама</a:t>
            </a:r>
            <a:endParaRPr lang="ru-RU" dirty="0"/>
          </a:p>
        </p:txBody>
      </p:sp>
      <p:pic>
        <p:nvPicPr>
          <p:cNvPr id="6" name="Объект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26069" y="827844"/>
            <a:ext cx="1432684" cy="1261981"/>
          </a:xfrm>
          <a:prstGeom prst="rect">
            <a:avLst/>
          </a:prstGeom>
        </p:spPr>
      </p:pic>
      <p:pic>
        <p:nvPicPr>
          <p:cNvPr id="7" name="Объект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72668" y="827846"/>
            <a:ext cx="1432684" cy="1261981"/>
          </a:xfrm>
          <a:prstGeom prst="rect">
            <a:avLst/>
          </a:prstGeom>
        </p:spPr>
      </p:pic>
      <p:pic>
        <p:nvPicPr>
          <p:cNvPr id="8" name="Объект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78524" y="827845"/>
            <a:ext cx="1432684" cy="1261981"/>
          </a:xfrm>
          <a:prstGeom prst="rect">
            <a:avLst/>
          </a:prstGeom>
        </p:spPr>
      </p:pic>
      <p:graphicFrame>
        <p:nvGraphicFramePr>
          <p:cNvPr id="9" name="Схема 8"/>
          <p:cNvGraphicFramePr/>
          <p:nvPr>
            <p:extLst>
              <p:ext uri="{D42A27DB-BD31-4B8C-83A1-F6EECF244321}">
                <p14:modId xmlns:p14="http://schemas.microsoft.com/office/powerpoint/2010/main" val="1952038261"/>
              </p:ext>
            </p:extLst>
          </p:nvPr>
        </p:nvGraphicFramePr>
        <p:xfrm>
          <a:off x="22892" y="2256399"/>
          <a:ext cx="8332236" cy="275253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0" name="Горизонтальный свиток 9"/>
          <p:cNvSpPr/>
          <p:nvPr/>
        </p:nvSpPr>
        <p:spPr>
          <a:xfrm>
            <a:off x="850694" y="5056226"/>
            <a:ext cx="7641771" cy="1045029"/>
          </a:xfrm>
          <a:prstGeom prst="horizontalScrol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Мультимедийные технологи нашли отклик в туристской сфере – создание электронных </a:t>
            </a:r>
            <a:r>
              <a:rPr lang="ru-RU" dirty="0" smtClean="0"/>
              <a:t>каталогов</a:t>
            </a:r>
            <a:r>
              <a:rPr lang="ru-RU" dirty="0"/>
              <a:t>, энциклопедических, справочных и рекламно-презентационных дисков.</a:t>
            </a:r>
          </a:p>
        </p:txBody>
      </p:sp>
    </p:spTree>
    <p:extLst>
      <p:ext uri="{BB962C8B-B14F-4D97-AF65-F5344CB8AC3E}">
        <p14:creationId xmlns:p14="http://schemas.microsoft.com/office/powerpoint/2010/main" val="89305399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ru-RU" sz="1000" dirty="0" smtClean="0">
                <a:cs typeface="Arial" pitchFamily="34" charset="0"/>
              </a:rPr>
              <a:t>Дисциплина «Взаимодействие с потребителями в туризме и индустрии гостеприимства»</a:t>
            </a:r>
            <a:endParaRPr lang="ru-RU" sz="1000" dirty="0" smtClean="0">
              <a:cs typeface="Arial" pitchFamily="34" charset="0"/>
            </a:endParaRPr>
          </a:p>
          <a:p>
            <a:r>
              <a:rPr lang="ru-RU" dirty="0" smtClean="0">
                <a:cs typeface="Arial" pitchFamily="34" charset="0"/>
              </a:rPr>
              <a:t>Тема «Средства распространения рекламы в сервисе и туризме»</a:t>
            </a:r>
            <a:endParaRPr lang="ru-RU" dirty="0">
              <a:cs typeface="Arial" pitchFamily="34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ru-RU" dirty="0">
                <a:solidFill>
                  <a:schemeClr val="accent1">
                    <a:lumMod val="75000"/>
                  </a:schemeClr>
                </a:solidFill>
              </a:rPr>
              <a:t>Радио- и телереклама</a:t>
            </a:r>
            <a:endParaRPr lang="ru-RU" dirty="0"/>
          </a:p>
        </p:txBody>
      </p:sp>
      <p:graphicFrame>
        <p:nvGraphicFramePr>
          <p:cNvPr id="5" name="Объект 7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97865245"/>
              </p:ext>
            </p:extLst>
          </p:nvPr>
        </p:nvGraphicFramePr>
        <p:xfrm>
          <a:off x="128752" y="814017"/>
          <a:ext cx="8715703" cy="527147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22357724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ru-RU" sz="1000" dirty="0" smtClean="0">
                <a:cs typeface="Arial" pitchFamily="34" charset="0"/>
              </a:rPr>
              <a:t>Дисциплина «Взаимодействие с потребителями в туризме и индустрии гостеприимства»</a:t>
            </a:r>
            <a:endParaRPr lang="ru-RU" sz="1000" dirty="0" smtClean="0">
              <a:cs typeface="Arial" pitchFamily="34" charset="0"/>
            </a:endParaRPr>
          </a:p>
          <a:p>
            <a:r>
              <a:rPr lang="ru-RU" dirty="0" smtClean="0">
                <a:cs typeface="Arial" pitchFamily="34" charset="0"/>
              </a:rPr>
              <a:t>Тема «Средства распространения рекламы в сервисе и туризме»</a:t>
            </a:r>
            <a:endParaRPr lang="ru-RU" dirty="0">
              <a:cs typeface="Arial" pitchFamily="34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ru-RU" dirty="0">
                <a:solidFill>
                  <a:schemeClr val="accent1">
                    <a:lumMod val="75000"/>
                  </a:schemeClr>
                </a:solidFill>
              </a:rPr>
              <a:t>Рекламно-сувенирная продукция </a:t>
            </a:r>
            <a:endParaRPr lang="ru-RU" dirty="0"/>
          </a:p>
        </p:txBody>
      </p:sp>
      <p:sp>
        <p:nvSpPr>
          <p:cNvPr id="5" name="Объект 2"/>
          <p:cNvSpPr txBox="1">
            <a:spLocks/>
          </p:cNvSpPr>
          <p:nvPr/>
        </p:nvSpPr>
        <p:spPr>
          <a:xfrm>
            <a:off x="195799" y="981986"/>
            <a:ext cx="4628450" cy="5142756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Char char="ü"/>
            </a:pPr>
            <a:r>
              <a:rPr lang="ru-RU" sz="2000" dirty="0" smtClean="0">
                <a:solidFill>
                  <a:schemeClr val="accent1">
                    <a:lumMod val="50000"/>
                  </a:schemeClr>
                </a:solidFill>
              </a:rPr>
              <a:t>Это вид изделий, используемых в качестве подарков, призов, раздаточных материалов в рекламных кампаниях, а также в виде корпоративных и бизнес-сувениров, чаще всего с нанесением логотипа или фирменного стиля заказчика на самом продукте или его упаковке.</a:t>
            </a:r>
          </a:p>
          <a:p>
            <a:pPr marL="0" indent="0">
              <a:buNone/>
            </a:pPr>
            <a:r>
              <a:rPr lang="ru-RU" sz="2000" dirty="0" smtClean="0">
                <a:solidFill>
                  <a:schemeClr val="accent1">
                    <a:lumMod val="50000"/>
                  </a:schemeClr>
                </a:solidFill>
              </a:rPr>
              <a:t> 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ru-RU" sz="2000" dirty="0" smtClean="0">
                <a:solidFill>
                  <a:schemeClr val="accent1">
                    <a:lumMod val="50000"/>
                  </a:schemeClr>
                </a:solidFill>
              </a:rPr>
              <a:t>Часто в аналогичном контексте употребляются термины </a:t>
            </a:r>
            <a:r>
              <a:rPr lang="ru-RU" sz="2000" i="1" dirty="0" err="1" smtClean="0">
                <a:solidFill>
                  <a:schemeClr val="accent1">
                    <a:lumMod val="50000"/>
                  </a:schemeClr>
                </a:solidFill>
              </a:rPr>
              <a:t>промоподарки</a:t>
            </a:r>
            <a:r>
              <a:rPr lang="ru-RU" sz="2000" i="1" dirty="0" smtClean="0">
                <a:solidFill>
                  <a:schemeClr val="accent1">
                    <a:lumMod val="50000"/>
                  </a:schemeClr>
                </a:solidFill>
              </a:rPr>
              <a:t>, </a:t>
            </a:r>
            <a:r>
              <a:rPr lang="ru-RU" sz="2000" i="1" dirty="0" err="1" smtClean="0">
                <a:solidFill>
                  <a:schemeClr val="accent1">
                    <a:lumMod val="50000"/>
                  </a:schemeClr>
                </a:solidFill>
              </a:rPr>
              <a:t>промосувениры</a:t>
            </a:r>
            <a:r>
              <a:rPr lang="ru-RU" sz="2000" i="1" dirty="0" smtClean="0">
                <a:solidFill>
                  <a:schemeClr val="accent1">
                    <a:lumMod val="50000"/>
                  </a:schemeClr>
                </a:solidFill>
              </a:rPr>
              <a:t>, бизнес-подарки</a:t>
            </a:r>
            <a:r>
              <a:rPr lang="ru-RU" sz="2000" dirty="0" smtClean="0">
                <a:solidFill>
                  <a:schemeClr val="accent1">
                    <a:lumMod val="50000"/>
                  </a:schemeClr>
                </a:solidFill>
              </a:rPr>
              <a:t>. </a:t>
            </a:r>
            <a:endParaRPr lang="ru-RU" sz="2000" dirty="0">
              <a:solidFill>
                <a:schemeClr val="accent1">
                  <a:lumMod val="50000"/>
                </a:schemeClr>
              </a:solidFill>
            </a:endParaRPr>
          </a:p>
        </p:txBody>
      </p:sp>
      <p:graphicFrame>
        <p:nvGraphicFramePr>
          <p:cNvPr id="6" name="Схема 5"/>
          <p:cNvGraphicFramePr/>
          <p:nvPr>
            <p:extLst>
              <p:ext uri="{D42A27DB-BD31-4B8C-83A1-F6EECF244321}">
                <p14:modId xmlns:p14="http://schemas.microsoft.com/office/powerpoint/2010/main" val="3258206245"/>
              </p:ext>
            </p:extLst>
          </p:nvPr>
        </p:nvGraphicFramePr>
        <p:xfrm>
          <a:off x="4824250" y="755231"/>
          <a:ext cx="3909848" cy="53695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0968199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ru-RU" sz="1000" dirty="0" smtClean="0">
                <a:cs typeface="Arial" pitchFamily="34" charset="0"/>
              </a:rPr>
              <a:t>Дисциплина «Взаимодействие с потребителями в туризме и индустрии гостеприимства»</a:t>
            </a:r>
            <a:endParaRPr lang="ru-RU" sz="1000" dirty="0" smtClean="0">
              <a:cs typeface="Arial" pitchFamily="34" charset="0"/>
            </a:endParaRPr>
          </a:p>
          <a:p>
            <a:r>
              <a:rPr lang="ru-RU" dirty="0" smtClean="0">
                <a:cs typeface="Arial" pitchFamily="34" charset="0"/>
              </a:rPr>
              <a:t>Тема «Средства распространения рекламы в сервисе и туризме»</a:t>
            </a:r>
            <a:endParaRPr lang="ru-RU" dirty="0">
              <a:cs typeface="Arial" pitchFamily="34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ru-RU" dirty="0">
                <a:solidFill>
                  <a:schemeClr val="accent1">
                    <a:lumMod val="75000"/>
                  </a:schemeClr>
                </a:solidFill>
              </a:rPr>
              <a:t>Прямая почтовая рассылка</a:t>
            </a:r>
            <a:endParaRPr lang="ru-RU" dirty="0"/>
          </a:p>
        </p:txBody>
      </p:sp>
      <p:sp>
        <p:nvSpPr>
          <p:cNvPr id="5" name="Объект 10"/>
          <p:cNvSpPr txBox="1">
            <a:spLocks/>
          </p:cNvSpPr>
          <p:nvPr/>
        </p:nvSpPr>
        <p:spPr>
          <a:xfrm>
            <a:off x="286407" y="926990"/>
            <a:ext cx="4443248" cy="5158499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chemeClr val="accent1">
                  <a:lumMod val="60000"/>
                  <a:lumOff val="40000"/>
                </a:schemeClr>
              </a:buClr>
              <a:buFont typeface="Wingdings" panose="05000000000000000000" pitchFamily="2" charset="2"/>
              <a:buChar char="ü"/>
            </a:pPr>
            <a:r>
              <a:rPr lang="ru-RU" sz="2400" dirty="0" smtClean="0">
                <a:solidFill>
                  <a:schemeClr val="accent1">
                    <a:lumMod val="50000"/>
                  </a:schemeClr>
                </a:solidFill>
              </a:rPr>
              <a:t>Представляет собой адресное распространение рекламных материалов (</a:t>
            </a:r>
            <a:r>
              <a:rPr lang="ru-RU" sz="2000" dirty="0" smtClean="0">
                <a:solidFill>
                  <a:schemeClr val="accent1">
                    <a:lumMod val="50000"/>
                  </a:schemeClr>
                </a:solidFill>
              </a:rPr>
              <a:t>в форме писем, буклетов, проспектов, каталогов и т. п.) </a:t>
            </a:r>
            <a:r>
              <a:rPr lang="ru-RU" sz="2400" dirty="0" smtClean="0">
                <a:solidFill>
                  <a:schemeClr val="accent1">
                    <a:lumMod val="50000"/>
                  </a:schemeClr>
                </a:solidFill>
              </a:rPr>
              <a:t>среди потенциальных покупателей.</a:t>
            </a:r>
          </a:p>
          <a:p>
            <a:pPr>
              <a:buClr>
                <a:schemeClr val="accent1">
                  <a:lumMod val="60000"/>
                  <a:lumOff val="40000"/>
                </a:schemeClr>
              </a:buClr>
              <a:buFont typeface="Wingdings" panose="05000000000000000000" pitchFamily="2" charset="2"/>
              <a:buChar char="ü"/>
            </a:pPr>
            <a:r>
              <a:rPr lang="ru-RU" sz="2400" dirty="0" smtClean="0">
                <a:solidFill>
                  <a:schemeClr val="accent1">
                    <a:lumMod val="50000"/>
                  </a:schemeClr>
                </a:solidFill>
              </a:rPr>
              <a:t>По некоторым оценкам рассылка в тысячу адресов по эффективности </a:t>
            </a:r>
            <a:r>
              <a:rPr lang="ru-RU" sz="2000" dirty="0" smtClean="0">
                <a:solidFill>
                  <a:schemeClr val="accent1">
                    <a:lumMod val="50000"/>
                  </a:schemeClr>
                </a:solidFill>
              </a:rPr>
              <a:t>(т. е. по количеству откликов на нее) </a:t>
            </a:r>
            <a:r>
              <a:rPr lang="ru-RU" sz="2400" dirty="0" smtClean="0">
                <a:solidFill>
                  <a:schemeClr val="accent1">
                    <a:lumMod val="50000"/>
                  </a:schemeClr>
                </a:solidFill>
              </a:rPr>
              <a:t>равна публикации в прессе двух коммерческих объявлений.</a:t>
            </a:r>
            <a:endParaRPr lang="ru-RU" sz="24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6" name="Объект 11"/>
          <p:cNvSpPr txBox="1">
            <a:spLocks/>
          </p:cNvSpPr>
          <p:nvPr/>
        </p:nvSpPr>
        <p:spPr>
          <a:xfrm>
            <a:off x="4729655" y="955345"/>
            <a:ext cx="4288221" cy="5287799"/>
          </a:xfrm>
          <a:prstGeom prst="rect">
            <a:avLst/>
          </a:prstGeom>
        </p:spPr>
        <p:txBody>
          <a:bodyPr>
            <a:normAutofit fontScale="625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Arial" pitchFamily="34" charset="0"/>
              <a:buBlip>
                <a:blip r:embed="rId2"/>
              </a:buBlip>
            </a:pPr>
            <a:r>
              <a:rPr lang="ru-RU" dirty="0" smtClean="0">
                <a:solidFill>
                  <a:schemeClr val="accent1">
                    <a:lumMod val="50000"/>
                  </a:schemeClr>
                </a:solidFill>
              </a:rPr>
              <a:t>Рекламные тексты, прочитываются практически всеми получателями </a:t>
            </a:r>
            <a:r>
              <a:rPr lang="ru-RU" sz="2600" dirty="0" smtClean="0">
                <a:solidFill>
                  <a:schemeClr val="accent1">
                    <a:lumMod val="50000"/>
                  </a:schemeClr>
                </a:solidFill>
              </a:rPr>
              <a:t>(до 90% адресатов и более)</a:t>
            </a:r>
          </a:p>
          <a:p>
            <a:pPr>
              <a:buFont typeface="Arial" pitchFamily="34" charset="0"/>
              <a:buBlip>
                <a:blip r:embed="rId2"/>
              </a:buBlip>
            </a:pPr>
            <a:r>
              <a:rPr lang="ru-RU" dirty="0" smtClean="0">
                <a:solidFill>
                  <a:schemeClr val="accent1">
                    <a:lumMod val="50000"/>
                  </a:schemeClr>
                </a:solidFill>
              </a:rPr>
              <a:t>Лучше запоминают прочитанное </a:t>
            </a:r>
            <a:r>
              <a:rPr lang="ru-RU" sz="2600" dirty="0" smtClean="0">
                <a:solidFill>
                  <a:schemeClr val="accent1">
                    <a:lumMod val="50000"/>
                  </a:schemeClr>
                </a:solidFill>
              </a:rPr>
              <a:t>(до 80% прочитавших)</a:t>
            </a:r>
            <a:endParaRPr lang="ru-RU" dirty="0" smtClean="0">
              <a:solidFill>
                <a:schemeClr val="accent1">
                  <a:lumMod val="50000"/>
                </a:schemeClr>
              </a:solidFill>
            </a:endParaRPr>
          </a:p>
          <a:p>
            <a:pPr>
              <a:buFont typeface="Arial" pitchFamily="34" charset="0"/>
              <a:buBlip>
                <a:blip r:embed="rId2"/>
              </a:buBlip>
            </a:pPr>
            <a:r>
              <a:rPr lang="ru-RU" dirty="0" smtClean="0">
                <a:solidFill>
                  <a:schemeClr val="accent1">
                    <a:lumMod val="50000"/>
                  </a:schemeClr>
                </a:solidFill>
              </a:rPr>
              <a:t>Осуществляется, скрытно от завистливых взглядов конкурентов, что не позволяет им предпринять адекватные рекламные и иные меры</a:t>
            </a:r>
          </a:p>
          <a:p>
            <a:pPr>
              <a:buFont typeface="Arial" pitchFamily="34" charset="0"/>
              <a:buBlip>
                <a:blip r:embed="rId2"/>
              </a:buBlip>
            </a:pPr>
            <a:r>
              <a:rPr lang="ru-RU" dirty="0" smtClean="0">
                <a:solidFill>
                  <a:schemeClr val="accent1">
                    <a:lumMod val="50000"/>
                  </a:schemeClr>
                </a:solidFill>
              </a:rPr>
              <a:t>Не требует колоссальных затрат</a:t>
            </a:r>
          </a:p>
          <a:p>
            <a:pPr>
              <a:buFont typeface="Arial" pitchFamily="34" charset="0"/>
              <a:buBlip>
                <a:blip r:embed="rId3"/>
              </a:buBlip>
            </a:pPr>
            <a:r>
              <a:rPr lang="ru-RU" dirty="0" smtClean="0">
                <a:solidFill>
                  <a:schemeClr val="accent1">
                    <a:lumMod val="50000"/>
                  </a:schemeClr>
                </a:solidFill>
              </a:rPr>
              <a:t>Ограниченность круга возможных покупателей </a:t>
            </a:r>
          </a:p>
          <a:p>
            <a:pPr>
              <a:buFont typeface="Arial" pitchFamily="34" charset="0"/>
              <a:buBlip>
                <a:blip r:embed="rId3"/>
              </a:buBlip>
            </a:pPr>
            <a:r>
              <a:rPr lang="ru-RU" dirty="0" smtClean="0">
                <a:solidFill>
                  <a:schemeClr val="accent1">
                    <a:lumMod val="50000"/>
                  </a:schemeClr>
                </a:solidFill>
              </a:rPr>
              <a:t>Невозможность применить ее к довольно большой группе товаров. </a:t>
            </a:r>
          </a:p>
          <a:p>
            <a:pPr>
              <a:buFont typeface="Arial" pitchFamily="34" charset="0"/>
              <a:buBlip>
                <a:blip r:embed="rId3"/>
              </a:buBlip>
            </a:pPr>
            <a:r>
              <a:rPr lang="ru-RU" dirty="0" smtClean="0">
                <a:solidFill>
                  <a:schemeClr val="accent1">
                    <a:lumMod val="50000"/>
                  </a:schemeClr>
                </a:solidFill>
              </a:rPr>
              <a:t>Труден выбор адресатов</a:t>
            </a:r>
            <a:endParaRPr lang="ru-RU" dirty="0" smtClean="0"/>
          </a:p>
          <a:p>
            <a:pPr>
              <a:buFont typeface="Arial" pitchFamily="34" charset="0"/>
              <a:buBlip>
                <a:blip r:embed="rId3"/>
              </a:buBlip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6657395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ru-RU" sz="1000" dirty="0" smtClean="0">
                <a:cs typeface="Arial" pitchFamily="34" charset="0"/>
              </a:rPr>
              <a:t>Дисциплина «Взаимодействие с потребителями в туризме и индустрии гостеприимства»</a:t>
            </a:r>
            <a:endParaRPr lang="ru-RU" sz="1000" dirty="0" smtClean="0">
              <a:cs typeface="Arial" pitchFamily="34" charset="0"/>
            </a:endParaRPr>
          </a:p>
          <a:p>
            <a:r>
              <a:rPr lang="ru-RU" dirty="0" smtClean="0">
                <a:cs typeface="Arial" pitchFamily="34" charset="0"/>
              </a:rPr>
              <a:t>Тема «Средства распространения рекламы в сервисе и туризме»</a:t>
            </a:r>
            <a:endParaRPr lang="ru-RU" dirty="0">
              <a:cs typeface="Arial" pitchFamily="34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ru-RU" dirty="0">
                <a:solidFill>
                  <a:schemeClr val="accent1">
                    <a:lumMod val="75000"/>
                  </a:schemeClr>
                </a:solidFill>
              </a:rPr>
              <a:t>Наружная реклама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quarter" idx="15"/>
          </p:nvPr>
        </p:nvSpPr>
        <p:spPr>
          <a:xfrm>
            <a:off x="281757" y="867103"/>
            <a:ext cx="5598782" cy="5249917"/>
          </a:xfrm>
        </p:spPr>
        <p:txBody>
          <a:bodyPr>
            <a:normAutofit lnSpcReduction="10000"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ru-RU" dirty="0">
                <a:solidFill>
                  <a:schemeClr val="accent1">
                    <a:lumMod val="50000"/>
                  </a:schemeClr>
                </a:solidFill>
              </a:rPr>
              <a:t>Признана одним из эффективных средств распространения информации, а в контексте туристском предприятии, является одним из особо применяемых видов рекламы.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dirty="0">
                <a:solidFill>
                  <a:schemeClr val="accent1">
                    <a:lumMod val="50000"/>
                  </a:schemeClr>
                </a:solidFill>
              </a:rPr>
              <a:t>Рассчитана на восприятие широкими слоями населения и предпочтительна для рекламы потребительских товаров.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dirty="0">
                <a:solidFill>
                  <a:schemeClr val="accent1">
                    <a:lumMod val="50000"/>
                  </a:schemeClr>
                </a:solidFill>
              </a:rPr>
              <a:t>Должна восприниматься потребителем на значительном расстоянии и на ходу, поэтому при ее оформлении крупно выделяют основные элементы фирменной символикой, которую сопровождают выразительным кратким текстом.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dirty="0">
                <a:solidFill>
                  <a:schemeClr val="accent1">
                    <a:lumMod val="50000"/>
                  </a:schemeClr>
                </a:solidFill>
              </a:rPr>
              <a:t>Основной функцией является </a:t>
            </a:r>
            <a:r>
              <a:rPr lang="ru-RU" i="1" u="sng" dirty="0">
                <a:solidFill>
                  <a:schemeClr val="accent1">
                    <a:lumMod val="50000"/>
                  </a:schemeClr>
                </a:solidFill>
              </a:rPr>
              <a:t>подкрепление и дополнение </a:t>
            </a:r>
            <a:r>
              <a:rPr lang="ru-RU" dirty="0">
                <a:solidFill>
                  <a:schemeClr val="accent1">
                    <a:lumMod val="50000"/>
                  </a:schemeClr>
                </a:solidFill>
              </a:rPr>
              <a:t>рекламы, которая размещается в средствах массовой информации, путем напоминания о фирме, местах приобретения услуг. </a:t>
            </a:r>
          </a:p>
          <a:p>
            <a:endParaRPr lang="ru-RU" dirty="0"/>
          </a:p>
        </p:txBody>
      </p:sp>
      <p:graphicFrame>
        <p:nvGraphicFramePr>
          <p:cNvPr id="5" name="Схема 4"/>
          <p:cNvGraphicFramePr/>
          <p:nvPr>
            <p:extLst>
              <p:ext uri="{D42A27DB-BD31-4B8C-83A1-F6EECF244321}">
                <p14:modId xmlns:p14="http://schemas.microsoft.com/office/powerpoint/2010/main" val="1387520885"/>
              </p:ext>
            </p:extLst>
          </p:nvPr>
        </p:nvGraphicFramePr>
        <p:xfrm>
          <a:off x="6002158" y="2311644"/>
          <a:ext cx="3788229" cy="278061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84186629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ru-RU" sz="1000" dirty="0" smtClean="0">
                <a:cs typeface="Arial" pitchFamily="34" charset="0"/>
              </a:rPr>
              <a:t>Дисциплина «Взаимодействие с потребителями в туризме и индустрии гостеприимства»</a:t>
            </a:r>
            <a:endParaRPr lang="ru-RU" sz="1000" dirty="0" smtClean="0">
              <a:cs typeface="Arial" pitchFamily="34" charset="0"/>
            </a:endParaRPr>
          </a:p>
          <a:p>
            <a:r>
              <a:rPr lang="ru-RU" dirty="0" smtClean="0">
                <a:cs typeface="Arial" pitchFamily="34" charset="0"/>
              </a:rPr>
              <a:t>Тема «Средства распространения рекламы в сервисе и туризме»</a:t>
            </a:r>
            <a:endParaRPr lang="ru-RU" dirty="0">
              <a:cs typeface="Arial" pitchFamily="34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ru-RU" dirty="0">
                <a:solidFill>
                  <a:schemeClr val="accent1">
                    <a:lumMod val="75000"/>
                  </a:schemeClr>
                </a:solidFill>
              </a:rPr>
              <a:t>Реклама в интернете</a:t>
            </a:r>
            <a:endParaRPr lang="ru-RU" dirty="0"/>
          </a:p>
        </p:txBody>
      </p:sp>
      <p:sp>
        <p:nvSpPr>
          <p:cNvPr id="5" name="Объект 6"/>
          <p:cNvSpPr txBox="1">
            <a:spLocks/>
          </p:cNvSpPr>
          <p:nvPr/>
        </p:nvSpPr>
        <p:spPr>
          <a:xfrm>
            <a:off x="73090" y="730724"/>
            <a:ext cx="5255655" cy="5212876"/>
          </a:xfrm>
          <a:prstGeom prst="rect">
            <a:avLst/>
          </a:prstGeom>
        </p:spPr>
        <p:txBody>
          <a:bodyPr>
            <a:normAutofit fontScale="700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dirty="0" smtClean="0"/>
              <a:t>Реклама, размещаемая в сети Интернет; представление товаров, услуг или предприятия в сети Интернет, адресованное массовому клиенту и имеющее характер убеждения.</a:t>
            </a:r>
          </a:p>
          <a:p>
            <a:r>
              <a:rPr lang="ru-RU" dirty="0" smtClean="0"/>
              <a:t>Одной из основных современных технологий интернет-рекламы является RTB-платформа, позволяющая устраивать аукцион рекламных объявлений в реальном времени.</a:t>
            </a:r>
          </a:p>
          <a:p>
            <a:r>
              <a:rPr lang="ru-RU" dirty="0" smtClean="0"/>
              <a:t>Он так же предоставляет различные виды инструментов для воздействия на целевую аудиторию – корпоративные веб-сайты, телеконференции, блоги, социальные сети .</a:t>
            </a:r>
          </a:p>
          <a:p>
            <a:endParaRPr lang="ru-RU" dirty="0"/>
          </a:p>
        </p:txBody>
      </p:sp>
      <p:graphicFrame>
        <p:nvGraphicFramePr>
          <p:cNvPr id="6" name="Схема 5"/>
          <p:cNvGraphicFramePr/>
          <p:nvPr>
            <p:extLst>
              <p:ext uri="{D42A27DB-BD31-4B8C-83A1-F6EECF244321}">
                <p14:modId xmlns:p14="http://schemas.microsoft.com/office/powerpoint/2010/main" val="2710465260"/>
              </p:ext>
            </p:extLst>
          </p:nvPr>
        </p:nvGraphicFramePr>
        <p:xfrm>
          <a:off x="5328745" y="756745"/>
          <a:ext cx="3694922" cy="411219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5010539" y="4833734"/>
            <a:ext cx="4291116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Blip>
                <a:blip r:embed="rId7"/>
              </a:buBlip>
            </a:pPr>
            <a:r>
              <a:rPr lang="ru-RU" sz="1400" dirty="0"/>
              <a:t>возможности отслеживания реакции и действий пользователя </a:t>
            </a:r>
            <a:r>
              <a:rPr lang="ru-RU" sz="1400" dirty="0" smtClean="0"/>
              <a:t>сети.</a:t>
            </a:r>
          </a:p>
          <a:p>
            <a:pPr marL="285750" indent="-285750">
              <a:buBlip>
                <a:blip r:embed="rId7"/>
              </a:buBlip>
            </a:pPr>
            <a:r>
              <a:rPr lang="ru-RU" sz="1400" dirty="0" smtClean="0"/>
              <a:t>Интернет </a:t>
            </a:r>
            <a:r>
              <a:rPr lang="ru-RU" sz="1400" dirty="0"/>
              <a:t>рекламодатель может быстро вносить изменения в действующую рекламную кампанию. </a:t>
            </a:r>
            <a:endParaRPr lang="ru-RU" sz="1400" dirty="0" smtClean="0"/>
          </a:p>
          <a:p>
            <a:pPr marL="285750" indent="-285750">
              <a:buBlip>
                <a:blip r:embed="rId7"/>
              </a:buBlip>
            </a:pPr>
            <a:r>
              <a:rPr lang="ru-RU" sz="1400" dirty="0"/>
              <a:t>наличие обратной связи с потенциальным потребителем</a:t>
            </a:r>
          </a:p>
        </p:txBody>
      </p:sp>
    </p:spTree>
    <p:extLst>
      <p:ext uri="{BB962C8B-B14F-4D97-AF65-F5344CB8AC3E}">
        <p14:creationId xmlns:p14="http://schemas.microsoft.com/office/powerpoint/2010/main" val="393771348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ru-RU" sz="1000" dirty="0" smtClean="0">
                <a:cs typeface="Arial" pitchFamily="34" charset="0"/>
              </a:rPr>
              <a:t>Дисциплина «Взаимодействие с потребителями в туризме и индустрии гостеприимства»</a:t>
            </a:r>
            <a:endParaRPr lang="ru-RU" sz="1000" dirty="0" smtClean="0">
              <a:cs typeface="Arial" pitchFamily="34" charset="0"/>
            </a:endParaRPr>
          </a:p>
          <a:p>
            <a:r>
              <a:rPr lang="ru-RU" dirty="0" smtClean="0">
                <a:cs typeface="Arial" pitchFamily="34" charset="0"/>
              </a:rPr>
              <a:t>Тема «Средства распространения рекламы в сервисе и туризме»</a:t>
            </a:r>
            <a:endParaRPr lang="ru-RU" dirty="0">
              <a:cs typeface="Arial" pitchFamily="34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4"/>
          </p:nvPr>
        </p:nvSpPr>
        <p:spPr/>
        <p:txBody>
          <a:bodyPr>
            <a:normAutofit fontScale="92500" lnSpcReduction="20000"/>
          </a:bodyPr>
          <a:lstStyle/>
          <a:p>
            <a:r>
              <a:rPr lang="ru-RU" dirty="0"/>
              <a:t>Выбор средств распространения рекламы и их эффективность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pPr marL="342900" indent="-342900" algn="l">
              <a:lnSpc>
                <a:spcPct val="200000"/>
              </a:lnSpc>
              <a:buFont typeface="Wingdings" panose="05000000000000000000" pitchFamily="2" charset="2"/>
              <a:buChar char="ü"/>
            </a:pPr>
            <a:r>
              <a:rPr lang="ru-RU" dirty="0"/>
              <a:t>Определение «Средства распространения рекламы»</a:t>
            </a:r>
          </a:p>
          <a:p>
            <a:pPr marL="342900" indent="-342900" algn="l">
              <a:lnSpc>
                <a:spcPct val="200000"/>
              </a:lnSpc>
              <a:buFont typeface="Wingdings" panose="05000000000000000000" pitchFamily="2" charset="2"/>
              <a:buChar char="ü"/>
            </a:pPr>
            <a:r>
              <a:rPr lang="ru-RU" dirty="0"/>
              <a:t>Процесс выбора средств распространения рекламы</a:t>
            </a:r>
          </a:p>
          <a:p>
            <a:pPr marL="342900" indent="-342900" algn="l">
              <a:lnSpc>
                <a:spcPct val="200000"/>
              </a:lnSpc>
              <a:buFont typeface="Wingdings" panose="05000000000000000000" pitchFamily="2" charset="2"/>
              <a:buChar char="ü"/>
            </a:pPr>
            <a:r>
              <a:rPr lang="ru-RU" dirty="0"/>
              <a:t>Преимущества и недостатки средств распространения рекламы</a:t>
            </a:r>
            <a:endParaRPr lang="en-US" dirty="0"/>
          </a:p>
          <a:p>
            <a:pPr marL="342900" indent="-342900" algn="l">
              <a:lnSpc>
                <a:spcPct val="200000"/>
              </a:lnSpc>
              <a:buFont typeface="Wingdings" panose="05000000000000000000" pitchFamily="2" charset="2"/>
              <a:buChar char="ü"/>
            </a:pPr>
            <a:r>
              <a:rPr lang="ru-RU" dirty="0"/>
              <a:t>Оценка эффективности рекламной </a:t>
            </a:r>
            <a:r>
              <a:rPr lang="ru-RU" dirty="0" smtClean="0"/>
              <a:t>кампании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1275231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ru-RU" sz="1000" dirty="0" smtClean="0">
                <a:cs typeface="Arial" pitchFamily="34" charset="0"/>
              </a:rPr>
              <a:t>Дисциплина «Взаимодействие с потребителями в туризме и индустрии гостеприимства»</a:t>
            </a:r>
            <a:endParaRPr lang="ru-RU" sz="1000" dirty="0" smtClean="0">
              <a:cs typeface="Arial" pitchFamily="34" charset="0"/>
            </a:endParaRPr>
          </a:p>
          <a:p>
            <a:r>
              <a:rPr lang="ru-RU" dirty="0" smtClean="0">
                <a:cs typeface="Arial" pitchFamily="34" charset="0"/>
              </a:rPr>
              <a:t>Тема «Средства распространения рекламы в сервисе и туризме»</a:t>
            </a:r>
            <a:endParaRPr lang="ru-RU" dirty="0">
              <a:cs typeface="Arial" pitchFamily="34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ru-RU" dirty="0">
                <a:solidFill>
                  <a:schemeClr val="accent1">
                    <a:lumMod val="75000"/>
                  </a:schemeClr>
                </a:solidFill>
              </a:rPr>
              <a:t>Определение «Средства распространения рекламы»</a:t>
            </a:r>
            <a:endParaRPr lang="ru-RU" dirty="0"/>
          </a:p>
        </p:txBody>
      </p:sp>
      <p:sp>
        <p:nvSpPr>
          <p:cNvPr id="5" name="Горизонтальный свиток 4"/>
          <p:cNvSpPr/>
          <p:nvPr/>
        </p:nvSpPr>
        <p:spPr>
          <a:xfrm>
            <a:off x="418477" y="1190439"/>
            <a:ext cx="8117306" cy="4844715"/>
          </a:xfrm>
          <a:prstGeom prst="horizontalScrol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/>
              <a:t>Средства распространения рекламы </a:t>
            </a:r>
            <a:r>
              <a:rPr lang="ru-RU" sz="3200" dirty="0"/>
              <a:t>– механизмы, посредством которых рекламные послания доставляются их целевой аудитории.</a:t>
            </a:r>
          </a:p>
        </p:txBody>
      </p:sp>
    </p:spTree>
    <p:extLst>
      <p:ext uri="{BB962C8B-B14F-4D97-AF65-F5344CB8AC3E}">
        <p14:creationId xmlns:p14="http://schemas.microsoft.com/office/powerpoint/2010/main" val="178716083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ru-RU" sz="1000" dirty="0" smtClean="0">
                <a:cs typeface="Arial" pitchFamily="34" charset="0"/>
              </a:rPr>
              <a:t>Дисциплина «Взаимодействие с потребителями в туризме и индустрии гостеприимства»</a:t>
            </a:r>
            <a:endParaRPr lang="ru-RU" sz="1000" dirty="0" smtClean="0">
              <a:cs typeface="Arial" pitchFamily="34" charset="0"/>
            </a:endParaRPr>
          </a:p>
          <a:p>
            <a:r>
              <a:rPr lang="ru-RU" dirty="0" smtClean="0">
                <a:cs typeface="Arial" pitchFamily="34" charset="0"/>
              </a:rPr>
              <a:t>Тема «Средства распространения рекламы в сервисе и туризме»</a:t>
            </a:r>
            <a:endParaRPr lang="ru-RU" dirty="0">
              <a:cs typeface="Arial" pitchFamily="34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ru-RU" dirty="0">
                <a:solidFill>
                  <a:schemeClr val="accent1">
                    <a:lumMod val="75000"/>
                  </a:schemeClr>
                </a:solidFill>
              </a:rPr>
              <a:t>Процесс выбора средств распространения рекламы</a:t>
            </a:r>
            <a:endParaRPr lang="ru-RU" dirty="0"/>
          </a:p>
        </p:txBody>
      </p:sp>
      <p:graphicFrame>
        <p:nvGraphicFramePr>
          <p:cNvPr id="5" name="Объект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800961626"/>
              </p:ext>
            </p:extLst>
          </p:nvPr>
        </p:nvGraphicFramePr>
        <p:xfrm>
          <a:off x="189186" y="1198180"/>
          <a:ext cx="8734097" cy="46793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17743557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ru-RU" sz="1000" dirty="0" smtClean="0">
                <a:cs typeface="Arial" pitchFamily="34" charset="0"/>
              </a:rPr>
              <a:t>Дисциплина «Взаимодействие с потребителями в туризме и индустрии гостеприимства»</a:t>
            </a:r>
            <a:endParaRPr lang="ru-RU" sz="1000" dirty="0" smtClean="0">
              <a:cs typeface="Arial" pitchFamily="34" charset="0"/>
            </a:endParaRPr>
          </a:p>
          <a:p>
            <a:r>
              <a:rPr lang="ru-RU" dirty="0" smtClean="0">
                <a:cs typeface="Arial" pitchFamily="34" charset="0"/>
              </a:rPr>
              <a:t>Тема «Средства распространения рекламы в сервисе и туризме»</a:t>
            </a:r>
            <a:endParaRPr lang="ru-RU" dirty="0">
              <a:cs typeface="Arial" pitchFamily="34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ru-RU" dirty="0">
                <a:solidFill>
                  <a:schemeClr val="accent1">
                    <a:lumMod val="75000"/>
                  </a:schemeClr>
                </a:solidFill>
              </a:rPr>
              <a:t>Процесс выбора средств распространения рекламы</a:t>
            </a:r>
            <a:endParaRPr lang="ru-RU" dirty="0"/>
          </a:p>
        </p:txBody>
      </p:sp>
      <p:graphicFrame>
        <p:nvGraphicFramePr>
          <p:cNvPr id="5" name="Объект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438964911"/>
              </p:ext>
            </p:extLst>
          </p:nvPr>
        </p:nvGraphicFramePr>
        <p:xfrm>
          <a:off x="0" y="864125"/>
          <a:ext cx="9144000" cy="533172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58160909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ru-RU" sz="1000" dirty="0" smtClean="0">
                <a:cs typeface="Arial" pitchFamily="34" charset="0"/>
              </a:rPr>
              <a:t>Дисциплина «Взаимодействие с потребителями в туризме и индустрии гостеприимства»</a:t>
            </a:r>
            <a:endParaRPr lang="ru-RU" sz="1000" dirty="0" smtClean="0">
              <a:cs typeface="Arial" pitchFamily="34" charset="0"/>
            </a:endParaRPr>
          </a:p>
          <a:p>
            <a:r>
              <a:rPr lang="ru-RU" dirty="0" smtClean="0">
                <a:cs typeface="Arial" pitchFamily="34" charset="0"/>
              </a:rPr>
              <a:t>Тема «Средства распространения рекламы в сервисе и туризме»</a:t>
            </a:r>
            <a:endParaRPr lang="ru-RU" dirty="0">
              <a:cs typeface="Arial" pitchFamily="34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ru-RU" dirty="0">
                <a:solidFill>
                  <a:schemeClr val="accent1">
                    <a:lumMod val="75000"/>
                  </a:schemeClr>
                </a:solidFill>
              </a:rPr>
              <a:t>Процесс выбора средств распространения рекламы</a:t>
            </a:r>
            <a:endParaRPr lang="ru-RU" dirty="0"/>
          </a:p>
        </p:txBody>
      </p:sp>
      <p:graphicFrame>
        <p:nvGraphicFramePr>
          <p:cNvPr id="8" name="Объект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234468278"/>
              </p:ext>
            </p:extLst>
          </p:nvPr>
        </p:nvGraphicFramePr>
        <p:xfrm>
          <a:off x="0" y="1156903"/>
          <a:ext cx="8817303" cy="484975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85686599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ru-RU" sz="1000" dirty="0" smtClean="0">
                <a:cs typeface="Arial" pitchFamily="34" charset="0"/>
              </a:rPr>
              <a:t>Дисциплина «Взаимодействие с потребителями в туризме и индустрии гостеприимства»</a:t>
            </a:r>
            <a:endParaRPr lang="ru-RU" sz="1000" dirty="0" smtClean="0">
              <a:cs typeface="Arial" pitchFamily="34" charset="0"/>
            </a:endParaRPr>
          </a:p>
          <a:p>
            <a:r>
              <a:rPr lang="ru-RU" dirty="0" smtClean="0">
                <a:cs typeface="Arial" pitchFamily="34" charset="0"/>
              </a:rPr>
              <a:t>Тема «Средства распространения рекламы в сервисе и туризме»</a:t>
            </a:r>
            <a:endParaRPr lang="ru-RU" dirty="0">
              <a:cs typeface="Arial" pitchFamily="34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ru-RU" dirty="0">
                <a:solidFill>
                  <a:schemeClr val="accent1">
                    <a:lumMod val="75000"/>
                  </a:schemeClr>
                </a:solidFill>
              </a:rPr>
              <a:t>Процесс выбора средств распространения рекламы</a:t>
            </a:r>
            <a:endParaRPr lang="ru-RU" dirty="0"/>
          </a:p>
        </p:txBody>
      </p:sp>
      <p:graphicFrame>
        <p:nvGraphicFramePr>
          <p:cNvPr id="5" name="Объект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518206937"/>
              </p:ext>
            </p:extLst>
          </p:nvPr>
        </p:nvGraphicFramePr>
        <p:xfrm>
          <a:off x="0" y="1056290"/>
          <a:ext cx="9144000" cy="509226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66684014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ru-RU" sz="1000" dirty="0" smtClean="0">
                <a:cs typeface="Arial" pitchFamily="34" charset="0"/>
              </a:rPr>
              <a:t>Дисциплина «Взаимодействие с потребителями в туризме и индустрии гостеприимства»</a:t>
            </a:r>
            <a:endParaRPr lang="ru-RU" sz="1000" dirty="0" smtClean="0">
              <a:cs typeface="Arial" pitchFamily="34" charset="0"/>
            </a:endParaRPr>
          </a:p>
          <a:p>
            <a:r>
              <a:rPr lang="ru-RU" dirty="0" smtClean="0">
                <a:cs typeface="Arial" pitchFamily="34" charset="0"/>
              </a:rPr>
              <a:t>Тема «Средства распространения рекламы в сервисе и туризме»</a:t>
            </a:r>
            <a:endParaRPr lang="ru-RU" dirty="0">
              <a:cs typeface="Arial" pitchFamily="34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ru-RU" dirty="0">
                <a:solidFill>
                  <a:schemeClr val="accent1">
                    <a:lumMod val="75000"/>
                  </a:schemeClr>
                </a:solidFill>
              </a:rPr>
              <a:t>Процесс выбора средств распространения рекламы</a:t>
            </a:r>
            <a:endParaRPr lang="ru-RU" dirty="0"/>
          </a:p>
        </p:txBody>
      </p:sp>
      <p:graphicFrame>
        <p:nvGraphicFramePr>
          <p:cNvPr id="5" name="Объект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055881952"/>
              </p:ext>
            </p:extLst>
          </p:nvPr>
        </p:nvGraphicFramePr>
        <p:xfrm>
          <a:off x="0" y="0"/>
          <a:ext cx="9144000" cy="65742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16046043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ru-RU" sz="1000" dirty="0" smtClean="0">
                <a:cs typeface="Arial" pitchFamily="34" charset="0"/>
              </a:rPr>
              <a:t>Дисциплина «Взаимодействие с потребителями в туризме и индустрии гостеприимства»</a:t>
            </a:r>
            <a:endParaRPr lang="ru-RU" sz="1000" dirty="0" smtClean="0">
              <a:cs typeface="Arial" pitchFamily="34" charset="0"/>
            </a:endParaRPr>
          </a:p>
          <a:p>
            <a:r>
              <a:rPr lang="ru-RU" dirty="0" smtClean="0">
                <a:cs typeface="Arial" pitchFamily="34" charset="0"/>
              </a:rPr>
              <a:t>Тема «Средства распространения рекламы в сервисе и туризме»</a:t>
            </a:r>
            <a:endParaRPr lang="ru-RU" dirty="0">
              <a:cs typeface="Arial" pitchFamily="34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4"/>
          </p:nvPr>
        </p:nvSpPr>
        <p:spPr/>
        <p:txBody>
          <a:bodyPr>
            <a:normAutofit fontScale="92500" lnSpcReduction="20000"/>
          </a:bodyPr>
          <a:lstStyle/>
          <a:p>
            <a:r>
              <a:rPr lang="ru-RU" dirty="0">
                <a:solidFill>
                  <a:schemeClr val="accent1">
                    <a:lumMod val="75000"/>
                  </a:schemeClr>
                </a:solidFill>
              </a:rPr>
              <a:t>Преимущества и недостатки средств распространения рекламы</a:t>
            </a:r>
            <a:endParaRPr lang="ru-RU" dirty="0"/>
          </a:p>
        </p:txBody>
      </p:sp>
      <p:graphicFrame>
        <p:nvGraphicFramePr>
          <p:cNvPr id="5" name="Объект 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882502862"/>
              </p:ext>
            </p:extLst>
          </p:nvPr>
        </p:nvGraphicFramePr>
        <p:xfrm>
          <a:off x="0" y="1201959"/>
          <a:ext cx="9144000" cy="480470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30811"/>
                <a:gridCol w="3965189"/>
                <a:gridCol w="3048000"/>
              </a:tblGrid>
              <a:tr h="826853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Средство</a:t>
                      </a:r>
                      <a:r>
                        <a:rPr lang="ru-RU" sz="1600" baseline="0" dirty="0" smtClean="0"/>
                        <a:t> распространение рекламы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Преимущества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Недостатки</a:t>
                      </a:r>
                      <a:endParaRPr lang="ru-RU" sz="1600" dirty="0"/>
                    </a:p>
                  </a:txBody>
                  <a:tcPr/>
                </a:tc>
              </a:tr>
              <a:tr h="1163719">
                <a:tc>
                  <a:txBody>
                    <a:bodyPr/>
                    <a:lstStyle/>
                    <a:p>
                      <a:pPr marL="0" indent="0" algn="l">
                        <a:buFont typeface="Arial" panose="020B0604020202020204" pitchFamily="34" charset="0"/>
                        <a:buNone/>
                      </a:pPr>
                      <a:r>
                        <a:rPr lang="ru-RU" sz="14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Газеты</a:t>
                      </a:r>
                      <a:endParaRPr lang="ru-RU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indent="-342900">
                        <a:buFont typeface="Calibri" panose="020F0502020204030204" pitchFamily="34" charset="0"/>
                        <a:buChar char="+"/>
                      </a:pPr>
                      <a:r>
                        <a:rPr lang="ru-RU" sz="1400" dirty="0" smtClean="0"/>
                        <a:t>Гибкость </a:t>
                      </a:r>
                    </a:p>
                    <a:p>
                      <a:pPr marL="342900" indent="-342900">
                        <a:buFont typeface="Calibri" panose="020F0502020204030204" pitchFamily="34" charset="0"/>
                        <a:buChar char="+"/>
                      </a:pPr>
                      <a:r>
                        <a:rPr lang="ru-RU" sz="1400" dirty="0" smtClean="0"/>
                        <a:t>Своевременность</a:t>
                      </a:r>
                    </a:p>
                    <a:p>
                      <a:pPr marL="342900" indent="-342900">
                        <a:buFont typeface="Calibri" panose="020F0502020204030204" pitchFamily="34" charset="0"/>
                        <a:buChar char="+"/>
                      </a:pPr>
                      <a:r>
                        <a:rPr lang="ru-RU" sz="1400" baseline="0" dirty="0" smtClean="0"/>
                        <a:t>Хороший охват местных рынков повсеместное признание и доверие 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Calibri" panose="020F0502020204030204" pitchFamily="34" charset="0"/>
                        <a:buChar char="―"/>
                      </a:pPr>
                      <a:r>
                        <a:rPr lang="ru-RU" sz="1400" dirty="0" smtClean="0"/>
                        <a:t>Кратковременное существование</a:t>
                      </a:r>
                    </a:p>
                    <a:p>
                      <a:pPr marL="285750" indent="-285750">
                        <a:buFont typeface="Calibri" panose="020F0502020204030204" pitchFamily="34" charset="0"/>
                        <a:buChar char="―"/>
                      </a:pPr>
                      <a:r>
                        <a:rPr lang="ru-RU" sz="1400" dirty="0" smtClean="0"/>
                        <a:t>Низкое</a:t>
                      </a:r>
                      <a:r>
                        <a:rPr lang="ru-RU" sz="1400" baseline="0" dirty="0" smtClean="0"/>
                        <a:t> качество иллюстраций</a:t>
                      </a:r>
                    </a:p>
                    <a:p>
                      <a:pPr marL="285750" indent="-285750">
                        <a:buFont typeface="Calibri" panose="020F0502020204030204" pitchFamily="34" charset="0"/>
                        <a:buChar char="―"/>
                      </a:pPr>
                      <a:r>
                        <a:rPr lang="ru-RU" sz="1400" baseline="0" dirty="0" smtClean="0"/>
                        <a:t>Незначительная аудитория «вторичных» читателей</a:t>
                      </a:r>
                      <a:endParaRPr lang="ru-RU" sz="1400" dirty="0"/>
                    </a:p>
                  </a:txBody>
                  <a:tcPr/>
                </a:tc>
              </a:tr>
              <a:tr h="1170107">
                <a:tc>
                  <a:txBody>
                    <a:bodyPr/>
                    <a:lstStyle/>
                    <a:p>
                      <a:pPr marL="0" indent="0" algn="l">
                        <a:buFont typeface="Arial" panose="020B0604020202020204" pitchFamily="34" charset="0"/>
                        <a:buNone/>
                      </a:pPr>
                      <a:r>
                        <a:rPr lang="ru-RU" sz="14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Прямая почтовая рассылка</a:t>
                      </a:r>
                      <a:endParaRPr lang="ru-RU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indent="-342900">
                        <a:buFont typeface="Calibri" panose="020F0502020204030204" pitchFamily="34" charset="0"/>
                        <a:buChar char="+"/>
                      </a:pPr>
                      <a:r>
                        <a:rPr lang="ru-RU" sz="1400" dirty="0" smtClean="0"/>
                        <a:t>Высокая избирательность аудитории</a:t>
                      </a:r>
                    </a:p>
                    <a:p>
                      <a:pPr marL="342900" indent="-342900">
                        <a:buFont typeface="Calibri" panose="020F0502020204030204" pitchFamily="34" charset="0"/>
                        <a:buChar char="+"/>
                      </a:pPr>
                      <a:r>
                        <a:rPr lang="ru-RU" sz="1400" dirty="0" smtClean="0"/>
                        <a:t>Гибкость</a:t>
                      </a:r>
                    </a:p>
                    <a:p>
                      <a:pPr marL="342900" indent="-342900">
                        <a:buFont typeface="Calibri" panose="020F0502020204030204" pitchFamily="34" charset="0"/>
                        <a:buChar char="+"/>
                      </a:pPr>
                      <a:r>
                        <a:rPr lang="ru-RU" sz="1400" dirty="0" smtClean="0"/>
                        <a:t>Отсутствие конкуренции в</a:t>
                      </a:r>
                      <a:r>
                        <a:rPr lang="ru-RU" sz="1400" baseline="0" dirty="0" smtClean="0"/>
                        <a:t> данном средстве распространения рекламы</a:t>
                      </a:r>
                    </a:p>
                    <a:p>
                      <a:pPr marL="342900" indent="-342900">
                        <a:buFont typeface="Calibri" panose="020F0502020204030204" pitchFamily="34" charset="0"/>
                        <a:buChar char="+"/>
                      </a:pPr>
                      <a:r>
                        <a:rPr lang="ru-RU" sz="1400" baseline="0" dirty="0" smtClean="0"/>
                        <a:t>Возможность персонификации рекламы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Calibri" panose="020F0502020204030204" pitchFamily="34" charset="0"/>
                        <a:buChar char="―"/>
                      </a:pPr>
                      <a:r>
                        <a:rPr lang="ru-RU" sz="1400" dirty="0" smtClean="0"/>
                        <a:t>Относительно высокие затраты на одну рассылку</a:t>
                      </a:r>
                    </a:p>
                    <a:p>
                      <a:pPr marL="285750" indent="-285750">
                        <a:buFont typeface="Calibri" panose="020F0502020204030204" pitchFamily="34" charset="0"/>
                        <a:buChar char="―"/>
                      </a:pPr>
                      <a:r>
                        <a:rPr lang="ru-RU" sz="1400" dirty="0" smtClean="0"/>
                        <a:t>Негативный</a:t>
                      </a:r>
                      <a:r>
                        <a:rPr lang="ru-RU" sz="1400" baseline="0" dirty="0" smtClean="0"/>
                        <a:t> образ почтового «мусора»</a:t>
                      </a:r>
                      <a:endParaRPr lang="ru-RU" sz="1400" dirty="0"/>
                    </a:p>
                  </a:txBody>
                  <a:tcPr/>
                </a:tc>
              </a:tr>
              <a:tr h="1644025">
                <a:tc>
                  <a:txBody>
                    <a:bodyPr/>
                    <a:lstStyle/>
                    <a:p>
                      <a:pPr marL="0" indent="0" algn="l">
                        <a:buFont typeface="Arial" panose="020B0604020202020204" pitchFamily="34" charset="0"/>
                        <a:buNone/>
                      </a:pPr>
                      <a:r>
                        <a:rPr lang="ru-RU" sz="14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Телевидение</a:t>
                      </a:r>
                      <a:endParaRPr lang="ru-RU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indent="-342900">
                        <a:buFont typeface="Calibri" panose="020F0502020204030204" pitchFamily="34" charset="0"/>
                        <a:buChar char="+"/>
                      </a:pPr>
                      <a:r>
                        <a:rPr lang="ru-RU" sz="1400" dirty="0" smtClean="0"/>
                        <a:t>Сочетание изображения, звука и движения</a:t>
                      </a:r>
                    </a:p>
                    <a:p>
                      <a:pPr marL="342900" indent="-342900">
                        <a:buFont typeface="Calibri" panose="020F0502020204030204" pitchFamily="34" charset="0"/>
                        <a:buChar char="+"/>
                      </a:pPr>
                      <a:r>
                        <a:rPr lang="ru-RU" sz="1400" dirty="0" smtClean="0"/>
                        <a:t>Чувственное воздействие</a:t>
                      </a:r>
                    </a:p>
                    <a:p>
                      <a:pPr marL="342900" indent="-342900">
                        <a:buFont typeface="Calibri" panose="020F0502020204030204" pitchFamily="34" charset="0"/>
                        <a:buChar char="+"/>
                      </a:pPr>
                      <a:r>
                        <a:rPr lang="ru-RU" sz="1400" dirty="0" smtClean="0"/>
                        <a:t>Высокая степень привлечения внимания</a:t>
                      </a:r>
                    </a:p>
                    <a:p>
                      <a:pPr marL="342900" indent="-342900">
                        <a:buFont typeface="Calibri" panose="020F0502020204030204" pitchFamily="34" charset="0"/>
                        <a:buChar char="+"/>
                      </a:pPr>
                      <a:r>
                        <a:rPr lang="ru-RU" sz="1400" dirty="0" smtClean="0"/>
                        <a:t>Широкий охват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Calibri" panose="020F0502020204030204" pitchFamily="34" charset="0"/>
                        <a:buChar char="―"/>
                      </a:pPr>
                      <a:r>
                        <a:rPr lang="ru-RU" sz="1400" dirty="0" smtClean="0"/>
                        <a:t>Высокая стоимость</a:t>
                      </a:r>
                    </a:p>
                    <a:p>
                      <a:pPr marL="285750" indent="-285750">
                        <a:buFont typeface="Calibri" panose="020F0502020204030204" pitchFamily="34" charset="0"/>
                        <a:buChar char="―"/>
                      </a:pPr>
                      <a:r>
                        <a:rPr lang="ru-RU" sz="1400" dirty="0" smtClean="0"/>
                        <a:t>Перегруженность</a:t>
                      </a:r>
                      <a:r>
                        <a:rPr lang="ru-RU" sz="1400" baseline="0" dirty="0" smtClean="0"/>
                        <a:t> рекламой</a:t>
                      </a:r>
                    </a:p>
                    <a:p>
                      <a:pPr marL="285750" indent="-285750">
                        <a:buFont typeface="Calibri" panose="020F0502020204030204" pitchFamily="34" charset="0"/>
                        <a:buChar char="―"/>
                      </a:pPr>
                      <a:r>
                        <a:rPr lang="ru-RU" sz="1400" baseline="0" dirty="0" smtClean="0"/>
                        <a:t>Мимолетность рекламного контакта</a:t>
                      </a:r>
                    </a:p>
                    <a:p>
                      <a:pPr marL="285750" indent="-285750">
                        <a:buFont typeface="Calibri" panose="020F0502020204030204" pitchFamily="34" charset="0"/>
                        <a:buChar char="―"/>
                      </a:pPr>
                      <a:r>
                        <a:rPr lang="ru-RU" sz="1400" baseline="0" dirty="0" smtClean="0"/>
                        <a:t>Меньшая избирательность аудитории</a:t>
                      </a:r>
                      <a:endParaRPr lang="ru-RU" sz="14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8358893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ru-RU" sz="1000" dirty="0" smtClean="0">
                <a:cs typeface="Arial" pitchFamily="34" charset="0"/>
              </a:rPr>
              <a:t>Дисциплина «Взаимодействие с потребителями в туризме и индустрии гостеприимства»</a:t>
            </a:r>
            <a:endParaRPr lang="ru-RU" sz="1000" dirty="0" smtClean="0">
              <a:cs typeface="Arial" pitchFamily="34" charset="0"/>
            </a:endParaRPr>
          </a:p>
          <a:p>
            <a:r>
              <a:rPr lang="ru-RU" dirty="0" smtClean="0">
                <a:cs typeface="Arial" pitchFamily="34" charset="0"/>
              </a:rPr>
              <a:t>Тема «Средства распространения рекламы в сервисе и туризме»</a:t>
            </a:r>
            <a:endParaRPr lang="ru-RU" dirty="0">
              <a:cs typeface="Arial" pitchFamily="34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4"/>
          </p:nvPr>
        </p:nvSpPr>
        <p:spPr/>
        <p:txBody>
          <a:bodyPr>
            <a:normAutofit fontScale="92500" lnSpcReduction="20000"/>
          </a:bodyPr>
          <a:lstStyle/>
          <a:p>
            <a:r>
              <a:rPr lang="ru-RU" dirty="0">
                <a:solidFill>
                  <a:schemeClr val="accent1">
                    <a:lumMod val="75000"/>
                  </a:schemeClr>
                </a:solidFill>
              </a:rPr>
              <a:t>Преимущества и недостатки средств распространения </a:t>
            </a:r>
            <a:r>
              <a:rPr lang="ru-RU" dirty="0" smtClean="0">
                <a:solidFill>
                  <a:schemeClr val="accent1">
                    <a:lumMod val="75000"/>
                  </a:schemeClr>
                </a:solidFill>
              </a:rPr>
              <a:t>рекламы</a:t>
            </a:r>
            <a:endParaRPr lang="ru-RU" dirty="0"/>
          </a:p>
        </p:txBody>
      </p:sp>
      <p:graphicFrame>
        <p:nvGraphicFramePr>
          <p:cNvPr id="5" name="Объект 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946509632"/>
              </p:ext>
            </p:extLst>
          </p:nvPr>
        </p:nvGraphicFramePr>
        <p:xfrm>
          <a:off x="159906" y="776287"/>
          <a:ext cx="8810672" cy="533043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45650"/>
                <a:gridCol w="3806716"/>
                <a:gridCol w="2958306"/>
              </a:tblGrid>
              <a:tr h="920735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Средство</a:t>
                      </a:r>
                      <a:r>
                        <a:rPr lang="ru-RU" sz="1400" baseline="0" dirty="0" smtClean="0"/>
                        <a:t> распространение рекламы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Преимущества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Недостатки</a:t>
                      </a:r>
                      <a:endParaRPr lang="ru-RU" sz="1400" dirty="0"/>
                    </a:p>
                  </a:txBody>
                  <a:tcPr/>
                </a:tc>
              </a:tr>
              <a:tr h="1832788">
                <a:tc>
                  <a:txBody>
                    <a:bodyPr/>
                    <a:lstStyle/>
                    <a:p>
                      <a:r>
                        <a:rPr lang="ru-RU" sz="14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Радио</a:t>
                      </a:r>
                      <a:endParaRPr lang="ru-RU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Calibri" panose="020F0502020204030204" pitchFamily="34" charset="0"/>
                        <a:buChar char="+"/>
                      </a:pPr>
                      <a:r>
                        <a:rPr lang="ru-RU" sz="1400" dirty="0" smtClean="0"/>
                        <a:t>Массовое</a:t>
                      </a:r>
                      <a:r>
                        <a:rPr lang="ru-RU" sz="1400" baseline="0" dirty="0" smtClean="0"/>
                        <a:t> использование</a:t>
                      </a:r>
                    </a:p>
                    <a:p>
                      <a:pPr marL="285750" indent="-285750">
                        <a:buFont typeface="Calibri" panose="020F0502020204030204" pitchFamily="34" charset="0"/>
                        <a:buChar char="+"/>
                      </a:pPr>
                      <a:r>
                        <a:rPr lang="ru-RU" sz="1400" baseline="0" dirty="0" smtClean="0"/>
                        <a:t>Высокая географическая и демографическая избирательность</a:t>
                      </a:r>
                    </a:p>
                    <a:p>
                      <a:pPr marL="285750" indent="-285750">
                        <a:buFont typeface="Calibri" panose="020F0502020204030204" pitchFamily="34" charset="0"/>
                        <a:buChar char="+"/>
                      </a:pPr>
                      <a:r>
                        <a:rPr lang="ru-RU" sz="1400" baseline="0" dirty="0" smtClean="0"/>
                        <a:t>Дешевизна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Calibri" panose="020F0502020204030204" pitchFamily="34" charset="0"/>
                        <a:buChar char="―"/>
                      </a:pPr>
                      <a:r>
                        <a:rPr lang="ru-RU" sz="1400" dirty="0" smtClean="0"/>
                        <a:t>Только звуковое</a:t>
                      </a:r>
                      <a:r>
                        <a:rPr lang="ru-RU" sz="1400" baseline="0" dirty="0" smtClean="0"/>
                        <a:t> представление </a:t>
                      </a:r>
                    </a:p>
                    <a:p>
                      <a:pPr marL="285750" indent="-285750">
                        <a:buFont typeface="Calibri" panose="020F0502020204030204" pitchFamily="34" charset="0"/>
                        <a:buChar char="―"/>
                      </a:pPr>
                      <a:r>
                        <a:rPr lang="ru-RU" sz="1400" baseline="0" dirty="0" smtClean="0"/>
                        <a:t>Меньшая степень привлечения внимания</a:t>
                      </a:r>
                    </a:p>
                    <a:p>
                      <a:pPr marL="285750" indent="-285750">
                        <a:buFont typeface="Calibri" panose="020F0502020204030204" pitchFamily="34" charset="0"/>
                        <a:buChar char="―"/>
                      </a:pPr>
                      <a:r>
                        <a:rPr lang="ru-RU" sz="1400" baseline="0" dirty="0" smtClean="0"/>
                        <a:t>Отсутствие устоявшихся тарифов</a:t>
                      </a:r>
                    </a:p>
                    <a:p>
                      <a:pPr marL="285750" indent="-285750">
                        <a:buFont typeface="Calibri" panose="020F0502020204030204" pitchFamily="34" charset="0"/>
                        <a:buChar char="―"/>
                      </a:pPr>
                      <a:r>
                        <a:rPr lang="ru-RU" sz="1400" baseline="0" dirty="0" smtClean="0"/>
                        <a:t>Краткая продолжительность рекламного контакта</a:t>
                      </a:r>
                    </a:p>
                    <a:p>
                      <a:pPr marL="0" indent="0">
                        <a:buFont typeface="Calibri" panose="020F0502020204030204" pitchFamily="34" charset="0"/>
                        <a:buNone/>
                      </a:pPr>
                      <a:endParaRPr lang="ru-RU" sz="1400" baseline="0" dirty="0" smtClean="0"/>
                    </a:p>
                  </a:txBody>
                  <a:tcPr/>
                </a:tc>
              </a:tr>
              <a:tr h="2398024">
                <a:tc>
                  <a:txBody>
                    <a:bodyPr/>
                    <a:lstStyle/>
                    <a:p>
                      <a:r>
                        <a:rPr lang="ru-RU" sz="14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Журналы</a:t>
                      </a:r>
                      <a:endParaRPr lang="ru-RU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Calibri" panose="020F0502020204030204" pitchFamily="34" charset="0"/>
                        <a:buChar char="+"/>
                      </a:pPr>
                      <a:r>
                        <a:rPr lang="ru-RU" sz="1400" dirty="0" smtClean="0"/>
                        <a:t>Высокая избирательность по географическому и демографическому</a:t>
                      </a:r>
                      <a:r>
                        <a:rPr lang="ru-RU" sz="1400" baseline="0" dirty="0" smtClean="0"/>
                        <a:t> принципу</a:t>
                      </a:r>
                    </a:p>
                    <a:p>
                      <a:pPr marL="285750" indent="-285750">
                        <a:buFont typeface="Calibri" panose="020F0502020204030204" pitchFamily="34" charset="0"/>
                        <a:buChar char="+"/>
                      </a:pPr>
                      <a:r>
                        <a:rPr lang="ru-RU" sz="1400" baseline="0" dirty="0" smtClean="0"/>
                        <a:t>Высокое доверие и престиж</a:t>
                      </a:r>
                    </a:p>
                    <a:p>
                      <a:pPr marL="285750" indent="-285750">
                        <a:buFont typeface="Calibri" panose="020F0502020204030204" pitchFamily="34" charset="0"/>
                        <a:buChar char="+"/>
                      </a:pPr>
                      <a:r>
                        <a:rPr lang="ru-RU" sz="1400" dirty="0" smtClean="0"/>
                        <a:t>Высокое</a:t>
                      </a:r>
                      <a:r>
                        <a:rPr lang="ru-RU" sz="1400" baseline="0" dirty="0" smtClean="0"/>
                        <a:t> качество воспроизведения</a:t>
                      </a:r>
                    </a:p>
                    <a:p>
                      <a:pPr marL="285750" indent="-285750">
                        <a:buFont typeface="Calibri" panose="020F0502020204030204" pitchFamily="34" charset="0"/>
                        <a:buChar char="+"/>
                      </a:pPr>
                      <a:r>
                        <a:rPr lang="ru-RU" sz="1400" baseline="0" dirty="0" smtClean="0"/>
                        <a:t>Долгосрочность</a:t>
                      </a:r>
                    </a:p>
                    <a:p>
                      <a:pPr marL="285750" indent="-285750">
                        <a:buFont typeface="Calibri" panose="020F0502020204030204" pitchFamily="34" charset="0"/>
                        <a:buChar char="+"/>
                      </a:pPr>
                      <a:r>
                        <a:rPr lang="ru-RU" sz="1400" baseline="0" dirty="0" smtClean="0"/>
                        <a:t>Приверженность читателей, передаваемая из поколения в поколение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Calibri" panose="020F0502020204030204" pitchFamily="34" charset="0"/>
                        <a:buChar char="―"/>
                      </a:pPr>
                      <a:r>
                        <a:rPr lang="ru-RU" sz="1400" dirty="0" smtClean="0"/>
                        <a:t>С момента приобретения рекламной</a:t>
                      </a:r>
                      <a:r>
                        <a:rPr lang="ru-RU" sz="1400" baseline="0" dirty="0" smtClean="0"/>
                        <a:t> площади до момента размещения рекламы проходит слишком много времени</a:t>
                      </a:r>
                    </a:p>
                    <a:p>
                      <a:pPr marL="285750" indent="-285750">
                        <a:buFont typeface="Calibri" panose="020F0502020204030204" pitchFamily="34" charset="0"/>
                        <a:buChar char="―"/>
                      </a:pPr>
                      <a:r>
                        <a:rPr lang="ru-RU" sz="1400" baseline="0" dirty="0" smtClean="0"/>
                        <a:t>Высокие денежные затраты</a:t>
                      </a:r>
                    </a:p>
                    <a:p>
                      <a:pPr marL="285750" indent="-285750">
                        <a:buFont typeface="Calibri" panose="020F0502020204030204" pitchFamily="34" charset="0"/>
                        <a:buChar char="―"/>
                      </a:pPr>
                      <a:r>
                        <a:rPr lang="ru-RU" sz="1400" baseline="0" dirty="0" smtClean="0"/>
                        <a:t>Отсутствие гарантий выгодного размещения</a:t>
                      </a: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1144645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ru-RU" sz="1000" dirty="0" smtClean="0">
                <a:cs typeface="Arial" pitchFamily="34" charset="0"/>
              </a:rPr>
              <a:t>Дисциплина «Взаимодействие с потребителями в туризме и индустрии гостеприимства»</a:t>
            </a:r>
            <a:endParaRPr lang="ru-RU" sz="1000" dirty="0" smtClean="0">
              <a:cs typeface="Arial" pitchFamily="34" charset="0"/>
            </a:endParaRPr>
          </a:p>
          <a:p>
            <a:r>
              <a:rPr lang="ru-RU" dirty="0" smtClean="0">
                <a:cs typeface="Arial" pitchFamily="34" charset="0"/>
              </a:rPr>
              <a:t>Тема «Средства распространения рекламы в сервисе и туризме»</a:t>
            </a:r>
            <a:endParaRPr lang="ru-RU" dirty="0">
              <a:cs typeface="Arial" pitchFamily="34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4"/>
          </p:nvPr>
        </p:nvSpPr>
        <p:spPr/>
        <p:txBody>
          <a:bodyPr>
            <a:normAutofit fontScale="92500" lnSpcReduction="20000"/>
          </a:bodyPr>
          <a:lstStyle/>
          <a:p>
            <a:r>
              <a:rPr lang="ru-RU" dirty="0">
                <a:solidFill>
                  <a:schemeClr val="accent1">
                    <a:lumMod val="75000"/>
                  </a:schemeClr>
                </a:solidFill>
              </a:rPr>
              <a:t>Преимущества и недостатки средств распространения рекламы</a:t>
            </a:r>
            <a:endParaRPr lang="ru-RU" dirty="0"/>
          </a:p>
        </p:txBody>
      </p:sp>
      <p:graphicFrame>
        <p:nvGraphicFramePr>
          <p:cNvPr id="5" name="Объект 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234418437"/>
              </p:ext>
            </p:extLst>
          </p:nvPr>
        </p:nvGraphicFramePr>
        <p:xfrm>
          <a:off x="583324" y="823585"/>
          <a:ext cx="8119241" cy="51511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013"/>
                <a:gridCol w="3520815"/>
                <a:gridCol w="2706413"/>
              </a:tblGrid>
              <a:tr h="795183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Средство</a:t>
                      </a:r>
                      <a:r>
                        <a:rPr lang="ru-RU" sz="1600" baseline="0" dirty="0" smtClean="0"/>
                        <a:t> распространение рекламы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Преимущества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Недостатки</a:t>
                      </a:r>
                      <a:endParaRPr lang="ru-RU" sz="1600" dirty="0"/>
                    </a:p>
                  </a:txBody>
                  <a:tcPr/>
                </a:tc>
              </a:tr>
              <a:tr h="1749404">
                <a:tc>
                  <a:txBody>
                    <a:bodyPr/>
                    <a:lstStyle/>
                    <a:p>
                      <a:r>
                        <a:rPr lang="ru-RU" sz="16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Наружная реклама</a:t>
                      </a:r>
                      <a:endParaRPr lang="ru-RU" sz="16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Calibri" panose="020F0502020204030204" pitchFamily="34" charset="0"/>
                        <a:buChar char="+"/>
                      </a:pPr>
                      <a:r>
                        <a:rPr lang="ru-RU" sz="1600" dirty="0" smtClean="0"/>
                        <a:t>Гибкость</a:t>
                      </a:r>
                    </a:p>
                    <a:p>
                      <a:pPr marL="285750" indent="-285750">
                        <a:buFont typeface="Calibri" panose="020F0502020204030204" pitchFamily="34" charset="0"/>
                        <a:buChar char="+"/>
                      </a:pPr>
                      <a:r>
                        <a:rPr lang="ru-RU" sz="1600" dirty="0" smtClean="0"/>
                        <a:t>Высокая частота</a:t>
                      </a:r>
                      <a:r>
                        <a:rPr lang="ru-RU" sz="1600" baseline="0" dirty="0" smtClean="0"/>
                        <a:t> повторения</a:t>
                      </a:r>
                    </a:p>
                    <a:p>
                      <a:pPr marL="285750" indent="-285750">
                        <a:buFont typeface="Calibri" panose="020F0502020204030204" pitchFamily="34" charset="0"/>
                        <a:buChar char="+"/>
                      </a:pPr>
                      <a:r>
                        <a:rPr lang="ru-RU" sz="1600" baseline="0" dirty="0" smtClean="0"/>
                        <a:t>Низкие затраты</a:t>
                      </a:r>
                    </a:p>
                    <a:p>
                      <a:pPr marL="285750" indent="-285750">
                        <a:buFont typeface="Calibri" panose="020F0502020204030204" pitchFamily="34" charset="0"/>
                        <a:buChar char="+"/>
                      </a:pPr>
                      <a:r>
                        <a:rPr lang="ru-RU" sz="1600" baseline="0" dirty="0" smtClean="0"/>
                        <a:t>Незначительная конкуренция среди обращений</a:t>
                      </a:r>
                    </a:p>
                    <a:p>
                      <a:pPr marL="285750" indent="-285750">
                        <a:buFont typeface="Calibri" panose="020F0502020204030204" pitchFamily="34" charset="0"/>
                        <a:buChar char="+"/>
                      </a:pPr>
                      <a:r>
                        <a:rPr lang="ru-RU" sz="1600" baseline="0" dirty="0" smtClean="0"/>
                        <a:t>Высокая избирательность позиционирования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Calibri" panose="020F0502020204030204" pitchFamily="34" charset="0"/>
                        <a:buChar char="―"/>
                      </a:pPr>
                      <a:r>
                        <a:rPr lang="ru-RU" sz="1600" dirty="0" smtClean="0"/>
                        <a:t>Низкая избирательность аудитории</a:t>
                      </a:r>
                    </a:p>
                    <a:p>
                      <a:pPr marL="285750" indent="-285750">
                        <a:buFont typeface="Calibri" panose="020F0502020204030204" pitchFamily="34" charset="0"/>
                        <a:buChar char="―"/>
                      </a:pPr>
                      <a:r>
                        <a:rPr lang="ru-RU" sz="1600" baseline="0" dirty="0" smtClean="0"/>
                        <a:t>Творческие ограничения</a:t>
                      </a:r>
                    </a:p>
                  </a:txBody>
                  <a:tcPr/>
                </a:tc>
              </a:tr>
              <a:tr h="2465069">
                <a:tc>
                  <a:txBody>
                    <a:bodyPr/>
                    <a:lstStyle/>
                    <a:p>
                      <a:r>
                        <a:rPr lang="ru-RU" sz="16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Интернет</a:t>
                      </a:r>
                      <a:endParaRPr lang="ru-RU" sz="16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Calibri" panose="020F0502020204030204" pitchFamily="34" charset="0"/>
                        <a:buChar char="+"/>
                      </a:pPr>
                      <a:r>
                        <a:rPr lang="ru-RU" sz="1600" dirty="0" smtClean="0"/>
                        <a:t>Высокая избирательность</a:t>
                      </a:r>
                    </a:p>
                    <a:p>
                      <a:pPr marL="285750" indent="-285750">
                        <a:buFont typeface="Calibri" panose="020F0502020204030204" pitchFamily="34" charset="0"/>
                        <a:buChar char="+"/>
                      </a:pPr>
                      <a:r>
                        <a:rPr lang="ru-RU" sz="1600" baseline="0" dirty="0" smtClean="0"/>
                        <a:t>Низкие затраты</a:t>
                      </a:r>
                    </a:p>
                    <a:p>
                      <a:pPr marL="285750" indent="-285750">
                        <a:buFont typeface="Calibri" panose="020F0502020204030204" pitchFamily="34" charset="0"/>
                        <a:buChar char="+"/>
                      </a:pPr>
                      <a:r>
                        <a:rPr lang="ru-RU" sz="1600" baseline="0" dirty="0" smtClean="0"/>
                        <a:t>Скорость</a:t>
                      </a:r>
                    </a:p>
                    <a:p>
                      <a:pPr marL="285750" indent="-285750">
                        <a:buFont typeface="Calibri" panose="020F0502020204030204" pitchFamily="34" charset="0"/>
                        <a:buChar char="+"/>
                      </a:pPr>
                      <a:r>
                        <a:rPr lang="ru-RU" sz="1600" baseline="0" dirty="0" smtClean="0"/>
                        <a:t>Интерактивность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Calibri" panose="020F0502020204030204" pitchFamily="34" charset="0"/>
                        <a:buChar char="―"/>
                      </a:pPr>
                      <a:r>
                        <a:rPr lang="ru-RU" sz="1600" baseline="0" dirty="0" smtClean="0"/>
                        <a:t>Узкая аудитория специфического демографического состава</a:t>
                      </a:r>
                    </a:p>
                    <a:p>
                      <a:pPr marL="285750" indent="-285750">
                        <a:buFont typeface="Calibri" panose="020F0502020204030204" pitchFamily="34" charset="0"/>
                        <a:buChar char="―"/>
                      </a:pPr>
                      <a:r>
                        <a:rPr lang="ru-RU" sz="1600" baseline="0" dirty="0" smtClean="0"/>
                        <a:t>Относительно небольшое влияние</a:t>
                      </a:r>
                    </a:p>
                    <a:p>
                      <a:pPr marL="285750" indent="-285750">
                        <a:buFont typeface="Calibri" panose="020F0502020204030204" pitchFamily="34" charset="0"/>
                        <a:buChar char="―"/>
                      </a:pPr>
                      <a:r>
                        <a:rPr lang="ru-RU" sz="1600" baseline="0" dirty="0" smtClean="0"/>
                        <a:t>Самостоятельный выбор аудитории относительно просмотра рекламы</a:t>
                      </a: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6195932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ru-RU" sz="1000" dirty="0" smtClean="0">
                <a:cs typeface="Arial" pitchFamily="34" charset="0"/>
              </a:rPr>
              <a:t>Дисциплина «Взаимодействие с потребителями в туризме и индустрии гостеприимства»</a:t>
            </a:r>
            <a:endParaRPr lang="ru-RU" sz="1000" dirty="0" smtClean="0">
              <a:cs typeface="Arial" pitchFamily="34" charset="0"/>
            </a:endParaRPr>
          </a:p>
          <a:p>
            <a:r>
              <a:rPr lang="ru-RU" dirty="0" smtClean="0">
                <a:cs typeface="Arial" pitchFamily="34" charset="0"/>
              </a:rPr>
              <a:t>Тема «Средства распространения рекламы в сервисе и туризме»</a:t>
            </a:r>
            <a:endParaRPr lang="ru-RU" dirty="0">
              <a:cs typeface="Arial" pitchFamily="34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ru-RU" dirty="0">
                <a:solidFill>
                  <a:schemeClr val="accent1">
                    <a:lumMod val="75000"/>
                  </a:schemeClr>
                </a:solidFill>
              </a:rPr>
              <a:t>Оценка эффективности рекламной кампании</a:t>
            </a:r>
            <a:endParaRPr lang="ru-RU" dirty="0"/>
          </a:p>
        </p:txBody>
      </p:sp>
      <p:sp>
        <p:nvSpPr>
          <p:cNvPr id="5" name="Объект 2"/>
          <p:cNvSpPr txBox="1">
            <a:spLocks/>
          </p:cNvSpPr>
          <p:nvPr/>
        </p:nvSpPr>
        <p:spPr>
          <a:xfrm>
            <a:off x="270642" y="1100410"/>
            <a:ext cx="4695496" cy="4906251"/>
          </a:xfrm>
          <a:prstGeom prst="rect">
            <a:avLst/>
          </a:prstGeom>
        </p:spPr>
        <p:txBody>
          <a:bodyPr>
            <a:normAutofit fontScale="625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mtClean="0"/>
              <a:t>Предназначена для определения конечного результата, который выражается в охвате и уровне осведомленности целевой аудитории, в изменении объемов продаж предприятия по рекламируемым товарным группам</a:t>
            </a:r>
          </a:p>
          <a:p>
            <a:r>
              <a:rPr lang="ru-RU" smtClean="0"/>
              <a:t>Исследование эффективности рекламы позволяет оценить, в какой степени были достигнуты цели, которые стояли перед рекламной кампанией.</a:t>
            </a:r>
          </a:p>
          <a:p>
            <a:r>
              <a:rPr lang="ru-RU" smtClean="0"/>
              <a:t>На основе такой оценки предпринимаются усилия для увеличения эффективности рекламной деятельности и оптимизации расходов на рекламу</a:t>
            </a:r>
            <a:endParaRPr lang="ru-RU" dirty="0"/>
          </a:p>
        </p:txBody>
      </p:sp>
      <p:pic>
        <p:nvPicPr>
          <p:cNvPr id="6" name="Объект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92263" y="2440478"/>
            <a:ext cx="3558532" cy="22261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918449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ru-RU" sz="1000" dirty="0" smtClean="0">
                <a:cs typeface="Arial" pitchFamily="34" charset="0"/>
              </a:rPr>
              <a:t>Дисциплина «Взаимодействие с потребителями в туризме и индустрии гостеприимства»</a:t>
            </a:r>
            <a:endParaRPr lang="ru-RU" sz="1000" dirty="0" smtClean="0">
              <a:cs typeface="Arial" pitchFamily="34" charset="0"/>
            </a:endParaRPr>
          </a:p>
          <a:p>
            <a:r>
              <a:rPr lang="ru-RU" dirty="0" smtClean="0">
                <a:cs typeface="Arial" pitchFamily="34" charset="0"/>
              </a:rPr>
              <a:t>Тема «Средства распространения рекламы в сервисе и туризме»</a:t>
            </a:r>
            <a:endParaRPr lang="ru-RU" dirty="0">
              <a:cs typeface="Arial" pitchFamily="34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ru-RU" dirty="0">
                <a:solidFill>
                  <a:schemeClr val="accent1">
                    <a:lumMod val="75000"/>
                  </a:schemeClr>
                </a:solidFill>
              </a:rPr>
              <a:t>Оценка эффективности рекламной кампании</a:t>
            </a:r>
            <a:endParaRPr lang="ru-RU" dirty="0"/>
          </a:p>
        </p:txBody>
      </p:sp>
      <p:graphicFrame>
        <p:nvGraphicFramePr>
          <p:cNvPr id="5" name="Объект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152511637"/>
              </p:ext>
            </p:extLst>
          </p:nvPr>
        </p:nvGraphicFramePr>
        <p:xfrm>
          <a:off x="252247" y="1387366"/>
          <a:ext cx="8576442" cy="420939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72939174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ru-RU" sz="1000" dirty="0" smtClean="0">
                <a:cs typeface="Arial" pitchFamily="34" charset="0"/>
              </a:rPr>
              <a:t>Дисциплина «Взаимодействие с потребителями в туризме и индустрии гостеприимства»</a:t>
            </a:r>
            <a:endParaRPr lang="ru-RU" sz="1000" dirty="0" smtClean="0">
              <a:cs typeface="Arial" pitchFamily="34" charset="0"/>
            </a:endParaRPr>
          </a:p>
          <a:p>
            <a:r>
              <a:rPr lang="ru-RU" dirty="0" smtClean="0">
                <a:cs typeface="Arial" pitchFamily="34" charset="0"/>
              </a:rPr>
              <a:t>Тема «Средства распространения рекламы в сервисе и туризме»</a:t>
            </a:r>
            <a:endParaRPr lang="ru-RU" dirty="0">
              <a:cs typeface="Arial" pitchFamily="34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4"/>
          </p:nvPr>
        </p:nvSpPr>
        <p:spPr/>
        <p:txBody>
          <a:bodyPr>
            <a:normAutofit fontScale="92500"/>
          </a:bodyPr>
          <a:lstStyle/>
          <a:p>
            <a:r>
              <a:rPr lang="ru-RU" dirty="0"/>
              <a:t>Современные тенденции развития рекламных носителей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pPr marL="342900" indent="-342900">
              <a:lnSpc>
                <a:spcPct val="200000"/>
              </a:lnSpc>
              <a:buFont typeface="Wingdings" panose="05000000000000000000" pitchFamily="2" charset="2"/>
              <a:buChar char="ü"/>
            </a:pPr>
            <a:r>
              <a:rPr lang="ru-RU" dirty="0"/>
              <a:t>Телевидение</a:t>
            </a:r>
          </a:p>
          <a:p>
            <a:pPr marL="342900" indent="-342900">
              <a:lnSpc>
                <a:spcPct val="200000"/>
              </a:lnSpc>
              <a:buFont typeface="Wingdings" panose="05000000000000000000" pitchFamily="2" charset="2"/>
              <a:buChar char="ü"/>
            </a:pPr>
            <a:r>
              <a:rPr lang="ru-RU" dirty="0"/>
              <a:t>Пресса</a:t>
            </a:r>
          </a:p>
          <a:p>
            <a:pPr marL="342900" indent="-342900">
              <a:lnSpc>
                <a:spcPct val="200000"/>
              </a:lnSpc>
              <a:buFont typeface="Wingdings" panose="05000000000000000000" pitchFamily="2" charset="2"/>
              <a:buChar char="ü"/>
            </a:pPr>
            <a:r>
              <a:rPr lang="ru-RU" dirty="0"/>
              <a:t>Радио</a:t>
            </a:r>
          </a:p>
          <a:p>
            <a:pPr marL="342900" indent="-342900">
              <a:lnSpc>
                <a:spcPct val="200000"/>
              </a:lnSpc>
              <a:buFont typeface="Wingdings" panose="05000000000000000000" pitchFamily="2" charset="2"/>
              <a:buChar char="ü"/>
            </a:pPr>
            <a:r>
              <a:rPr lang="ru-RU" dirty="0"/>
              <a:t>Наружная реклама</a:t>
            </a:r>
          </a:p>
          <a:p>
            <a:pPr marL="342900" indent="-342900">
              <a:lnSpc>
                <a:spcPct val="200000"/>
              </a:lnSpc>
              <a:buFont typeface="Wingdings" panose="05000000000000000000" pitchFamily="2" charset="2"/>
              <a:buChar char="ü"/>
            </a:pPr>
            <a:r>
              <a:rPr lang="ru-RU" dirty="0"/>
              <a:t>Влияние интернета на современные тенденции развития рекламных носителей: модель развития </a:t>
            </a:r>
          </a:p>
          <a:p>
            <a:pPr marL="342900" indent="-342900">
              <a:lnSpc>
                <a:spcPct val="200000"/>
              </a:lnSpc>
              <a:buFont typeface="Wingdings" panose="05000000000000000000" pitchFamily="2" charset="2"/>
              <a:buChar char="ü"/>
            </a:pPr>
            <a:r>
              <a:rPr lang="ru-RU" dirty="0"/>
              <a:t>Влияние интернета на современные тенденции развития рекламных носителей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126122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ru-RU" sz="1000" dirty="0" smtClean="0">
                <a:cs typeface="Arial" pitchFamily="34" charset="0"/>
              </a:rPr>
              <a:t>Дисциплина «Взаимодействие с потребителями в туризме и индустрии гостеприимства»</a:t>
            </a:r>
            <a:endParaRPr lang="ru-RU" sz="1000" dirty="0" smtClean="0">
              <a:cs typeface="Arial" pitchFamily="34" charset="0"/>
            </a:endParaRPr>
          </a:p>
          <a:p>
            <a:r>
              <a:rPr lang="ru-RU" dirty="0" smtClean="0">
                <a:cs typeface="Arial" pitchFamily="34" charset="0"/>
              </a:rPr>
              <a:t>Тема «Средства распространения рекламы в сервисе и туризме»</a:t>
            </a:r>
            <a:endParaRPr lang="ru-RU" dirty="0">
              <a:cs typeface="Arial" pitchFamily="34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4"/>
          </p:nvPr>
        </p:nvSpPr>
        <p:spPr/>
        <p:txBody>
          <a:bodyPr>
            <a:normAutofit fontScale="92500" lnSpcReduction="20000"/>
          </a:bodyPr>
          <a:lstStyle/>
          <a:p>
            <a:r>
              <a:rPr lang="ru-RU" dirty="0">
                <a:solidFill>
                  <a:schemeClr val="accent1">
                    <a:lumMod val="75000"/>
                  </a:schemeClr>
                </a:solidFill>
              </a:rPr>
              <a:t>Современные тенденции развития рекламных носителей: телевидение</a:t>
            </a:r>
            <a:endParaRPr lang="ru-RU" dirty="0"/>
          </a:p>
        </p:txBody>
      </p:sp>
      <p:sp>
        <p:nvSpPr>
          <p:cNvPr id="5" name="Объект 2"/>
          <p:cNvSpPr txBox="1">
            <a:spLocks/>
          </p:cNvSpPr>
          <p:nvPr/>
        </p:nvSpPr>
        <p:spPr>
          <a:xfrm>
            <a:off x="0" y="974287"/>
            <a:ext cx="8686800" cy="3250872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2000" dirty="0" smtClean="0"/>
              <a:t>Телевидение и пресса являются основными среди всех шести видов масс-медиа во всех странах.</a:t>
            </a:r>
            <a:endParaRPr lang="ru-RU" sz="2000" dirty="0"/>
          </a:p>
        </p:txBody>
      </p:sp>
      <p:graphicFrame>
        <p:nvGraphicFramePr>
          <p:cNvPr id="6" name="Диаграмма 5"/>
          <p:cNvGraphicFramePr/>
          <p:nvPr>
            <p:extLst>
              <p:ext uri="{D42A27DB-BD31-4B8C-83A1-F6EECF244321}">
                <p14:modId xmlns:p14="http://schemas.microsoft.com/office/powerpoint/2010/main" val="2949071942"/>
              </p:ext>
            </p:extLst>
          </p:nvPr>
        </p:nvGraphicFramePr>
        <p:xfrm>
          <a:off x="165538" y="2315396"/>
          <a:ext cx="8978462" cy="365973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08363377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ru-RU" sz="1000" dirty="0" smtClean="0">
                <a:cs typeface="Arial" pitchFamily="34" charset="0"/>
              </a:rPr>
              <a:t>Дисциплина «Взаимодействие с потребителями в туризме и индустрии гостеприимства»</a:t>
            </a:r>
            <a:endParaRPr lang="ru-RU" sz="1000" dirty="0" smtClean="0">
              <a:cs typeface="Arial" pitchFamily="34" charset="0"/>
            </a:endParaRPr>
          </a:p>
          <a:p>
            <a:r>
              <a:rPr lang="ru-RU" dirty="0" smtClean="0">
                <a:cs typeface="Arial" pitchFamily="34" charset="0"/>
              </a:rPr>
              <a:t>Тема «Средства распространения рекламы в сервисе и туризме»</a:t>
            </a:r>
            <a:endParaRPr lang="ru-RU" dirty="0">
              <a:cs typeface="Arial" pitchFamily="34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4"/>
          </p:nvPr>
        </p:nvSpPr>
        <p:spPr/>
        <p:txBody>
          <a:bodyPr>
            <a:normAutofit fontScale="92500" lnSpcReduction="20000"/>
          </a:bodyPr>
          <a:lstStyle/>
          <a:p>
            <a:r>
              <a:rPr lang="ru-RU" dirty="0">
                <a:solidFill>
                  <a:schemeClr val="accent1">
                    <a:lumMod val="75000"/>
                  </a:schemeClr>
                </a:solidFill>
              </a:rPr>
              <a:t>Современные тенденции развития рекламных носителей: телевидение</a:t>
            </a:r>
            <a:endParaRPr lang="ru-RU" dirty="0"/>
          </a:p>
        </p:txBody>
      </p:sp>
      <p:sp>
        <p:nvSpPr>
          <p:cNvPr id="5" name="Объект 2"/>
          <p:cNvSpPr>
            <a:spLocks noGrp="1"/>
          </p:cNvSpPr>
          <p:nvPr>
            <p:ph type="body" sz="quarter" idx="15"/>
          </p:nvPr>
        </p:nvSpPr>
        <p:spPr>
          <a:xfrm>
            <a:off x="234459" y="1150883"/>
            <a:ext cx="4889334" cy="5029200"/>
          </a:xfrm>
        </p:spPr>
        <p:txBody>
          <a:bodyPr>
            <a:noAutofit/>
          </a:bodyPr>
          <a:lstStyle/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ru-RU" sz="2200" dirty="0" smtClean="0"/>
              <a:t>«Золотой век» телевизионной рекламы заканчивается, по крайней мере, такова ситуация в «продвинутых» странах. 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ru-RU" sz="2200" dirty="0" smtClean="0"/>
              <a:t>Телевидение сохранит рост рекламных вложений, однако он будет намного слабее, чем прежде. 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ru-RU" sz="2200" dirty="0" smtClean="0"/>
              <a:t>«Вышедшая из моды» под давлением инновационных интерактивных форм коммуникации, гегемония телевизионной рекламы в «</a:t>
            </a:r>
            <a:r>
              <a:rPr lang="ru-RU" sz="2200" dirty="0" err="1" smtClean="0"/>
              <a:t>прайм</a:t>
            </a:r>
            <a:r>
              <a:rPr lang="ru-RU" sz="2200" dirty="0" smtClean="0"/>
              <a:t>-тайме» уходит в прошлое. </a:t>
            </a:r>
            <a:endParaRPr lang="ru-RU" sz="2200" dirty="0"/>
          </a:p>
        </p:txBody>
      </p:sp>
      <p:pic>
        <p:nvPicPr>
          <p:cNvPr id="6" name="Объект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813" t="6052" r="27464" b="2881"/>
          <a:stretch/>
        </p:blipFill>
        <p:spPr>
          <a:xfrm>
            <a:off x="5333650" y="1558335"/>
            <a:ext cx="2804160" cy="32105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646031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ru-RU" sz="1000" dirty="0" smtClean="0">
                <a:cs typeface="Arial" pitchFamily="34" charset="0"/>
              </a:rPr>
              <a:t>Дисциплина «Взаимодействие с потребителями в туризме и индустрии гостеприимства»</a:t>
            </a:r>
            <a:endParaRPr lang="ru-RU" sz="1000" dirty="0" smtClean="0">
              <a:cs typeface="Arial" pitchFamily="34" charset="0"/>
            </a:endParaRPr>
          </a:p>
          <a:p>
            <a:r>
              <a:rPr lang="ru-RU" dirty="0" smtClean="0">
                <a:cs typeface="Arial" pitchFamily="34" charset="0"/>
              </a:rPr>
              <a:t>Тема «Средства распространения рекламы в сервисе и туризме»</a:t>
            </a:r>
            <a:endParaRPr lang="ru-RU" dirty="0">
              <a:cs typeface="Arial" pitchFamily="34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4"/>
          </p:nvPr>
        </p:nvSpPr>
        <p:spPr/>
        <p:txBody>
          <a:bodyPr>
            <a:normAutofit fontScale="92500" lnSpcReduction="20000"/>
          </a:bodyPr>
          <a:lstStyle/>
          <a:p>
            <a:r>
              <a:rPr lang="ru-RU" dirty="0">
                <a:solidFill>
                  <a:schemeClr val="accent1">
                    <a:lumMod val="75000"/>
                  </a:schemeClr>
                </a:solidFill>
              </a:rPr>
              <a:t>Современные тенденции развития рекламных носителей: пресса</a:t>
            </a:r>
            <a:endParaRPr lang="ru-RU" dirty="0"/>
          </a:p>
        </p:txBody>
      </p:sp>
      <p:graphicFrame>
        <p:nvGraphicFramePr>
          <p:cNvPr id="5" name="Объект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348677404"/>
              </p:ext>
            </p:extLst>
          </p:nvPr>
        </p:nvGraphicFramePr>
        <p:xfrm>
          <a:off x="396765" y="1788510"/>
          <a:ext cx="5263056" cy="422287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54352"/>
                <a:gridCol w="1754352"/>
                <a:gridCol w="1754352"/>
              </a:tblGrid>
              <a:tr h="623095">
                <a:tc gridSpan="3">
                  <a:txBody>
                    <a:bodyPr/>
                    <a:lstStyle/>
                    <a:p>
                      <a:r>
                        <a:rPr lang="ru-RU" dirty="0" smtClean="0"/>
                        <a:t>«Соотношениям сил» ежедневных газет и журналов</a:t>
                      </a:r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1557737">
                <a:tc>
                  <a:txBody>
                    <a:bodyPr/>
                    <a:lstStyle/>
                    <a:p>
                      <a:r>
                        <a:rPr lang="ru-RU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Сильная газетная традиция</a:t>
                      </a:r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Ориентированы</a:t>
                      </a:r>
                      <a:r>
                        <a:rPr lang="ru-RU" b="1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на журналы</a:t>
                      </a:r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«Золотая середина»</a:t>
                      </a:r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2025058">
                <a:tc>
                  <a:txBody>
                    <a:bodyPr/>
                    <a:lstStyle/>
                    <a:p>
                      <a:r>
                        <a:rPr lang="ru-RU" dirty="0" smtClean="0"/>
                        <a:t>США</a:t>
                      </a:r>
                    </a:p>
                    <a:p>
                      <a:r>
                        <a:rPr lang="ru-RU" dirty="0" smtClean="0"/>
                        <a:t>Япония</a:t>
                      </a:r>
                    </a:p>
                    <a:p>
                      <a:r>
                        <a:rPr lang="ru-RU" dirty="0" smtClean="0"/>
                        <a:t>Испания</a:t>
                      </a:r>
                    </a:p>
                    <a:p>
                      <a:r>
                        <a:rPr lang="ru-RU" dirty="0" smtClean="0"/>
                        <a:t>Китай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Франция</a:t>
                      </a:r>
                    </a:p>
                    <a:p>
                      <a:r>
                        <a:rPr lang="ru-RU" dirty="0" smtClean="0"/>
                        <a:t>Украина </a:t>
                      </a:r>
                    </a:p>
                    <a:p>
                      <a:r>
                        <a:rPr lang="ru-RU" dirty="0" smtClean="0"/>
                        <a:t>Россия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Италия</a:t>
                      </a:r>
                    </a:p>
                    <a:p>
                      <a:r>
                        <a:rPr lang="ru-RU" dirty="0" smtClean="0"/>
                        <a:t>Великобритания Германия</a:t>
                      </a:r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6" name="Объект 7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38" t="1940" r="15324" b="2767"/>
          <a:stretch/>
        </p:blipFill>
        <p:spPr>
          <a:xfrm>
            <a:off x="6128230" y="2639848"/>
            <a:ext cx="2919517" cy="22316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515913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ru-RU" sz="1000" dirty="0" smtClean="0">
                <a:cs typeface="Arial" pitchFamily="34" charset="0"/>
              </a:rPr>
              <a:t>Дисциплина «Взаимодействие с потребителями в туризме и индустрии гостеприимства»</a:t>
            </a:r>
            <a:endParaRPr lang="ru-RU" sz="1000" dirty="0" smtClean="0">
              <a:cs typeface="Arial" pitchFamily="34" charset="0"/>
            </a:endParaRPr>
          </a:p>
          <a:p>
            <a:r>
              <a:rPr lang="ru-RU" dirty="0" smtClean="0">
                <a:cs typeface="Arial" pitchFamily="34" charset="0"/>
              </a:rPr>
              <a:t>Тема «Средства распространения рекламы в сервисе и туризме»</a:t>
            </a:r>
            <a:endParaRPr lang="ru-RU" dirty="0">
              <a:cs typeface="Arial" pitchFamily="34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4"/>
          </p:nvPr>
        </p:nvSpPr>
        <p:spPr/>
        <p:txBody>
          <a:bodyPr>
            <a:normAutofit fontScale="92500" lnSpcReduction="20000"/>
          </a:bodyPr>
          <a:lstStyle/>
          <a:p>
            <a:r>
              <a:rPr lang="ru-RU" dirty="0">
                <a:solidFill>
                  <a:schemeClr val="accent1">
                    <a:lumMod val="75000"/>
                  </a:schemeClr>
                </a:solidFill>
              </a:rPr>
              <a:t>Современные тенденции развития рекламных носителей: Радио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quarter" idx="15"/>
          </p:nvPr>
        </p:nvSpPr>
        <p:spPr>
          <a:xfrm>
            <a:off x="218693" y="1024759"/>
            <a:ext cx="4227182" cy="4792717"/>
          </a:xfrm>
        </p:spPr>
        <p:txBody>
          <a:bodyPr>
            <a:normAutofit lnSpcReduction="10000"/>
          </a:bodyPr>
          <a:lstStyle/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ru-RU" dirty="0"/>
              <a:t>Радио имеет потенциал «многопрофильного» СМИ, способного работать как в помещении, так и на улице, в результате чего его аудитория потенциально будет увеличиваться. </a:t>
            </a:r>
            <a:endParaRPr lang="ru-RU" dirty="0" smtClean="0"/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ru-RU" dirty="0"/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ru-RU" dirty="0"/>
              <a:t>Однако аудитория традиционного радио находится под угрозой, вызванной развитием цифровых технологий, позволяющих слушать музыку и получать другую звуковую информацию.</a:t>
            </a:r>
          </a:p>
          <a:p>
            <a:endParaRPr lang="ru-RU" dirty="0"/>
          </a:p>
        </p:txBody>
      </p:sp>
      <p:pic>
        <p:nvPicPr>
          <p:cNvPr id="5" name="Объект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72290" y="2130792"/>
            <a:ext cx="4261703" cy="2661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63439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27084" y="663377"/>
            <a:ext cx="4792125" cy="2835341"/>
          </a:xfrm>
          <a:prstGeom prst="rect">
            <a:avLst/>
          </a:prstGeom>
        </p:spPr>
      </p:pic>
      <p:sp>
        <p:nvSpPr>
          <p:cNvPr id="2" name="Нижний колонтитул 1"/>
          <p:cNvSpPr>
            <a:spLocks noGrp="1"/>
          </p:cNvSpPr>
          <p:nvPr>
            <p:ph type="ftr" sz="quarter" idx="3"/>
          </p:nvPr>
        </p:nvSpPr>
        <p:spPr>
          <a:xfrm>
            <a:off x="432968" y="6274800"/>
            <a:ext cx="8066671" cy="583200"/>
          </a:xfrm>
        </p:spPr>
        <p:txBody>
          <a:bodyPr/>
          <a:lstStyle/>
          <a:p>
            <a:r>
              <a:rPr lang="ru-RU" sz="1000" dirty="0" smtClean="0">
                <a:cs typeface="Arial" pitchFamily="34" charset="0"/>
              </a:rPr>
              <a:t>Дисциплина «Взаимодействие с потребителями в туризме и индустрии гостеприимства»</a:t>
            </a:r>
            <a:endParaRPr lang="ru-RU" sz="1000" dirty="0" smtClean="0">
              <a:cs typeface="Arial" pitchFamily="34" charset="0"/>
            </a:endParaRPr>
          </a:p>
          <a:p>
            <a:r>
              <a:rPr lang="ru-RU" dirty="0" smtClean="0">
                <a:cs typeface="Arial" pitchFamily="34" charset="0"/>
              </a:rPr>
              <a:t>Тема «Средства распространения рекламы в сервисе и туризме»</a:t>
            </a:r>
            <a:endParaRPr lang="ru-RU" dirty="0">
              <a:cs typeface="Arial" pitchFamily="34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4"/>
          </p:nvPr>
        </p:nvSpPr>
        <p:spPr/>
        <p:txBody>
          <a:bodyPr>
            <a:normAutofit fontScale="92500" lnSpcReduction="20000"/>
          </a:bodyPr>
          <a:lstStyle/>
          <a:p>
            <a:r>
              <a:rPr lang="ru-RU" dirty="0">
                <a:solidFill>
                  <a:schemeClr val="accent1">
                    <a:lumMod val="75000"/>
                  </a:schemeClr>
                </a:solidFill>
              </a:rPr>
              <a:t>Современные тенденции развития рекламных носителей: Наружная реклама</a:t>
            </a:r>
            <a:endParaRPr lang="ru-RU" dirty="0"/>
          </a:p>
        </p:txBody>
      </p:sp>
      <p:graphicFrame>
        <p:nvGraphicFramePr>
          <p:cNvPr id="5" name="Объект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510966463"/>
              </p:ext>
            </p:extLst>
          </p:nvPr>
        </p:nvGraphicFramePr>
        <p:xfrm>
          <a:off x="-1" y="126124"/>
          <a:ext cx="6432331" cy="736249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32304394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ru-RU" sz="1000" dirty="0" smtClean="0">
                <a:cs typeface="Arial" pitchFamily="34" charset="0"/>
              </a:rPr>
              <a:t>Дисциплина «Взаимодействие с потребителями в туризме и индустрии гостеприимства»</a:t>
            </a:r>
            <a:endParaRPr lang="ru-RU" sz="1000" dirty="0" smtClean="0">
              <a:cs typeface="Arial" pitchFamily="34" charset="0"/>
            </a:endParaRPr>
          </a:p>
          <a:p>
            <a:r>
              <a:rPr lang="ru-RU" dirty="0" smtClean="0">
                <a:cs typeface="Arial" pitchFamily="34" charset="0"/>
              </a:rPr>
              <a:t>Тема «Средства распространения рекламы в сервисе и туризме»</a:t>
            </a:r>
            <a:endParaRPr lang="ru-RU" dirty="0">
              <a:cs typeface="Arial" pitchFamily="34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4"/>
          </p:nvPr>
        </p:nvSpPr>
        <p:spPr/>
        <p:txBody>
          <a:bodyPr>
            <a:normAutofit fontScale="92500" lnSpcReduction="20000"/>
          </a:bodyPr>
          <a:lstStyle/>
          <a:p>
            <a:r>
              <a:rPr lang="ru-RU" dirty="0">
                <a:solidFill>
                  <a:schemeClr val="accent1">
                    <a:lumMod val="75000"/>
                  </a:schemeClr>
                </a:solidFill>
              </a:rPr>
              <a:t>Влияние интернета на современные тенденции развития рекламных носителей: модель развития </a:t>
            </a:r>
            <a:endParaRPr lang="ru-RU" dirty="0"/>
          </a:p>
        </p:txBody>
      </p:sp>
      <p:graphicFrame>
        <p:nvGraphicFramePr>
          <p:cNvPr id="5" name="Объект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49854039"/>
              </p:ext>
            </p:extLst>
          </p:nvPr>
        </p:nvGraphicFramePr>
        <p:xfrm>
          <a:off x="504496" y="1072057"/>
          <a:ext cx="8103476" cy="496613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6707046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ru-RU" sz="1000" dirty="0" smtClean="0">
                <a:cs typeface="Arial" pitchFamily="34" charset="0"/>
              </a:rPr>
              <a:t>Дисциплина «Взаимодействие с потребителями в туризме и индустрии гостеприимства»</a:t>
            </a:r>
            <a:endParaRPr lang="ru-RU" sz="1000" dirty="0" smtClean="0">
              <a:cs typeface="Arial" pitchFamily="34" charset="0"/>
            </a:endParaRPr>
          </a:p>
          <a:p>
            <a:r>
              <a:rPr lang="ru-RU" dirty="0" smtClean="0">
                <a:cs typeface="Arial" pitchFamily="34" charset="0"/>
              </a:rPr>
              <a:t>Тема «Средства распространения рекламы в сервисе и туризме»</a:t>
            </a:r>
            <a:endParaRPr lang="ru-RU" dirty="0">
              <a:cs typeface="Arial" pitchFamily="34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4"/>
          </p:nvPr>
        </p:nvSpPr>
        <p:spPr/>
        <p:txBody>
          <a:bodyPr>
            <a:normAutofit fontScale="92500" lnSpcReduction="20000"/>
          </a:bodyPr>
          <a:lstStyle/>
          <a:p>
            <a:r>
              <a:rPr lang="ru-RU" dirty="0">
                <a:solidFill>
                  <a:schemeClr val="accent1">
                    <a:lumMod val="75000"/>
                  </a:schemeClr>
                </a:solidFill>
              </a:rPr>
              <a:t>Влияние интернета на современные тенденции развития рекламных носителей</a:t>
            </a:r>
            <a:endParaRPr lang="ru-RU" dirty="0"/>
          </a:p>
        </p:txBody>
      </p:sp>
      <p:graphicFrame>
        <p:nvGraphicFramePr>
          <p:cNvPr id="5" name="Объект 2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262011722"/>
              </p:ext>
            </p:extLst>
          </p:nvPr>
        </p:nvGraphicFramePr>
        <p:xfrm>
          <a:off x="412531" y="1179239"/>
          <a:ext cx="8085083" cy="257295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Волна 5"/>
          <p:cNvSpPr/>
          <p:nvPr/>
        </p:nvSpPr>
        <p:spPr>
          <a:xfrm>
            <a:off x="662151" y="4177863"/>
            <a:ext cx="7898525" cy="1671144"/>
          </a:xfrm>
          <a:prstGeom prst="wave">
            <a:avLst>
              <a:gd name="adj1" fmla="val 12500"/>
              <a:gd name="adj2" fmla="val -914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/>
              <a:t>Темпы роста и доля в инвестициях, которых может достигнуть интернет на этой стадии, будут разными в зависимости от страны, «технологических наклонностей» населения (Япония), волюнтаризма пользователей рекламы (Великобритания), а также способности традиционных видов масс-медиа сопротивляться конкуренции с </a:t>
            </a:r>
            <a:r>
              <a:rPr lang="ru-RU" sz="1400" dirty="0" smtClean="0"/>
              <a:t>интернет-рекламой.</a:t>
            </a:r>
            <a:endParaRPr lang="ru-RU" sz="1400" dirty="0"/>
          </a:p>
        </p:txBody>
      </p:sp>
    </p:spTree>
    <p:extLst>
      <p:ext uri="{BB962C8B-B14F-4D97-AF65-F5344CB8AC3E}">
        <p14:creationId xmlns:p14="http://schemas.microsoft.com/office/powerpoint/2010/main" val="366498505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ru-RU" sz="1000" dirty="0" smtClean="0">
                <a:cs typeface="Arial" pitchFamily="34" charset="0"/>
              </a:rPr>
              <a:t>Дисциплина «Взаимодействие с потребителями в туризме и индустрии гостеприимства»</a:t>
            </a:r>
            <a:endParaRPr lang="ru-RU" sz="1000" dirty="0" smtClean="0">
              <a:cs typeface="Arial" pitchFamily="34" charset="0"/>
            </a:endParaRPr>
          </a:p>
          <a:p>
            <a:r>
              <a:rPr lang="ru-RU" dirty="0" smtClean="0">
                <a:cs typeface="Arial" pitchFamily="34" charset="0"/>
              </a:rPr>
              <a:t>Тема «Средства распространения рекламы в сервисе и туризме»</a:t>
            </a:r>
            <a:endParaRPr lang="ru-RU" dirty="0">
              <a:cs typeface="Arial" pitchFamily="34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ru-RU" dirty="0" smtClean="0"/>
              <a:t>Вопросы для самопроверки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pPr marL="457200" indent="-457200">
              <a:buAutoNum type="arabicPeriod"/>
            </a:pPr>
            <a:r>
              <a:rPr lang="ru-RU" dirty="0" smtClean="0"/>
              <a:t>Достоинство рекламы в прессе</a:t>
            </a:r>
          </a:p>
          <a:p>
            <a:pPr marL="457200" indent="-457200">
              <a:buAutoNum type="arabicPeriod"/>
            </a:pPr>
            <a:r>
              <a:rPr lang="ru-RU" dirty="0" smtClean="0"/>
              <a:t>Перечислите виды наружной рекламы</a:t>
            </a:r>
          </a:p>
          <a:p>
            <a:pPr marL="457200" indent="-457200">
              <a:buAutoNum type="arabicPeriod"/>
            </a:pPr>
            <a:r>
              <a:rPr lang="ru-RU" dirty="0"/>
              <a:t>Средства распространения рекламы </a:t>
            </a:r>
            <a:r>
              <a:rPr lang="ru-RU" dirty="0" smtClean="0"/>
              <a:t>это…</a:t>
            </a:r>
          </a:p>
          <a:p>
            <a:pPr marL="457200" indent="-457200">
              <a:buAutoNum type="arabicPeriod"/>
            </a:pPr>
            <a:r>
              <a:rPr lang="ru-RU" dirty="0" smtClean="0"/>
              <a:t>Преимущества распространения интернет рекламы</a:t>
            </a:r>
          </a:p>
          <a:p>
            <a:pPr marL="457200" indent="-457200">
              <a:buAutoNum type="arabicPeriod"/>
            </a:pPr>
            <a:r>
              <a:rPr lang="ru-RU" dirty="0" smtClean="0"/>
              <a:t>Что показывает коммуникативная эффективность?</a:t>
            </a:r>
          </a:p>
          <a:p>
            <a:pPr marL="457200" indent="-457200">
              <a:buAutoNum type="arabicPeriod"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0364185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ru-RU" sz="1000" dirty="0" smtClean="0">
                <a:cs typeface="Arial" pitchFamily="34" charset="0"/>
              </a:rPr>
              <a:t>Дисциплина «Взаимодействие с потребителями в туризме и индустрии гостеприимства»</a:t>
            </a:r>
            <a:endParaRPr lang="ru-RU" sz="1000" dirty="0" smtClean="0">
              <a:cs typeface="Arial" pitchFamily="34" charset="0"/>
            </a:endParaRPr>
          </a:p>
          <a:p>
            <a:r>
              <a:rPr lang="ru-RU" dirty="0" smtClean="0">
                <a:cs typeface="Arial" pitchFamily="34" charset="0"/>
              </a:rPr>
              <a:t>Тема «Средства распространения рекламы в сервисе и туризме»</a:t>
            </a:r>
            <a:endParaRPr lang="ru-RU" dirty="0">
              <a:cs typeface="Arial" pitchFamily="34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ru-RU" dirty="0" smtClean="0">
                <a:solidFill>
                  <a:schemeClr val="accent1">
                    <a:lumMod val="75000"/>
                  </a:schemeClr>
                </a:solidFill>
              </a:rPr>
              <a:t>Рекомендуемая литература 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ru-RU" dirty="0" err="1"/>
              <a:t>Абабков</a:t>
            </a:r>
            <a:r>
              <a:rPr lang="ru-RU" dirty="0"/>
              <a:t> </a:t>
            </a:r>
            <a:r>
              <a:rPr lang="ru-RU" dirty="0" err="1"/>
              <a:t>Ю.н</a:t>
            </a:r>
            <a:r>
              <a:rPr lang="ru-RU" dirty="0"/>
              <a:t>. Реклама в туризме: учебник для студентов вузов / Ю.Н. </a:t>
            </a:r>
            <a:r>
              <a:rPr lang="ru-RU" dirty="0" err="1"/>
              <a:t>Абабков</a:t>
            </a:r>
            <a:r>
              <a:rPr lang="ru-RU" dirty="0"/>
              <a:t>, М.Ю. </a:t>
            </a:r>
            <a:r>
              <a:rPr lang="ru-RU" dirty="0" err="1"/>
              <a:t>Абабкова</a:t>
            </a:r>
            <a:r>
              <a:rPr lang="ru-RU" dirty="0"/>
              <a:t>, И.Г. Филиппова; под ред. Е.И. Богданова. – М.: ИНФА-М, 2012. – 170 с.</a:t>
            </a:r>
          </a:p>
          <a:p>
            <a:pPr marL="514350" indent="-514350">
              <a:buFont typeface="+mj-lt"/>
              <a:buAutoNum type="arabicPeriod"/>
            </a:pPr>
            <a:r>
              <a:rPr lang="ru-RU" dirty="0" err="1"/>
              <a:t>Дурович</a:t>
            </a:r>
            <a:r>
              <a:rPr lang="ru-RU" dirty="0"/>
              <a:t> А.П. Реклама в туризме: учеб. Пособие для студентов вузов / А.П. </a:t>
            </a:r>
            <a:r>
              <a:rPr lang="ru-RU" dirty="0" err="1"/>
              <a:t>Дурович</a:t>
            </a:r>
            <a:r>
              <a:rPr lang="ru-RU" dirty="0"/>
              <a:t>. – 5-е изд., </a:t>
            </a:r>
            <a:r>
              <a:rPr lang="ru-RU" dirty="0" err="1"/>
              <a:t>перераб</a:t>
            </a:r>
            <a:r>
              <a:rPr lang="ru-RU" dirty="0"/>
              <a:t>. И доп. _ М.: НИЦ ИНФА-М, 2014. 158 с.</a:t>
            </a:r>
          </a:p>
          <a:p>
            <a:pPr marL="514350" indent="-514350">
              <a:buFont typeface="+mj-lt"/>
              <a:buAutoNum type="arabicPeriod"/>
            </a:pPr>
            <a:r>
              <a:rPr lang="ru-RU" dirty="0"/>
              <a:t>Годин А.А. Интернет реклама: Учебное пособие / </a:t>
            </a:r>
            <a:r>
              <a:rPr lang="ru-RU" dirty="0" err="1"/>
              <a:t>А.А,Годин</a:t>
            </a:r>
            <a:r>
              <a:rPr lang="ru-RU" dirty="0"/>
              <a:t>, А.М. Годин, В.М Комаров. – 2-е изд. –М.: Дашков и К, 2012. – 168 с.</a:t>
            </a:r>
          </a:p>
        </p:txBody>
      </p:sp>
    </p:spTree>
    <p:extLst>
      <p:ext uri="{BB962C8B-B14F-4D97-AF65-F5344CB8AC3E}">
        <p14:creationId xmlns:p14="http://schemas.microsoft.com/office/powerpoint/2010/main" val="306847414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/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70000" lnSpcReduction="20000"/>
          </a:bodyPr>
          <a:lstStyle/>
          <a:p>
            <a:r>
              <a:rPr lang="ru-RU" dirty="0" smtClean="0"/>
              <a:t>Автор: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Толстых Ирина Николаевна</a:t>
            </a:r>
          </a:p>
          <a:p>
            <a:r>
              <a:rPr lang="ru-RU" dirty="0" smtClean="0"/>
              <a:t>Адрес: г. Владивосток, ул. Гоголя, д. 41</a:t>
            </a:r>
          </a:p>
          <a:p>
            <a:r>
              <a:rPr lang="ru-RU" dirty="0" smtClean="0"/>
              <a:t>Тел. : () 2404046</a:t>
            </a:r>
          </a:p>
          <a:p>
            <a:r>
              <a:rPr lang="en-US" dirty="0" smtClean="0"/>
              <a:t>E</a:t>
            </a:r>
            <a:r>
              <a:rPr lang="ru-RU" dirty="0" smtClean="0"/>
              <a:t>-</a:t>
            </a:r>
            <a:r>
              <a:rPr lang="en-US" dirty="0" smtClean="0"/>
              <a:t>mail: osot@vvsu.ru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PRESENTER" val="4fdf4eaeaac59f93eb54a991da24bc112b6d4f0"/>
</p:tagLst>
</file>

<file path=ppt/theme/theme1.xml><?xml version="1.0" encoding="utf-8"?>
<a:theme xmlns:a="http://schemas.openxmlformats.org/drawingml/2006/main" name="ДО">
  <a:themeElements>
    <a:clrScheme name="Синий">
      <a:dk1>
        <a:sysClr val="windowText" lastClr="000000"/>
      </a:dk1>
      <a:lt1>
        <a:sysClr val="window" lastClr="FFFFFF"/>
      </a:lt1>
      <a:dk2>
        <a:srgbClr val="17406D"/>
      </a:dk2>
      <a:lt2>
        <a:srgbClr val="DBEF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Классическая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Дымчатое стекло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hade val="100000"/>
                <a:satMod val="100000"/>
              </a:schemeClr>
            </a:gs>
            <a:gs pos="100000">
              <a:schemeClr val="phClr">
                <a:tint val="61000"/>
                <a:alpha val="100000"/>
                <a:satMod val="18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</a:schemeClr>
            </a:gs>
            <a:gs pos="100000">
              <a:schemeClr val="phClr">
                <a:tint val="90000"/>
                <a:alpha val="100000"/>
                <a:satMod val="18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5240" cap="flat" cmpd="sng" algn="ctr">
          <a:solidFill>
            <a:schemeClr val="phClr">
              <a:tint val="25000"/>
              <a:alpha val="25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21590" dir="5400000" rotWithShape="0">
              <a:srgbClr val="000000">
                <a:alpha val="4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prstMaterial="flat">
            <a:bevelT w="28575" h="41275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7259</TotalTime>
  <Words>2971</Words>
  <Application>Microsoft Office PowerPoint</Application>
  <PresentationFormat>Экран (4:3)</PresentationFormat>
  <Paragraphs>365</Paragraphs>
  <Slides>34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34</vt:i4>
      </vt:variant>
    </vt:vector>
  </HeadingPairs>
  <TitlesOfParts>
    <vt:vector size="35" baseType="lpstr">
      <vt:lpstr>ДО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IzhSTU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Nemo</dc:creator>
  <cp:lastModifiedBy>User</cp:lastModifiedBy>
  <cp:revision>163</cp:revision>
  <dcterms:created xsi:type="dcterms:W3CDTF">2013-03-28T05:50:20Z</dcterms:created>
  <dcterms:modified xsi:type="dcterms:W3CDTF">2018-03-20T03:35:47Z</dcterms:modified>
</cp:coreProperties>
</file>