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1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915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554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469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735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295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16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589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823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448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625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6052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913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8934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083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29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89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9E60B-7890-4FE4-A938-7C70A9C119F8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3F4F2C3-E10D-43EC-833C-E1A627F11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85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2132856"/>
            <a:ext cx="7406640" cy="1472184"/>
          </a:xfrm>
        </p:spPr>
        <p:txBody>
          <a:bodyPr/>
          <a:lstStyle/>
          <a:p>
            <a:pPr algn="ctr"/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Международное разделение труда</a:t>
            </a:r>
            <a:endParaRPr lang="ru-RU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1043608" y="1556792"/>
            <a:ext cx="7992888" cy="32403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65760" lvl="0" indent="-283464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МРТ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это специализация стран на производстве определенных видов</a:t>
            </a:r>
          </a:p>
          <a:p>
            <a:pPr marL="365760" marR="0" lvl="0" indent="-283464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товаров, для изготовления которых в стране имеются более дешевые</a:t>
            </a:r>
          </a:p>
          <a:p>
            <a:pPr marL="365760" marR="0" lvl="0" indent="-283464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факторы производства и предпочтительные условия в сравнении с</a:t>
            </a:r>
          </a:p>
          <a:p>
            <a:pPr marL="365760" marR="0" lvl="0" indent="-283464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другими странами. При такой специализации потребности стран </a:t>
            </a:r>
          </a:p>
          <a:p>
            <a:pPr marL="365760" marR="0" lvl="0" indent="-283464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удовлетворяются собственным производством, а также посредством</a:t>
            </a:r>
          </a:p>
          <a:p>
            <a:pPr marL="365760" marR="0" lvl="0" indent="-283464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международной торговли. </a:t>
            </a:r>
          </a:p>
          <a:p>
            <a:pPr marL="365760" marR="0" lvl="0" indent="-283464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МРТ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это способ организации мировой экономики, при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котором</a:t>
            </a:r>
          </a:p>
          <a:p>
            <a:pPr marL="365760" marR="0" lvl="0" indent="-283464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предприятия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разных стран специализируются 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изготовлении</a:t>
            </a:r>
          </a:p>
          <a:p>
            <a:pPr marL="365760" marR="0" lvl="0" indent="-283464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определённых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товаров и услуг, обмениваясь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ими.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Image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187624" y="836712"/>
            <a:ext cx="7668344" cy="4843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776864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Сущность МРТ</a:t>
            </a:r>
            <a:r>
              <a:rPr lang="ru-RU" dirty="0" smtClean="0">
                <a:effectLst/>
              </a:rPr>
              <a:t> </a:t>
            </a:r>
            <a:endParaRPr lang="ru-RU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700808"/>
            <a:ext cx="7920880" cy="445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Международное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разделение труда (МРТ) является закономерным результатом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развития общественного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  разделения   в   человеческом   обществе,   в   процессе  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которого происходит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качественная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дифференциация различных видов деятельности человека.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Сущность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международного разделения труда проявляется в диалектическом единстве разделения и объединения процесса производства.</a:t>
            </a:r>
          </a:p>
          <a:p>
            <a:pPr fontAlgn="base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Производственный процесс предполагает обособление и специализацию различных видов трудовой деятельности, а так же их кооперацию, взаимодействие. Разделение труда выступает не только как процесс разрыва, но и как способ объединения труда, в особенности в мировом масштабе.</a:t>
            </a:r>
          </a:p>
          <a:p>
            <a:pPr fontAlgn="base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Международное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разделение труда является ступенью общественного территориального разделения труда между странами. Оно опирается на специализацию производства отдельных стран.</a:t>
            </a:r>
          </a:p>
          <a:p>
            <a:pPr fontAlgn="base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Международное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разделение труда играет все возрастающую роль в реализации процессов расширенного производства в мировом хозяйстве:</a:t>
            </a:r>
          </a:p>
          <a:p>
            <a:pPr fontAlgn="base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обеспечивает взаимосвязь этих процессов;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формирует соответствующие международные отраслевые и регионально-отраслевые пропорции.</a:t>
            </a:r>
          </a:p>
          <a:p>
            <a:pPr>
              <a:lnSpc>
                <a:spcPct val="90000"/>
              </a:lnSpc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mirtkonom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115616" y="332656"/>
            <a:ext cx="7632973" cy="57943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conomylit.online/files/uch_group35/uch_pgroup35/uch_uch196/image/24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983" y="1124744"/>
            <a:ext cx="8080017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mirtkonom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115616" y="260648"/>
            <a:ext cx="6883671" cy="64064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  <a:t>Международная специализация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664590"/>
            <a:ext cx="7848872" cy="4208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Международная специализация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 это специализация стран па производстве определенных товаров и услуг сверх внутренних потребностей для последующей их реализации на мировом рынке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Это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форма разделения труда между странами, при которой на длительное время происходит концентрация выпуска однородной продукции в рамках страны (группы стран) с целью создания предприятии оптимального размера с высоким уровнем техники и технологии. снижения ее себестоимости и повышения качества (но не все виды производства в равной мере участвуют в специализации).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Различают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территориальную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международную специализацию, отражающую специализацию стран их интеграционных и региональных объединений;</a:t>
            </a:r>
          </a:p>
          <a:p>
            <a:pPr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производственную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специализацию стран, которая подразделяется на:</a:t>
            </a:r>
          </a:p>
          <a:p>
            <a:pPr lvl="1">
              <a:buFont typeface="Wingdings" pitchFamily="2" charset="2"/>
              <a:buChar char="ü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предметную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 производство готовых изделий;</a:t>
            </a:r>
          </a:p>
          <a:p>
            <a:pPr lvl="1">
              <a:buFont typeface="Wingdings" pitchFamily="2" charset="2"/>
              <a:buChar char="ü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подетальную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 -   производство частей и компонентов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изделий;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ü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технологическую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или стадийную специализацию.</a:t>
            </a:r>
          </a:p>
          <a:p>
            <a:pPr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lnSpc>
                <a:spcPct val="80000"/>
              </a:lnSpc>
              <a:defRPr/>
            </a:pP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320"/>
            <a:ext cx="7818072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Международное кооперирование</a:t>
            </a:r>
            <a:endParaRPr lang="ru-RU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412776"/>
            <a:ext cx="770485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Международное кооперирование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- это совместная деятельность предприятий различных стран, полностью сохраняющих свою хозяйственную самостоятельность по разработке, производству и сбыту определенных товаров и услуг. 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Основными 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признаками 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международного кооперирования являются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предварительное согласование сторонами в договорном порядке условий совместной деятельности;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координация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хозяйственной деятельности предприятий – партнёров из разных стран в определённой, взаимосогласованной сфере этой деятельности;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наличие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качестве непосредственных субъектов производственного кооперирования промышленных предприятий (фирм) из разных стран;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акрепление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договорном порядке в качестве главных объектов кооперирования готовых изделий, компонентов и соответствующей технологии;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распределение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между партнёрами заданий в рамках согласованной программы, закрепление за ними производственной специализации, исходя из основных целей кооперационных соглашений;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непосредственная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связь осуществляемых партнёрами взаимных или односторонних поставок товаров с реализацией производственных программ в рамках кооперирования.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34871" t="43195" r="21372" b="14398"/>
          <a:stretch>
            <a:fillRect/>
          </a:stretch>
        </p:blipFill>
        <p:spPr bwMode="auto">
          <a:xfrm>
            <a:off x="1331640" y="1124744"/>
            <a:ext cx="7715022" cy="467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Россия в системе МРТ</a:t>
            </a:r>
            <a:endParaRPr lang="ru-RU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556792"/>
            <a:ext cx="77048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Россия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все больше включается в систему международного разделения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труда.</a:t>
            </a:r>
            <a:r>
              <a:rPr lang="ru-RU" sz="1600" dirty="0" smtClean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Поиск своей ниши в системе МРТ независимой Россией происходит достаточно сложно, противоречиво и во многом стихийно.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Богатые природные ресурсы – одно из главных конкурентных преимуществ России. В стране есть достаточно крупные залежи многих видов минерального сырья, в первую очередь энергетического. На долю России в мировом производстве приходится, например, 27% природного газа, 18% – угля, 9% – нефти, 21% – никеля, 21% – алмазов.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Перспективы России как полноправного участника в международном разделении труда наравне с развитыми постиндустриальными странами будут зависеть от полноценного и рационального использования ресурсного потенциала страны, развития финансового сектора, создания крепкой институциональной среды (законодательная база, налоговая система, система патентования и страхования) и параллельного проведения научно- технической политики, обеспечивающей непрерывный рост вложений в фундаментальные и прикладные исследования и разработки.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916832"/>
            <a:ext cx="7560840" cy="266429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base"/>
            <a:r>
              <a:rPr lang="ru-RU" sz="1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Процесс международного разделения труда является естественным источником практически всех современных международных экономических отношений, международной специализации производства и науки, и интернационализации хозяйственной жизни.</a:t>
            </a:r>
            <a:br>
              <a:rPr lang="ru-RU" sz="1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Углубление развитие международного разделения труда зависит от естественных (климат, природные ресурсы, и т.д.) и приобретенных (производственные, технологические) факторов, а также социальных, национальных, этнических, политических и нравственных условий.</a:t>
            </a:r>
            <a:br>
              <a:rPr lang="ru-RU" sz="1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Ход международного разделения труда определяет возможности, перспективы и эффективность международных экономических отношений. </a:t>
            </a:r>
            <a:br>
              <a:rPr lang="ru-RU" sz="1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450454179348b4d3c21346ab9d4f5975224f71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</TotalTime>
  <Words>63</Words>
  <Application>Microsoft Office PowerPoint</Application>
  <PresentationFormat>Экран (4:3)</PresentationFormat>
  <Paragraphs>41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Times New Roman</vt:lpstr>
      <vt:lpstr>Trebuchet MS</vt:lpstr>
      <vt:lpstr>Wingdings</vt:lpstr>
      <vt:lpstr>Wingdings 3</vt:lpstr>
      <vt:lpstr>Грань</vt:lpstr>
      <vt:lpstr>Международное разделение труда</vt:lpstr>
      <vt:lpstr>Презентация PowerPoint</vt:lpstr>
      <vt:lpstr>Презентация PowerPoint</vt:lpstr>
      <vt:lpstr>Сущность МРТ </vt:lpstr>
      <vt:lpstr>Презентация PowerPoint</vt:lpstr>
      <vt:lpstr>Презентация PowerPoint</vt:lpstr>
      <vt:lpstr>Презентация PowerPoint</vt:lpstr>
      <vt:lpstr>Международная специализация</vt:lpstr>
      <vt:lpstr>Международное кооперирование</vt:lpstr>
      <vt:lpstr>Презентация PowerPoint</vt:lpstr>
      <vt:lpstr>Россия в системе МРТ</vt:lpstr>
      <vt:lpstr>   Процесс международного разделения труда является естественным источником практически всех современных международных экономических отношений, международной специализации производства и науки, и интернационализации хозяйственной жизни.    Углубление развитие международного разделения труда зависит от естественных (климат, природные ресурсы, и т.д.) и приобретенных (производственные, технологические) факторов, а также социальных, национальных, этнических, политических и нравственных условий.    Ход международного разделения труда определяет возможности, перспективы и эффективность международных экономических отношений.  </vt:lpstr>
    </vt:vector>
  </TitlesOfParts>
  <Company>MultiDVD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международное разделение труда</dc:title>
  <dc:creator>Админ</dc:creator>
  <cp:lastModifiedBy>Кузубов Алексей</cp:lastModifiedBy>
  <cp:revision>8</cp:revision>
  <dcterms:created xsi:type="dcterms:W3CDTF">2016-02-01T15:57:00Z</dcterms:created>
  <dcterms:modified xsi:type="dcterms:W3CDTF">2018-05-25T02:46:00Z</dcterms:modified>
</cp:coreProperties>
</file>