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62" r:id="rId6"/>
    <p:sldId id="260" r:id="rId7"/>
    <p:sldId id="261" r:id="rId8"/>
    <p:sldId id="259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7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5D3B7-DA14-4A4B-BDE7-A4BCC096BCC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DB453-F1E1-4FC5-803A-D49C1FD9A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547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7EA6-E879-4E0D-8C73-337A51F21145}" type="datetime1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EB53-1A9B-45CE-8CD5-DC8A455A5A9E}" type="datetime1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1501-9C29-4A94-9464-2BCFC4312A47}" type="datetime1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526F5-272C-4BA4-9ECB-DC55D4EB71CC}" type="datetime1">
              <a:rPr lang="ru-RU" smtClean="0"/>
              <a:t>10.05.2018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1FBB-C973-4FC8-BBA4-FDE8E80EDF29}" type="datetime1">
              <a:rPr lang="ru-RU" smtClean="0"/>
              <a:t>10.05.2018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3F13-4481-4B7D-9B40-C4A1F3836F8E}" type="datetime1">
              <a:rPr lang="ru-RU" smtClean="0"/>
              <a:t>10.05.2018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D2902-B955-482D-B445-F9D05E2E628C}" type="datetime1">
              <a:rPr lang="ru-RU" smtClean="0"/>
              <a:t>10.05.2018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41C2D-62E9-4829-9789-D07977131E9F}" type="datetime1">
              <a:rPr lang="ru-RU" smtClean="0"/>
              <a:t>10.05.2018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D212-1790-4C10-BB22-7B5AD48FFA5A}" type="datetime1">
              <a:rPr lang="ru-RU" smtClean="0"/>
              <a:t>10.05.2018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99D5B-2E6A-4807-8C02-38771A95B8C1}" type="datetime1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E1A8C-63D0-45E2-820B-920118F2F0FF}" type="datetime1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0212DC-5026-4868-BC29-DB510C687AD2}" type="datetime1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17.  Пределы роста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Геоэкология. Презентация. Автор – профессор кафедры туризма и экологии ВГУЭС Л.В. Якименко</a:t>
            </a:r>
            <a:endParaRPr lang="ru-RU" u="sn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2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568952" cy="2016224"/>
          </a:xfrm>
        </p:spPr>
        <p:txBody>
          <a:bodyPr/>
          <a:lstStyle/>
          <a:p>
            <a:r>
              <a:rPr lang="ru-RU" sz="4000" dirty="0" smtClean="0"/>
              <a:t>        Пределы  роста. 30 лет спустя</a:t>
            </a:r>
            <a:br>
              <a:rPr lang="ru-RU" sz="4000" dirty="0" smtClean="0"/>
            </a:br>
            <a:r>
              <a:rPr lang="ru-RU" sz="4000" dirty="0"/>
              <a:t> </a:t>
            </a:r>
            <a:r>
              <a:rPr lang="ru-RU" sz="4000" dirty="0" smtClean="0"/>
              <a:t>             Глава 1. Выход за пределы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596336" cy="386104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Выполнила:                  студент гр. Эк 09-01</a:t>
            </a:r>
          </a:p>
          <a:p>
            <a:r>
              <a:rPr lang="ru-RU" dirty="0" smtClean="0"/>
              <a:t>                                           Гребенюк А.Г.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                         2012г.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4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933056"/>
            <a:ext cx="8202488" cy="165618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Именно этим высказыванием авторы начинают свое рассуждение о том, как антропогенное вмешательство повлияло на окружающее среды </a:t>
            </a:r>
            <a:r>
              <a:rPr lang="ru-RU" sz="2400" dirty="0"/>
              <a:t>и  </a:t>
            </a:r>
            <a:r>
              <a:rPr lang="ru-RU" sz="2400" dirty="0" smtClean="0"/>
              <a:t>исследуют </a:t>
            </a:r>
            <a:r>
              <a:rPr lang="ru-RU" sz="2400" dirty="0"/>
              <a:t>глобальные модели развития человечества.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0"/>
            <a:ext cx="8136904" cy="364502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Будущее больше не кажется таким, каким оно могло бы быть, если бы люди научились эффективно использовать свой разум и открывающиеся возможности. Но будущее еще может стать таким, как мы хотим, если только наши желания будут разумными и реалистичными.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                                  </a:t>
            </a:r>
            <a:r>
              <a:rPr lang="ru-RU" dirty="0" err="1" smtClean="0"/>
              <a:t>Аурелио</a:t>
            </a:r>
            <a:r>
              <a:rPr lang="ru-RU" dirty="0" smtClean="0"/>
              <a:t> </a:t>
            </a:r>
            <a:r>
              <a:rPr lang="ru-RU" dirty="0" err="1" smtClean="0"/>
              <a:t>Печчеи</a:t>
            </a:r>
            <a:r>
              <a:rPr lang="ru-RU" dirty="0" smtClean="0"/>
              <a:t>. 1981г.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70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543800" cy="223224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Что значит «выйти за пределы»?  Это означает, что вы зашли слишком далеко- непреднамеренно приступили допустимые  рамки.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3140968"/>
            <a:ext cx="8640960" cy="302433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 Таким образом происходит спад экономики и банкротство различных, на первый взгляд весьма крупных и успешных предприятий и фирм, т.к. они превысили затраты на собственное развитие не обратив внимание на то, что их «золотая жила» не в состоянии принести им еще больший доход и ее лимит исчерпан- на пределе.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2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>
          <a:xfrm>
            <a:off x="179512" y="457200"/>
            <a:ext cx="8141528" cy="6572200"/>
          </a:xfrm>
        </p:spPr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776864" cy="5632648"/>
          </a:xfrm>
        </p:spPr>
        <p:txBody>
          <a:bodyPr>
            <a:noAutofit/>
          </a:bodyPr>
          <a:lstStyle/>
          <a:p>
            <a:r>
              <a:rPr lang="ru-RU" sz="2800" dirty="0"/>
              <a:t> </a:t>
            </a:r>
            <a:r>
              <a:rPr lang="ru-RU" sz="2800" dirty="0" smtClean="0"/>
              <a:t>    Существует три основных причины выхода за пределы, и они всегда одни и те же, независимо от масштаба явления – от локального до </a:t>
            </a:r>
            <a:r>
              <a:rPr lang="ru-RU" sz="2800" dirty="0" err="1" smtClean="0"/>
              <a:t>макромасштаба</a:t>
            </a:r>
            <a:r>
              <a:rPr lang="ru-RU" sz="2800" dirty="0" smtClean="0"/>
              <a:t>. Во-первых, это рост и слишком быстрые изменения. Во-вторых, всегда существует некий предел или ограничение, за которым деятельность системы перестает быть безопасной. В-третьих, часто между событием и откликом бывает запаздывание,  и не всегда донесенная информация интерпретируется верно, чтоб вернуть систему в правильное русло.  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0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644009" cy="33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56992"/>
            <a:ext cx="4644008" cy="350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499992" cy="337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2"/>
            <a:ext cx="4499992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5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41368"/>
            <a:ext cx="2771800" cy="1166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flipV="1">
            <a:off x="777240" y="0"/>
            <a:ext cx="7543800" cy="4572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476672"/>
            <a:ext cx="8064896" cy="576064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Пределы </a:t>
            </a:r>
            <a:r>
              <a:rPr lang="ru-RU" sz="2800" dirty="0"/>
              <a:t>так же</a:t>
            </a:r>
            <a:r>
              <a:rPr lang="ru-RU" sz="2800" dirty="0" smtClean="0"/>
              <a:t> разнообразны как и потребности. Это могут быть ограниченность пространства, времени, устойчивость системы к нагрузкам физическим, политическим, биологическим, физиологическим и т.п.  Однако существую еще пределы с катастрофическими последствиями, поэтому Д. </a:t>
            </a:r>
            <a:r>
              <a:rPr lang="ru-RU" sz="2800" dirty="0" err="1" smtClean="0"/>
              <a:t>Медоуз</a:t>
            </a:r>
            <a:r>
              <a:rPr lang="ru-RU" sz="2800" dirty="0" smtClean="0"/>
              <a:t> помогает раскрыть нам в своей книге сложные и многогранные процессы причин и следствий </a:t>
            </a:r>
            <a:r>
              <a:rPr lang="ru-RU" sz="2800" dirty="0" err="1" smtClean="0"/>
              <a:t>самоподдержания</a:t>
            </a:r>
            <a:r>
              <a:rPr lang="ru-RU" sz="2800" dirty="0" smtClean="0"/>
              <a:t> Земли. Тем самым зависимостью между запросами человечества и тем, что может предоставить нам планета он назвал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нагрузкой на окружающую среду </a:t>
            </a:r>
            <a:r>
              <a:rPr lang="ru-RU" sz="2800" dirty="0" smtClean="0"/>
              <a:t>или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экологической нагрузкой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04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770440" cy="532859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    Д</a:t>
            </a:r>
            <a:r>
              <a:rPr lang="ru-RU" sz="2800" dirty="0" smtClean="0"/>
              <a:t>анный показатель в своем исследовании использовали </a:t>
            </a:r>
            <a:r>
              <a:rPr lang="ru-RU" sz="2800" dirty="0" err="1" smtClean="0"/>
              <a:t>Матис</a:t>
            </a:r>
            <a:r>
              <a:rPr lang="ru-RU" sz="2800" dirty="0" smtClean="0"/>
              <a:t> </a:t>
            </a:r>
            <a:r>
              <a:rPr lang="ru-RU" sz="2800" dirty="0" err="1" smtClean="0"/>
              <a:t>Вакернагель</a:t>
            </a:r>
            <a:r>
              <a:rPr lang="ru-RU" sz="2800" dirty="0" smtClean="0"/>
              <a:t> и его коллеги- их доклад был предоставлен на Всемирном  совете в 1997г. </a:t>
            </a:r>
            <a:r>
              <a:rPr lang="ru-RU" sz="2800" dirty="0" err="1" smtClean="0"/>
              <a:t>Вакернагель</a:t>
            </a:r>
            <a:r>
              <a:rPr lang="ru-RU" sz="2800" dirty="0" smtClean="0"/>
              <a:t> рассчитал необходимые размеры территории , которая сможет обеспечить человечество всеми необходимыми ресурсами и справится со всеми выбросами и отходами.</a:t>
            </a:r>
            <a:br>
              <a:rPr lang="ru-RU" sz="2800" dirty="0" smtClean="0"/>
            </a:br>
            <a:r>
              <a:rPr lang="ru-RU" sz="2800" dirty="0" smtClean="0"/>
              <a:t>Предложенный показатель и математические методы взяты на вооружение Всемирным фондом защиты природы.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20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1" y="4572000"/>
            <a:ext cx="7566549" cy="16653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 начала промышленной революции численность населения земли экспоненциально растет. Приблизительно такими же темпами растет и производство на душу населения вместе с фактором загрязнения окружающей среды.</a:t>
            </a:r>
            <a:endParaRPr lang="ru-RU" sz="200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569925" cy="418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15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76672"/>
            <a:ext cx="7770440" cy="56955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отчете 2001г. для Всемирного банка было упомянуто:  </a:t>
            </a:r>
            <a:r>
              <a:rPr lang="ru-RU" sz="2400" dirty="0" smtClean="0"/>
              <a:t>«…..отмечена пугающая скорость деградации окружающей среды, причем в некоторых случаях она даже ухудшается….. В развивающемся мире эти проблемы приводят к тяжелым гуманитарным, экономическим и социальным последствиям и угрожают росту, развитию, и в конце концов,  самому выживанию.»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Такой прямой и выраженной позицией авторы  предлагают присоединиться к обсуждению в последующих главах статистических данных, исследований и выводов, накопленных за прошедшие 30 лет. 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18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3"/>
            <a:ext cx="7560840" cy="244827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Список используемой литературы: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2996952"/>
            <a:ext cx="6858000" cy="287044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2400" dirty="0" smtClean="0"/>
              <a:t>Д. </a:t>
            </a:r>
            <a:r>
              <a:rPr lang="ru-RU" sz="2400" dirty="0" err="1" smtClean="0"/>
              <a:t>Медоуз</a:t>
            </a:r>
            <a:r>
              <a:rPr lang="ru-RU" sz="2400" dirty="0" smtClean="0"/>
              <a:t>, Д. </a:t>
            </a:r>
            <a:r>
              <a:rPr lang="ru-RU" sz="2400" dirty="0" err="1" smtClean="0"/>
              <a:t>Медоуз</a:t>
            </a:r>
            <a:r>
              <a:rPr lang="ru-RU" sz="2400" dirty="0" smtClean="0"/>
              <a:t>, </a:t>
            </a:r>
            <a:r>
              <a:rPr lang="ru-RU" sz="2400" dirty="0" err="1" smtClean="0"/>
              <a:t>Рандерс</a:t>
            </a:r>
            <a:r>
              <a:rPr lang="ru-RU" sz="2400" dirty="0" smtClean="0"/>
              <a:t> Й.    «Пределы роста. 30 лет спустя.»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Отчеты от 2001г. Всемирной организации защиты ОС к Всемирному банку.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Советская энциклопедия. </a:t>
            </a:r>
          </a:p>
          <a:p>
            <a:pPr marL="514350" indent="-514350">
              <a:buAutoNum type="arabicPeriod"/>
            </a:pPr>
            <a:r>
              <a:rPr lang="ru-RU" sz="2400" dirty="0"/>
              <a:t> </a:t>
            </a:r>
            <a:r>
              <a:rPr lang="ru-RU" sz="2400" dirty="0" smtClean="0"/>
              <a:t>Интернет-фото источники.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34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6984776" cy="3168352"/>
          </a:xfrm>
        </p:spPr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28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123</TotalTime>
  <Words>535</Words>
  <Application>Microsoft Office PowerPoint</Application>
  <PresentationFormat>Экран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NewsPrint</vt:lpstr>
      <vt:lpstr>Тема 17.  Пределы роста</vt:lpstr>
      <vt:lpstr>        Пределы  роста. 30 лет спустя               Глава 1. Выход за пределы</vt:lpstr>
      <vt:lpstr>Именно этим высказыванием авторы начинают свое рассуждение о том, как антропогенное вмешательство повлияло на окружающее среды и  исследуют глобальные модели развития человечества.</vt:lpstr>
      <vt:lpstr>Что значит «выйти за пределы»?  Это означает, что вы зашли слишком далеко- непреднамеренно приступили допустимые  рамки.</vt:lpstr>
      <vt:lpstr>Презентация PowerPoint</vt:lpstr>
      <vt:lpstr>     Существует три основных причины выхода за пределы, и они всегда одни и те же, независимо от масштаба явления – от локального до макромасштаба. Во-первых, это рост и слишком быстрые изменения. Во-вторых, всегда существует некий предел или ограничение, за которым деятельность системы перестает быть безопасной. В-третьих, часто между событием и откликом бывает запаздывание,  и не всегда донесенная информация интерпретируется верно, чтоб вернуть систему в правильное русло.  </vt:lpstr>
      <vt:lpstr>Презентация PowerPoint</vt:lpstr>
      <vt:lpstr>Презентация PowerPoint</vt:lpstr>
      <vt:lpstr>     Данный показатель в своем исследовании использовали Матис Вакернагель и его коллеги- их доклад был предоставлен на Всемирном  совете в 1997г. Вакернагель рассчитал необходимые размеры территории , которая сможет обеспечить человечество всеми необходимыми ресурсами и справится со всеми выбросами и отходами. Предложенный показатель и математические методы взяты на вооружение Всемирным фондом защиты природы.</vt:lpstr>
      <vt:lpstr>С начала промышленной революции численность населения земли экспоненциально растет. Приблизительно такими же темпами растет и производство на душу населения вместе с фактором загрязнения окружающей среды.</vt:lpstr>
      <vt:lpstr>В отчете 2001г. для Всемирного банка было упомянуто:  «…..отмечена пугающая скорость деградации окружающей среды, причем в некоторых случаях она даже ухудшается….. В развивающемся мире эти проблемы приводят к тяжелым гуманитарным, экономическим и социальным последствиям и угрожают росту, развитию, и в конце концов,  самому выживанию.»  Такой прямой и выраженной позицией авторы  предлагают присоединиться к обсуждению в последующих главах статистических данных, исследований и выводов, накопленных за прошедшие 30 лет. </vt:lpstr>
      <vt:lpstr>Список используемой литературы:</vt:lpstr>
      <vt:lpstr>Спасибо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Пределы  роста. 30 лет спустя               Глава 1. Выход за пределы</dc:title>
  <dc:creator>Анечка</dc:creator>
  <cp:lastModifiedBy>Якименко Людмила</cp:lastModifiedBy>
  <cp:revision>14</cp:revision>
  <dcterms:created xsi:type="dcterms:W3CDTF">2012-09-20T09:58:17Z</dcterms:created>
  <dcterms:modified xsi:type="dcterms:W3CDTF">2018-05-10T05:36:00Z</dcterms:modified>
</cp:coreProperties>
</file>