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5"/>
  </p:notesMasterIdLst>
  <p:sldIdLst>
    <p:sldId id="282" r:id="rId2"/>
    <p:sldId id="283" r:id="rId3"/>
    <p:sldId id="284" r:id="rId4"/>
    <p:sldId id="258" r:id="rId5"/>
    <p:sldId id="259" r:id="rId6"/>
    <p:sldId id="279" r:id="rId7"/>
    <p:sldId id="260" r:id="rId8"/>
    <p:sldId id="280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0" r:id="rId17"/>
    <p:sldId id="271" r:id="rId18"/>
    <p:sldId id="281" r:id="rId19"/>
    <p:sldId id="272" r:id="rId20"/>
    <p:sldId id="273" r:id="rId21"/>
    <p:sldId id="274" r:id="rId22"/>
    <p:sldId id="275" r:id="rId23"/>
    <p:sldId id="276" r:id="rId24"/>
  </p:sldIdLst>
  <p:sldSz cx="9144000" cy="6858000" type="screen4x3"/>
  <p:notesSz cx="6858000" cy="9144000"/>
  <p:custDataLst>
    <p:tags r:id="rId2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158" d="100"/>
          <a:sy n="158" d="100"/>
        </p:scale>
        <p:origin x="-218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327334-733B-46D8-83F7-D6A1A7694742}" type="doc">
      <dgm:prSet loTypeId="urn:microsoft.com/office/officeart/2008/layout/HorizontalMultiLevelHierarchy" loCatId="hierarchy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8070A9A-2287-414D-B999-1C9163AC07F6}">
      <dgm:prSet phldrT="[Текст]"/>
      <dgm:spPr/>
      <dgm:t>
        <a:bodyPr/>
        <a:lstStyle/>
        <a:p>
          <a:r>
            <a:rPr lang="ru-RU" dirty="0" err="1" smtClean="0"/>
            <a:t>Компановка</a:t>
          </a:r>
          <a:r>
            <a:rPr lang="ru-RU" dirty="0" smtClean="0"/>
            <a:t> РЭУ</a:t>
          </a:r>
          <a:endParaRPr lang="ru-RU" dirty="0"/>
        </a:p>
      </dgm:t>
    </dgm:pt>
    <dgm:pt modelId="{E25782BE-02F4-400C-8D37-C440A0EB89AB}" type="parTrans" cxnId="{EAA57F9D-091C-4614-97BB-384D0040867E}">
      <dgm:prSet/>
      <dgm:spPr/>
      <dgm:t>
        <a:bodyPr/>
        <a:lstStyle/>
        <a:p>
          <a:endParaRPr lang="ru-RU"/>
        </a:p>
      </dgm:t>
    </dgm:pt>
    <dgm:pt modelId="{60855631-1C44-4D36-BB4D-253F9C414343}" type="sibTrans" cxnId="{EAA57F9D-091C-4614-97BB-384D0040867E}">
      <dgm:prSet/>
      <dgm:spPr/>
      <dgm:t>
        <a:bodyPr/>
        <a:lstStyle/>
        <a:p>
          <a:endParaRPr lang="ru-RU"/>
        </a:p>
      </dgm:t>
    </dgm:pt>
    <dgm:pt modelId="{15C5A3CB-F052-4010-82F4-AB9C1038F3DE}">
      <dgm:prSet phldrT="[Текст]" custT="1"/>
      <dgm:spPr/>
      <dgm:t>
        <a:bodyPr/>
        <a:lstStyle/>
        <a:p>
          <a:r>
            <a:rPr lang="ru-RU" sz="1600" b="1" dirty="0" smtClean="0"/>
            <a:t>Приёмы</a:t>
          </a:r>
          <a:endParaRPr lang="ru-RU" sz="1600" b="1" dirty="0"/>
        </a:p>
      </dgm:t>
    </dgm:pt>
    <dgm:pt modelId="{5C6F1405-BC8D-4BF6-A177-C1714304D2A5}" type="parTrans" cxnId="{7C9F6586-65DB-401C-B911-D16A029764F6}">
      <dgm:prSet/>
      <dgm:spPr/>
      <dgm:t>
        <a:bodyPr/>
        <a:lstStyle/>
        <a:p>
          <a:endParaRPr lang="ru-RU"/>
        </a:p>
      </dgm:t>
    </dgm:pt>
    <dgm:pt modelId="{34610F16-09DD-4E27-AF4F-4D1D15C774BD}" type="sibTrans" cxnId="{7C9F6586-65DB-401C-B911-D16A029764F6}">
      <dgm:prSet/>
      <dgm:spPr/>
      <dgm:t>
        <a:bodyPr/>
        <a:lstStyle/>
        <a:p>
          <a:endParaRPr lang="ru-RU"/>
        </a:p>
      </dgm:t>
    </dgm:pt>
    <dgm:pt modelId="{9FF8EE71-4A51-40F2-98B4-81FDD8AFECB3}">
      <dgm:prSet phldrT="[Текст]" custT="1"/>
      <dgm:spPr/>
      <dgm:t>
        <a:bodyPr/>
        <a:lstStyle/>
        <a:p>
          <a:r>
            <a:rPr lang="ru-RU" sz="1600" b="1" dirty="0" smtClean="0"/>
            <a:t>Принципы</a:t>
          </a:r>
          <a:endParaRPr lang="ru-RU" sz="1600" b="1" dirty="0"/>
        </a:p>
      </dgm:t>
    </dgm:pt>
    <dgm:pt modelId="{D0669B1B-691C-44F1-82DF-01683EC4EB1F}" type="parTrans" cxnId="{57E9F500-A519-4210-B300-F774AF326623}">
      <dgm:prSet/>
      <dgm:spPr/>
      <dgm:t>
        <a:bodyPr/>
        <a:lstStyle/>
        <a:p>
          <a:endParaRPr lang="ru-RU"/>
        </a:p>
      </dgm:t>
    </dgm:pt>
    <dgm:pt modelId="{74464A40-E2EC-4F46-B32D-721B70EB0483}" type="sibTrans" cxnId="{57E9F500-A519-4210-B300-F774AF326623}">
      <dgm:prSet/>
      <dgm:spPr/>
      <dgm:t>
        <a:bodyPr/>
        <a:lstStyle/>
        <a:p>
          <a:endParaRPr lang="ru-RU"/>
        </a:p>
      </dgm:t>
    </dgm:pt>
    <dgm:pt modelId="{FFBE36D1-C885-4EA3-9E6E-A58F1EB0712C}">
      <dgm:prSet phldrT="[Текст]" custT="1"/>
      <dgm:spPr/>
      <dgm:t>
        <a:bodyPr/>
        <a:lstStyle/>
        <a:p>
          <a:r>
            <a:rPr lang="ru-RU" sz="1600" b="1" dirty="0" smtClean="0"/>
            <a:t>Способы</a:t>
          </a:r>
          <a:endParaRPr lang="ru-RU" sz="1600" b="1" dirty="0"/>
        </a:p>
      </dgm:t>
    </dgm:pt>
    <dgm:pt modelId="{C1E995EE-1A2C-41AC-95EF-203675F08D28}" type="parTrans" cxnId="{A794BDC7-F18D-4566-8D53-CA899232DE1F}">
      <dgm:prSet/>
      <dgm:spPr/>
      <dgm:t>
        <a:bodyPr/>
        <a:lstStyle/>
        <a:p>
          <a:endParaRPr lang="ru-RU"/>
        </a:p>
      </dgm:t>
    </dgm:pt>
    <dgm:pt modelId="{91326FD4-E3FE-4C12-8438-7D18F9EB155C}" type="sibTrans" cxnId="{A794BDC7-F18D-4566-8D53-CA899232DE1F}">
      <dgm:prSet/>
      <dgm:spPr/>
      <dgm:t>
        <a:bodyPr/>
        <a:lstStyle/>
        <a:p>
          <a:endParaRPr lang="ru-RU"/>
        </a:p>
      </dgm:t>
    </dgm:pt>
    <dgm:pt modelId="{BF78E486-8AAA-429B-9326-68E01DE5CBBB}">
      <dgm:prSet custT="1"/>
      <dgm:spPr/>
      <dgm:t>
        <a:bodyPr/>
        <a:lstStyle/>
        <a:p>
          <a:r>
            <a:rPr lang="ru-RU" sz="1400" dirty="0" smtClean="0"/>
            <a:t>Функциональный</a:t>
          </a:r>
          <a:endParaRPr lang="ru-RU" sz="1400" dirty="0"/>
        </a:p>
      </dgm:t>
    </dgm:pt>
    <dgm:pt modelId="{378294A4-097B-4C45-8DE8-6683A9E1AA39}" type="parTrans" cxnId="{1AA2E778-4A31-4BF4-B49B-E145A2F079F4}">
      <dgm:prSet/>
      <dgm:spPr/>
      <dgm:t>
        <a:bodyPr/>
        <a:lstStyle/>
        <a:p>
          <a:endParaRPr lang="ru-RU"/>
        </a:p>
      </dgm:t>
    </dgm:pt>
    <dgm:pt modelId="{76092110-ADEE-4263-917C-5B392CFDE372}" type="sibTrans" cxnId="{1AA2E778-4A31-4BF4-B49B-E145A2F079F4}">
      <dgm:prSet/>
      <dgm:spPr/>
      <dgm:t>
        <a:bodyPr/>
        <a:lstStyle/>
        <a:p>
          <a:endParaRPr lang="ru-RU"/>
        </a:p>
      </dgm:t>
    </dgm:pt>
    <dgm:pt modelId="{5742C91F-582B-46DD-A08D-191C47AF70D4}">
      <dgm:prSet custT="1"/>
      <dgm:spPr/>
      <dgm:t>
        <a:bodyPr/>
        <a:lstStyle/>
        <a:p>
          <a:r>
            <a:rPr lang="ru-RU" sz="1400" dirty="0" smtClean="0"/>
            <a:t>Модульный</a:t>
          </a:r>
          <a:endParaRPr lang="ru-RU" sz="1400" dirty="0"/>
        </a:p>
      </dgm:t>
    </dgm:pt>
    <dgm:pt modelId="{59E7E902-F4EE-4DEE-BE15-AD5B2A6BCEF4}" type="parTrans" cxnId="{0A4A5344-6B83-4198-9B1E-FB3731D531D0}">
      <dgm:prSet/>
      <dgm:spPr/>
      <dgm:t>
        <a:bodyPr/>
        <a:lstStyle/>
        <a:p>
          <a:endParaRPr lang="ru-RU"/>
        </a:p>
      </dgm:t>
    </dgm:pt>
    <dgm:pt modelId="{4CCB6C02-F7A3-4CC0-BACB-AC26D339A932}" type="sibTrans" cxnId="{0A4A5344-6B83-4198-9B1E-FB3731D531D0}">
      <dgm:prSet/>
      <dgm:spPr/>
      <dgm:t>
        <a:bodyPr/>
        <a:lstStyle/>
        <a:p>
          <a:endParaRPr lang="ru-RU"/>
        </a:p>
      </dgm:t>
    </dgm:pt>
    <dgm:pt modelId="{B2938882-DEEC-43FE-85BB-242EA0CAF2DD}">
      <dgm:prSet custT="1"/>
      <dgm:spPr/>
      <dgm:t>
        <a:bodyPr/>
        <a:lstStyle/>
        <a:p>
          <a:r>
            <a:rPr lang="ru-RU" sz="1400" dirty="0" smtClean="0"/>
            <a:t>Смешанный</a:t>
          </a:r>
          <a:endParaRPr lang="ru-RU" sz="1400" dirty="0"/>
        </a:p>
      </dgm:t>
    </dgm:pt>
    <dgm:pt modelId="{81C3C040-A2F5-4ECE-9516-475AC5565D4B}" type="parTrans" cxnId="{2121E010-6660-4A5D-9165-79BF5D4339E0}">
      <dgm:prSet/>
      <dgm:spPr/>
      <dgm:t>
        <a:bodyPr/>
        <a:lstStyle/>
        <a:p>
          <a:endParaRPr lang="ru-RU"/>
        </a:p>
      </dgm:t>
    </dgm:pt>
    <dgm:pt modelId="{325410A6-8FE0-44BC-84BD-25792FF37A8E}" type="sibTrans" cxnId="{2121E010-6660-4A5D-9165-79BF5D4339E0}">
      <dgm:prSet/>
      <dgm:spPr/>
      <dgm:t>
        <a:bodyPr/>
        <a:lstStyle/>
        <a:p>
          <a:endParaRPr lang="ru-RU"/>
        </a:p>
      </dgm:t>
    </dgm:pt>
    <dgm:pt modelId="{55550B5D-7191-4546-B977-BCB1F7C424EF}">
      <dgm:prSet custT="1"/>
      <dgm:spPr/>
      <dgm:t>
        <a:bodyPr/>
        <a:lstStyle/>
        <a:p>
          <a:r>
            <a:rPr lang="ru-RU" sz="1400" dirty="0" smtClean="0"/>
            <a:t>Узловой</a:t>
          </a:r>
          <a:endParaRPr lang="ru-RU" sz="1400" dirty="0"/>
        </a:p>
      </dgm:t>
    </dgm:pt>
    <dgm:pt modelId="{11633FEB-190B-40E7-9DCB-0E09D2B7DD5A}" type="parTrans" cxnId="{54D43C28-81D0-4A4D-83A2-4DCC9B468807}">
      <dgm:prSet/>
      <dgm:spPr/>
      <dgm:t>
        <a:bodyPr/>
        <a:lstStyle/>
        <a:p>
          <a:endParaRPr lang="ru-RU"/>
        </a:p>
      </dgm:t>
    </dgm:pt>
    <dgm:pt modelId="{4FD47462-9E76-4EDE-90EA-3B70816A99AA}" type="sibTrans" cxnId="{54D43C28-81D0-4A4D-83A2-4DCC9B468807}">
      <dgm:prSet/>
      <dgm:spPr/>
      <dgm:t>
        <a:bodyPr/>
        <a:lstStyle/>
        <a:p>
          <a:endParaRPr lang="ru-RU"/>
        </a:p>
      </dgm:t>
    </dgm:pt>
    <dgm:pt modelId="{C3AC363C-78C8-416E-8FE6-92D73F5C39C1}">
      <dgm:prSet custT="1"/>
      <dgm:spPr/>
      <dgm:t>
        <a:bodyPr/>
        <a:lstStyle/>
        <a:p>
          <a:r>
            <a:rPr lang="ru-RU" sz="1400" dirty="0" err="1" smtClean="0"/>
            <a:t>Этажерочные</a:t>
          </a:r>
          <a:r>
            <a:rPr lang="ru-RU" sz="1400" dirty="0" smtClean="0"/>
            <a:t> ММ</a:t>
          </a:r>
          <a:endParaRPr lang="ru-RU" sz="1400" dirty="0"/>
        </a:p>
      </dgm:t>
    </dgm:pt>
    <dgm:pt modelId="{1D53AF06-2879-4153-B9C5-9BD9DC462B74}" type="parTrans" cxnId="{F53312D9-2F07-4CE4-98F2-11D68D4EA8EB}">
      <dgm:prSet/>
      <dgm:spPr/>
      <dgm:t>
        <a:bodyPr/>
        <a:lstStyle/>
        <a:p>
          <a:endParaRPr lang="ru-RU"/>
        </a:p>
      </dgm:t>
    </dgm:pt>
    <dgm:pt modelId="{2D3AB35F-0241-445A-8A3A-35E82689ADC5}" type="sibTrans" cxnId="{F53312D9-2F07-4CE4-98F2-11D68D4EA8EB}">
      <dgm:prSet/>
      <dgm:spPr/>
      <dgm:t>
        <a:bodyPr/>
        <a:lstStyle/>
        <a:p>
          <a:endParaRPr lang="ru-RU"/>
        </a:p>
      </dgm:t>
    </dgm:pt>
    <dgm:pt modelId="{BFA4633D-C7FF-4200-B7AC-87C8DCF89464}">
      <dgm:prSet custT="1"/>
      <dgm:spPr/>
      <dgm:t>
        <a:bodyPr/>
        <a:lstStyle/>
        <a:p>
          <a:r>
            <a:rPr lang="ru-RU" sz="1400" dirty="0" smtClean="0"/>
            <a:t>Плоские ММ</a:t>
          </a:r>
          <a:endParaRPr lang="ru-RU" sz="1400" dirty="0"/>
        </a:p>
      </dgm:t>
    </dgm:pt>
    <dgm:pt modelId="{380AF004-2CEA-4F5D-A8EC-C9CBC376D2E6}" type="parTrans" cxnId="{993AC422-E62E-49EE-800E-A290DFCE6FF0}">
      <dgm:prSet/>
      <dgm:spPr/>
      <dgm:t>
        <a:bodyPr/>
        <a:lstStyle/>
        <a:p>
          <a:endParaRPr lang="ru-RU"/>
        </a:p>
      </dgm:t>
    </dgm:pt>
    <dgm:pt modelId="{ECEE202F-6C5B-4382-865C-9969EBEE338E}" type="sibTrans" cxnId="{993AC422-E62E-49EE-800E-A290DFCE6FF0}">
      <dgm:prSet/>
      <dgm:spPr/>
      <dgm:t>
        <a:bodyPr/>
        <a:lstStyle/>
        <a:p>
          <a:endParaRPr lang="ru-RU"/>
        </a:p>
      </dgm:t>
    </dgm:pt>
    <dgm:pt modelId="{58ED2A89-8146-4068-9E1C-DCCAFD014A4C}">
      <dgm:prSet custT="1"/>
      <dgm:spPr/>
      <dgm:t>
        <a:bodyPr/>
        <a:lstStyle/>
        <a:p>
          <a:r>
            <a:rPr lang="ru-RU" sz="1400" dirty="0" smtClean="0"/>
            <a:t>Аналитический</a:t>
          </a:r>
          <a:endParaRPr lang="ru-RU" sz="1400" dirty="0"/>
        </a:p>
      </dgm:t>
    </dgm:pt>
    <dgm:pt modelId="{5AC8E4D2-C2E9-4EF8-B048-CE30FAB98125}" type="parTrans" cxnId="{A13DFA49-C8AE-46F0-AD3B-D3142AC870E2}">
      <dgm:prSet/>
      <dgm:spPr/>
      <dgm:t>
        <a:bodyPr/>
        <a:lstStyle/>
        <a:p>
          <a:endParaRPr lang="ru-RU"/>
        </a:p>
      </dgm:t>
    </dgm:pt>
    <dgm:pt modelId="{F76754B7-65B9-4F3C-A01B-F9E194F1CA13}" type="sibTrans" cxnId="{A13DFA49-C8AE-46F0-AD3B-D3142AC870E2}">
      <dgm:prSet/>
      <dgm:spPr/>
      <dgm:t>
        <a:bodyPr/>
        <a:lstStyle/>
        <a:p>
          <a:endParaRPr lang="ru-RU"/>
        </a:p>
      </dgm:t>
    </dgm:pt>
    <dgm:pt modelId="{67A4B12B-F1D1-4EBA-B007-9F6F4042269D}">
      <dgm:prSet custT="1"/>
      <dgm:spPr/>
      <dgm:t>
        <a:bodyPr/>
        <a:lstStyle/>
        <a:p>
          <a:r>
            <a:rPr lang="ru-RU" sz="1400" dirty="0" smtClean="0"/>
            <a:t>Номографический</a:t>
          </a:r>
          <a:endParaRPr lang="ru-RU" sz="1400" dirty="0"/>
        </a:p>
      </dgm:t>
    </dgm:pt>
    <dgm:pt modelId="{CCA964C0-D317-470F-B23B-44D8D7817DD3}" type="parTrans" cxnId="{F1CE64EC-BA33-4656-9FDE-D949F63871B2}">
      <dgm:prSet/>
      <dgm:spPr/>
      <dgm:t>
        <a:bodyPr/>
        <a:lstStyle/>
        <a:p>
          <a:endParaRPr lang="ru-RU"/>
        </a:p>
      </dgm:t>
    </dgm:pt>
    <dgm:pt modelId="{95F22415-8F73-4130-BB33-F4966EB3E98D}" type="sibTrans" cxnId="{F1CE64EC-BA33-4656-9FDE-D949F63871B2}">
      <dgm:prSet/>
      <dgm:spPr/>
      <dgm:t>
        <a:bodyPr/>
        <a:lstStyle/>
        <a:p>
          <a:endParaRPr lang="ru-RU"/>
        </a:p>
      </dgm:t>
    </dgm:pt>
    <dgm:pt modelId="{6F08B7A3-474B-4BAE-BA38-4CE91E13932E}">
      <dgm:prSet custT="1"/>
      <dgm:spPr/>
      <dgm:t>
        <a:bodyPr/>
        <a:lstStyle/>
        <a:p>
          <a:r>
            <a:rPr lang="ru-RU" sz="1400" dirty="0" smtClean="0"/>
            <a:t>Аппликационный</a:t>
          </a:r>
          <a:endParaRPr lang="ru-RU" sz="1400" dirty="0"/>
        </a:p>
      </dgm:t>
    </dgm:pt>
    <dgm:pt modelId="{A48792D4-5AF5-4C6C-9961-6445C9737F76}" type="parTrans" cxnId="{17216C06-BB77-47D7-8925-68178741A8AC}">
      <dgm:prSet/>
      <dgm:spPr/>
      <dgm:t>
        <a:bodyPr/>
        <a:lstStyle/>
        <a:p>
          <a:endParaRPr lang="ru-RU"/>
        </a:p>
      </dgm:t>
    </dgm:pt>
    <dgm:pt modelId="{219DFA30-A995-4EE4-9B61-E6174103CD63}" type="sibTrans" cxnId="{17216C06-BB77-47D7-8925-68178741A8AC}">
      <dgm:prSet/>
      <dgm:spPr/>
      <dgm:t>
        <a:bodyPr/>
        <a:lstStyle/>
        <a:p>
          <a:endParaRPr lang="ru-RU"/>
        </a:p>
      </dgm:t>
    </dgm:pt>
    <dgm:pt modelId="{D711DD1D-FDCD-4505-85EC-F07A3F7DDD7C}">
      <dgm:prSet custT="1"/>
      <dgm:spPr/>
      <dgm:t>
        <a:bodyPr/>
        <a:lstStyle/>
        <a:p>
          <a:r>
            <a:rPr lang="ru-RU" sz="1400" dirty="0" smtClean="0"/>
            <a:t>Машино-строительный</a:t>
          </a:r>
          <a:endParaRPr lang="ru-RU" sz="1400" dirty="0"/>
        </a:p>
      </dgm:t>
    </dgm:pt>
    <dgm:pt modelId="{006A569C-D375-4F29-A64B-47FF6DE314D8}" type="parTrans" cxnId="{58AA806D-2310-4C60-BA3C-C6FBF6DED97B}">
      <dgm:prSet/>
      <dgm:spPr/>
      <dgm:t>
        <a:bodyPr/>
        <a:lstStyle/>
        <a:p>
          <a:endParaRPr lang="ru-RU"/>
        </a:p>
      </dgm:t>
    </dgm:pt>
    <dgm:pt modelId="{D919F809-87C4-465D-BAFC-09EC42AE0C40}" type="sibTrans" cxnId="{58AA806D-2310-4C60-BA3C-C6FBF6DED97B}">
      <dgm:prSet/>
      <dgm:spPr/>
      <dgm:t>
        <a:bodyPr/>
        <a:lstStyle/>
        <a:p>
          <a:endParaRPr lang="ru-RU"/>
        </a:p>
      </dgm:t>
    </dgm:pt>
    <dgm:pt modelId="{93403163-44C0-4904-92A5-10C20F6F9CE8}">
      <dgm:prSet custT="1"/>
      <dgm:spPr/>
      <dgm:t>
        <a:bodyPr/>
        <a:lstStyle/>
        <a:p>
          <a:r>
            <a:rPr lang="ru-RU" sz="1400" dirty="0" smtClean="0"/>
            <a:t>Модельный</a:t>
          </a:r>
          <a:endParaRPr lang="ru-RU" sz="1400" dirty="0"/>
        </a:p>
      </dgm:t>
    </dgm:pt>
    <dgm:pt modelId="{3F16194C-2B80-4C77-9447-FFDD81CFBA00}" type="parTrans" cxnId="{660B8A15-D134-401F-BE5F-86A8DA3AD326}">
      <dgm:prSet/>
      <dgm:spPr/>
      <dgm:t>
        <a:bodyPr/>
        <a:lstStyle/>
        <a:p>
          <a:endParaRPr lang="ru-RU"/>
        </a:p>
      </dgm:t>
    </dgm:pt>
    <dgm:pt modelId="{1C12B75A-B851-4DE4-A77D-2FEFD69AD745}" type="sibTrans" cxnId="{660B8A15-D134-401F-BE5F-86A8DA3AD326}">
      <dgm:prSet/>
      <dgm:spPr/>
      <dgm:t>
        <a:bodyPr/>
        <a:lstStyle/>
        <a:p>
          <a:endParaRPr lang="ru-RU"/>
        </a:p>
      </dgm:t>
    </dgm:pt>
    <dgm:pt modelId="{F53BCB8D-3A26-46F1-B781-4D562E0B495F}">
      <dgm:prSet custT="1"/>
      <dgm:spPr/>
      <dgm:t>
        <a:bodyPr/>
        <a:lstStyle/>
        <a:p>
          <a:r>
            <a:rPr lang="ru-RU" sz="1400" dirty="0" smtClean="0"/>
            <a:t>Бумажные аппликации</a:t>
          </a:r>
          <a:endParaRPr lang="ru-RU" sz="1400" dirty="0"/>
        </a:p>
      </dgm:t>
    </dgm:pt>
    <dgm:pt modelId="{32B5F233-83FA-4156-94F3-7506C040119B}" type="parTrans" cxnId="{EC3847D7-A09F-4142-8945-BDE68C08919E}">
      <dgm:prSet/>
      <dgm:spPr/>
      <dgm:t>
        <a:bodyPr/>
        <a:lstStyle/>
        <a:p>
          <a:endParaRPr lang="ru-RU"/>
        </a:p>
      </dgm:t>
    </dgm:pt>
    <dgm:pt modelId="{E913617A-D7F4-4F9C-8B8B-D2FF14E2C568}" type="sibTrans" cxnId="{EC3847D7-A09F-4142-8945-BDE68C08919E}">
      <dgm:prSet/>
      <dgm:spPr/>
      <dgm:t>
        <a:bodyPr/>
        <a:lstStyle/>
        <a:p>
          <a:endParaRPr lang="ru-RU"/>
        </a:p>
      </dgm:t>
    </dgm:pt>
    <dgm:pt modelId="{733F3089-525B-4568-8F48-6FDE136E7A8A}">
      <dgm:prSet custT="1"/>
      <dgm:spPr/>
      <dgm:t>
        <a:bodyPr/>
        <a:lstStyle/>
        <a:p>
          <a:r>
            <a:rPr lang="ru-RU" sz="1400" dirty="0" smtClean="0"/>
            <a:t>Магнитные аппликации</a:t>
          </a:r>
          <a:endParaRPr lang="ru-RU" sz="1400" dirty="0"/>
        </a:p>
      </dgm:t>
    </dgm:pt>
    <dgm:pt modelId="{E40E60A1-4DFB-40D6-B25D-C48814977F88}" type="parTrans" cxnId="{D3CB7890-A5A9-4480-B7BC-97E2C7F07CFE}">
      <dgm:prSet/>
      <dgm:spPr/>
      <dgm:t>
        <a:bodyPr/>
        <a:lstStyle/>
        <a:p>
          <a:endParaRPr lang="ru-RU"/>
        </a:p>
      </dgm:t>
    </dgm:pt>
    <dgm:pt modelId="{2B42D175-FB89-4E81-87B9-3A8A1B429B5B}" type="sibTrans" cxnId="{D3CB7890-A5A9-4480-B7BC-97E2C7F07CFE}">
      <dgm:prSet/>
      <dgm:spPr/>
      <dgm:t>
        <a:bodyPr/>
        <a:lstStyle/>
        <a:p>
          <a:endParaRPr lang="ru-RU"/>
        </a:p>
      </dgm:t>
    </dgm:pt>
    <dgm:pt modelId="{C46ADA5E-1A72-4B33-B0D0-ACAFAA53C261}">
      <dgm:prSet custT="1"/>
      <dgm:spPr/>
      <dgm:t>
        <a:bodyPr/>
        <a:lstStyle/>
        <a:p>
          <a:r>
            <a:rPr lang="ru-RU" sz="1400" dirty="0" smtClean="0"/>
            <a:t>Машинное размещение</a:t>
          </a:r>
          <a:endParaRPr lang="ru-RU" sz="1400" dirty="0"/>
        </a:p>
      </dgm:t>
    </dgm:pt>
    <dgm:pt modelId="{78A22F19-267B-44F1-84D9-3F98425C3813}" type="parTrans" cxnId="{773CFF08-FED7-48E8-9BBE-D7311C5E34A7}">
      <dgm:prSet/>
      <dgm:spPr/>
      <dgm:t>
        <a:bodyPr/>
        <a:lstStyle/>
        <a:p>
          <a:endParaRPr lang="ru-RU"/>
        </a:p>
      </dgm:t>
    </dgm:pt>
    <dgm:pt modelId="{2CAECA8E-631F-42AE-87F3-E7F5873B1F2B}" type="sibTrans" cxnId="{773CFF08-FED7-48E8-9BBE-D7311C5E34A7}">
      <dgm:prSet/>
      <dgm:spPr/>
      <dgm:t>
        <a:bodyPr/>
        <a:lstStyle/>
        <a:p>
          <a:endParaRPr lang="ru-RU"/>
        </a:p>
      </dgm:t>
    </dgm:pt>
    <dgm:pt modelId="{BA9DE52B-C363-41AE-9C74-832F2CAC0A27}">
      <dgm:prSet custT="1"/>
      <dgm:spPr/>
      <dgm:t>
        <a:bodyPr/>
        <a:lstStyle/>
        <a:p>
          <a:r>
            <a:rPr lang="ru-RU" sz="1400" dirty="0" smtClean="0"/>
            <a:t>Упрощённый</a:t>
          </a:r>
          <a:endParaRPr lang="ru-RU" sz="1400" dirty="0"/>
        </a:p>
      </dgm:t>
    </dgm:pt>
    <dgm:pt modelId="{3E3419D2-6741-4B8B-B3DF-7CE84C5F78DA}" type="parTrans" cxnId="{66EA3796-2819-4D8A-B1BD-CE7D3EEB11EF}">
      <dgm:prSet/>
      <dgm:spPr/>
      <dgm:t>
        <a:bodyPr/>
        <a:lstStyle/>
        <a:p>
          <a:endParaRPr lang="ru-RU"/>
        </a:p>
      </dgm:t>
    </dgm:pt>
    <dgm:pt modelId="{34C9B8D0-DCB2-4608-BABA-241C9CB5E0DE}" type="sibTrans" cxnId="{66EA3796-2819-4D8A-B1BD-CE7D3EEB11EF}">
      <dgm:prSet/>
      <dgm:spPr/>
      <dgm:t>
        <a:bodyPr/>
        <a:lstStyle/>
        <a:p>
          <a:endParaRPr lang="ru-RU"/>
        </a:p>
      </dgm:t>
    </dgm:pt>
    <dgm:pt modelId="{394CAE65-33E6-43C9-B1AA-856C3812C9C1}">
      <dgm:prSet custT="1"/>
      <dgm:spPr/>
      <dgm:t>
        <a:bodyPr/>
        <a:lstStyle/>
        <a:p>
          <a:r>
            <a:rPr lang="ru-RU" sz="1400" dirty="0" smtClean="0"/>
            <a:t>Натурный</a:t>
          </a:r>
          <a:endParaRPr lang="ru-RU" sz="1400" dirty="0"/>
        </a:p>
      </dgm:t>
    </dgm:pt>
    <dgm:pt modelId="{2F1B1F54-BEEA-4390-B9E1-9ABAE25D21ED}" type="parTrans" cxnId="{A0582EB0-CAD1-45F5-8BDE-9165DF089FC1}">
      <dgm:prSet/>
      <dgm:spPr/>
      <dgm:t>
        <a:bodyPr/>
        <a:lstStyle/>
        <a:p>
          <a:endParaRPr lang="ru-RU"/>
        </a:p>
      </dgm:t>
    </dgm:pt>
    <dgm:pt modelId="{EF1F25A3-E21C-4520-A744-7E6FF346CB9D}" type="sibTrans" cxnId="{A0582EB0-CAD1-45F5-8BDE-9165DF089FC1}">
      <dgm:prSet/>
      <dgm:spPr/>
      <dgm:t>
        <a:bodyPr/>
        <a:lstStyle/>
        <a:p>
          <a:endParaRPr lang="ru-RU"/>
        </a:p>
      </dgm:t>
    </dgm:pt>
    <dgm:pt modelId="{F0FDBD72-8249-4973-B10B-2C41371769EA}">
      <dgm:prSet custT="1"/>
      <dgm:spPr/>
      <dgm:t>
        <a:bodyPr/>
        <a:lstStyle/>
        <a:p>
          <a:r>
            <a:rPr lang="ru-RU" sz="1400" dirty="0" smtClean="0"/>
            <a:t>Блочный</a:t>
          </a:r>
          <a:endParaRPr lang="ru-RU" sz="1400" dirty="0"/>
        </a:p>
      </dgm:t>
    </dgm:pt>
    <dgm:pt modelId="{381C7DE1-7888-4A79-BDD1-BD1F3CD3342E}" type="parTrans" cxnId="{C4D6147D-9D94-42B8-99BF-C49E2F48B432}">
      <dgm:prSet/>
      <dgm:spPr/>
      <dgm:t>
        <a:bodyPr/>
        <a:lstStyle/>
        <a:p>
          <a:endParaRPr lang="ru-RU"/>
        </a:p>
      </dgm:t>
    </dgm:pt>
    <dgm:pt modelId="{84641473-89C4-4E25-B347-54F115FE445A}" type="sibTrans" cxnId="{C4D6147D-9D94-42B8-99BF-C49E2F48B432}">
      <dgm:prSet/>
      <dgm:spPr/>
      <dgm:t>
        <a:bodyPr/>
        <a:lstStyle/>
        <a:p>
          <a:endParaRPr lang="ru-RU"/>
        </a:p>
      </dgm:t>
    </dgm:pt>
    <dgm:pt modelId="{6D6B394D-46F5-42A0-A1EA-623FAB3893FD}">
      <dgm:prSet/>
      <dgm:spPr/>
      <dgm:t>
        <a:bodyPr/>
        <a:lstStyle/>
        <a:p>
          <a:r>
            <a:rPr lang="ru-RU" dirty="0" smtClean="0"/>
            <a:t>Централизованный</a:t>
          </a:r>
          <a:endParaRPr lang="ru-RU" dirty="0"/>
        </a:p>
      </dgm:t>
    </dgm:pt>
    <dgm:pt modelId="{C3DFC418-0481-449B-834D-ACC072E813DC}" type="parTrans" cxnId="{8E160729-16AD-4AC8-8BD3-31730FDAF6F3}">
      <dgm:prSet/>
      <dgm:spPr/>
      <dgm:t>
        <a:bodyPr/>
        <a:lstStyle/>
        <a:p>
          <a:endParaRPr lang="ru-RU"/>
        </a:p>
      </dgm:t>
    </dgm:pt>
    <dgm:pt modelId="{891D6B87-B44D-4E65-A1C1-EE9D6F7E3EEF}" type="sibTrans" cxnId="{8E160729-16AD-4AC8-8BD3-31730FDAF6F3}">
      <dgm:prSet/>
      <dgm:spPr/>
      <dgm:t>
        <a:bodyPr/>
        <a:lstStyle/>
        <a:p>
          <a:endParaRPr lang="ru-RU"/>
        </a:p>
      </dgm:t>
    </dgm:pt>
    <dgm:pt modelId="{250EFAAF-A2E5-410B-8A1B-1F4657D44F27}">
      <dgm:prSet/>
      <dgm:spPr/>
      <dgm:t>
        <a:bodyPr/>
        <a:lstStyle/>
        <a:p>
          <a:r>
            <a:rPr lang="ru-RU" dirty="0" err="1" smtClean="0"/>
            <a:t>Децентраллизованный</a:t>
          </a:r>
          <a:endParaRPr lang="ru-RU" dirty="0"/>
        </a:p>
      </dgm:t>
    </dgm:pt>
    <dgm:pt modelId="{DBCB91B8-F41C-4815-BE11-6DB27B3A7E10}" type="parTrans" cxnId="{F4C8504F-1200-4A53-8644-40F4657EB376}">
      <dgm:prSet/>
      <dgm:spPr/>
      <dgm:t>
        <a:bodyPr/>
        <a:lstStyle/>
        <a:p>
          <a:endParaRPr lang="ru-RU"/>
        </a:p>
      </dgm:t>
    </dgm:pt>
    <dgm:pt modelId="{2B9B8351-D34E-4935-9BD6-F3194FC7B14F}" type="sibTrans" cxnId="{F4C8504F-1200-4A53-8644-40F4657EB376}">
      <dgm:prSet/>
      <dgm:spPr/>
      <dgm:t>
        <a:bodyPr/>
        <a:lstStyle/>
        <a:p>
          <a:endParaRPr lang="ru-RU"/>
        </a:p>
      </dgm:t>
    </dgm:pt>
    <dgm:pt modelId="{040EB4AB-F715-4EBF-9AAF-0554E4474CD4}" type="pres">
      <dgm:prSet presAssocID="{AC327334-733B-46D8-83F7-D6A1A769474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FFE0B1-ACA4-4351-A6D5-25014D4C1854}" type="pres">
      <dgm:prSet presAssocID="{38070A9A-2287-414D-B999-1C9163AC07F6}" presName="root1" presStyleCnt="0"/>
      <dgm:spPr/>
    </dgm:pt>
    <dgm:pt modelId="{6DA757E8-4684-4190-B041-5DF5E81C6911}" type="pres">
      <dgm:prSet presAssocID="{38070A9A-2287-414D-B999-1C9163AC07F6}" presName="LevelOneTextNode" presStyleLbl="node0" presStyleIdx="0" presStyleCnt="1" custAng="5400000" custScaleX="258507" custScaleY="82775" custLinFactX="-58496" custLinFactNeighborX="-100000" custLinFactNeighborY="67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12AA47-7207-4BBC-9511-B14C0BF77BD9}" type="pres">
      <dgm:prSet presAssocID="{38070A9A-2287-414D-B999-1C9163AC07F6}" presName="level2hierChild" presStyleCnt="0"/>
      <dgm:spPr/>
    </dgm:pt>
    <dgm:pt modelId="{770C9B5D-84D4-47FD-BD18-513E6C4A6281}" type="pres">
      <dgm:prSet presAssocID="{D0669B1B-691C-44F1-82DF-01683EC4EB1F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7F5BD55C-6E07-4848-9C58-20D42D19C139}" type="pres">
      <dgm:prSet presAssocID="{D0669B1B-691C-44F1-82DF-01683EC4EB1F}" presName="connTx" presStyleLbl="parChTrans1D2" presStyleIdx="0" presStyleCnt="3"/>
      <dgm:spPr/>
      <dgm:t>
        <a:bodyPr/>
        <a:lstStyle/>
        <a:p>
          <a:endParaRPr lang="ru-RU"/>
        </a:p>
      </dgm:t>
    </dgm:pt>
    <dgm:pt modelId="{77E40FFD-2305-4B02-8726-B8D530449571}" type="pres">
      <dgm:prSet presAssocID="{9FF8EE71-4A51-40F2-98B4-81FDD8AFECB3}" presName="root2" presStyleCnt="0"/>
      <dgm:spPr/>
    </dgm:pt>
    <dgm:pt modelId="{9FBBF858-5E2C-4E5E-A50F-CF968DCD1DF1}" type="pres">
      <dgm:prSet presAssocID="{9FF8EE71-4A51-40F2-98B4-81FDD8AFECB3}" presName="LevelTwoTextNode" presStyleLbl="node2" presStyleIdx="0" presStyleCnt="3" custScaleX="11980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A63B292-E4B5-493D-9CA1-01F826940036}" type="pres">
      <dgm:prSet presAssocID="{9FF8EE71-4A51-40F2-98B4-81FDD8AFECB3}" presName="level3hierChild" presStyleCnt="0"/>
      <dgm:spPr/>
    </dgm:pt>
    <dgm:pt modelId="{2D644634-1AA4-430D-96BE-ECA7091C3164}" type="pres">
      <dgm:prSet presAssocID="{378294A4-097B-4C45-8DE8-6683A9E1AA39}" presName="conn2-1" presStyleLbl="parChTrans1D3" presStyleIdx="0" presStyleCnt="10"/>
      <dgm:spPr/>
      <dgm:t>
        <a:bodyPr/>
        <a:lstStyle/>
        <a:p>
          <a:endParaRPr lang="ru-RU"/>
        </a:p>
      </dgm:t>
    </dgm:pt>
    <dgm:pt modelId="{3894D6FE-DB07-4FD1-A5B2-E2AA2B0C03DC}" type="pres">
      <dgm:prSet presAssocID="{378294A4-097B-4C45-8DE8-6683A9E1AA39}" presName="connTx" presStyleLbl="parChTrans1D3" presStyleIdx="0" presStyleCnt="10"/>
      <dgm:spPr/>
      <dgm:t>
        <a:bodyPr/>
        <a:lstStyle/>
        <a:p>
          <a:endParaRPr lang="ru-RU"/>
        </a:p>
      </dgm:t>
    </dgm:pt>
    <dgm:pt modelId="{9235ECD0-931E-4B93-83DE-D58994A7910C}" type="pres">
      <dgm:prSet presAssocID="{BF78E486-8AAA-429B-9326-68E01DE5CBBB}" presName="root2" presStyleCnt="0"/>
      <dgm:spPr/>
    </dgm:pt>
    <dgm:pt modelId="{93FB6BE3-612D-4143-AE5F-607BF65D10A2}" type="pres">
      <dgm:prSet presAssocID="{BF78E486-8AAA-429B-9326-68E01DE5CBBB}" presName="LevelTwoTextNode" presStyleLbl="node3" presStyleIdx="0" presStyleCnt="10" custScaleX="1376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539DF9-626F-459A-BF10-A422B06B959D}" type="pres">
      <dgm:prSet presAssocID="{BF78E486-8AAA-429B-9326-68E01DE5CBBB}" presName="level3hierChild" presStyleCnt="0"/>
      <dgm:spPr/>
    </dgm:pt>
    <dgm:pt modelId="{AF0EA7B6-3861-4657-82DC-BB04973A5E3A}" type="pres">
      <dgm:prSet presAssocID="{11633FEB-190B-40E7-9DCB-0E09D2B7DD5A}" presName="conn2-1" presStyleLbl="parChTrans1D4" presStyleIdx="0" presStyleCnt="9"/>
      <dgm:spPr/>
      <dgm:t>
        <a:bodyPr/>
        <a:lstStyle/>
        <a:p>
          <a:endParaRPr lang="ru-RU"/>
        </a:p>
      </dgm:t>
    </dgm:pt>
    <dgm:pt modelId="{21518A27-FBB9-4B5E-A010-B32129459F1C}" type="pres">
      <dgm:prSet presAssocID="{11633FEB-190B-40E7-9DCB-0E09D2B7DD5A}" presName="connTx" presStyleLbl="parChTrans1D4" presStyleIdx="0" presStyleCnt="9"/>
      <dgm:spPr/>
      <dgm:t>
        <a:bodyPr/>
        <a:lstStyle/>
        <a:p>
          <a:endParaRPr lang="ru-RU"/>
        </a:p>
      </dgm:t>
    </dgm:pt>
    <dgm:pt modelId="{13B84D7B-63D5-469F-BA12-86701A4A80E1}" type="pres">
      <dgm:prSet presAssocID="{55550B5D-7191-4546-B977-BCB1F7C424EF}" presName="root2" presStyleCnt="0"/>
      <dgm:spPr/>
    </dgm:pt>
    <dgm:pt modelId="{D39F583C-B4D8-43F8-A799-51199AFFEDF7}" type="pres">
      <dgm:prSet presAssocID="{55550B5D-7191-4546-B977-BCB1F7C424EF}" presName="LevelTwoTextNode" presStyleLbl="node4" presStyleIdx="0" presStyleCnt="9" custScaleX="1331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ECC4F27-C270-4C5D-8C90-CD34EC1F831E}" type="pres">
      <dgm:prSet presAssocID="{55550B5D-7191-4546-B977-BCB1F7C424EF}" presName="level3hierChild" presStyleCnt="0"/>
      <dgm:spPr/>
    </dgm:pt>
    <dgm:pt modelId="{CC4DE8BC-110D-42D2-BB21-2ADE6144F252}" type="pres">
      <dgm:prSet presAssocID="{381C7DE1-7888-4A79-BDD1-BD1F3CD3342E}" presName="conn2-1" presStyleLbl="parChTrans1D4" presStyleIdx="1" presStyleCnt="9"/>
      <dgm:spPr/>
      <dgm:t>
        <a:bodyPr/>
        <a:lstStyle/>
        <a:p>
          <a:endParaRPr lang="ru-RU"/>
        </a:p>
      </dgm:t>
    </dgm:pt>
    <dgm:pt modelId="{9B598BEC-044A-4751-9CF2-737FAA63448C}" type="pres">
      <dgm:prSet presAssocID="{381C7DE1-7888-4A79-BDD1-BD1F3CD3342E}" presName="connTx" presStyleLbl="parChTrans1D4" presStyleIdx="1" presStyleCnt="9"/>
      <dgm:spPr/>
      <dgm:t>
        <a:bodyPr/>
        <a:lstStyle/>
        <a:p>
          <a:endParaRPr lang="ru-RU"/>
        </a:p>
      </dgm:t>
    </dgm:pt>
    <dgm:pt modelId="{48543EA8-8AE5-4C44-B41B-3B9D61FBBED0}" type="pres">
      <dgm:prSet presAssocID="{F0FDBD72-8249-4973-B10B-2C41371769EA}" presName="root2" presStyleCnt="0"/>
      <dgm:spPr/>
    </dgm:pt>
    <dgm:pt modelId="{1E865FE7-10CE-4EEE-959C-0BC332015DA4}" type="pres">
      <dgm:prSet presAssocID="{F0FDBD72-8249-4973-B10B-2C41371769EA}" presName="LevelTwoTextNode" presStyleLbl="node4" presStyleIdx="1" presStyleCnt="9" custScaleX="1331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65B5E2-148F-4C22-B6C9-0894A97EC96F}" type="pres">
      <dgm:prSet presAssocID="{F0FDBD72-8249-4973-B10B-2C41371769EA}" presName="level3hierChild" presStyleCnt="0"/>
      <dgm:spPr/>
    </dgm:pt>
    <dgm:pt modelId="{4B3B5C1A-0E1F-4C25-BDE9-B0B2FD635193}" type="pres">
      <dgm:prSet presAssocID="{59E7E902-F4EE-4DEE-BE15-AD5B2A6BCEF4}" presName="conn2-1" presStyleLbl="parChTrans1D3" presStyleIdx="1" presStyleCnt="10"/>
      <dgm:spPr/>
      <dgm:t>
        <a:bodyPr/>
        <a:lstStyle/>
        <a:p>
          <a:endParaRPr lang="ru-RU"/>
        </a:p>
      </dgm:t>
    </dgm:pt>
    <dgm:pt modelId="{7D049EC4-2FBC-4DCF-A8EA-D5A9AE3A07FE}" type="pres">
      <dgm:prSet presAssocID="{59E7E902-F4EE-4DEE-BE15-AD5B2A6BCEF4}" presName="connTx" presStyleLbl="parChTrans1D3" presStyleIdx="1" presStyleCnt="10"/>
      <dgm:spPr/>
      <dgm:t>
        <a:bodyPr/>
        <a:lstStyle/>
        <a:p>
          <a:endParaRPr lang="ru-RU"/>
        </a:p>
      </dgm:t>
    </dgm:pt>
    <dgm:pt modelId="{8931907D-F252-418C-B597-B87BE5989F48}" type="pres">
      <dgm:prSet presAssocID="{5742C91F-582B-46DD-A08D-191C47AF70D4}" presName="root2" presStyleCnt="0"/>
      <dgm:spPr/>
    </dgm:pt>
    <dgm:pt modelId="{C6F94E77-2CEB-41B9-ABA5-84ADD1543447}" type="pres">
      <dgm:prSet presAssocID="{5742C91F-582B-46DD-A08D-191C47AF70D4}" presName="LevelTwoTextNode" presStyleLbl="node3" presStyleIdx="1" presStyleCnt="10" custScaleX="1399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99A9B4-0359-4638-BE79-0C8D2F00FEBA}" type="pres">
      <dgm:prSet presAssocID="{5742C91F-582B-46DD-A08D-191C47AF70D4}" presName="level3hierChild" presStyleCnt="0"/>
      <dgm:spPr/>
    </dgm:pt>
    <dgm:pt modelId="{11E69EC2-606B-4FBD-8497-6DAD034C7CA8}" type="pres">
      <dgm:prSet presAssocID="{1D53AF06-2879-4153-B9C5-9BD9DC462B74}" presName="conn2-1" presStyleLbl="parChTrans1D4" presStyleIdx="2" presStyleCnt="9"/>
      <dgm:spPr/>
      <dgm:t>
        <a:bodyPr/>
        <a:lstStyle/>
        <a:p>
          <a:endParaRPr lang="ru-RU"/>
        </a:p>
      </dgm:t>
    </dgm:pt>
    <dgm:pt modelId="{C48E8634-5E3E-408D-B7B1-CE2C26C4C12D}" type="pres">
      <dgm:prSet presAssocID="{1D53AF06-2879-4153-B9C5-9BD9DC462B74}" presName="connTx" presStyleLbl="parChTrans1D4" presStyleIdx="2" presStyleCnt="9"/>
      <dgm:spPr/>
      <dgm:t>
        <a:bodyPr/>
        <a:lstStyle/>
        <a:p>
          <a:endParaRPr lang="ru-RU"/>
        </a:p>
      </dgm:t>
    </dgm:pt>
    <dgm:pt modelId="{50302033-D82A-45F4-925C-C5F87FA9D6A9}" type="pres">
      <dgm:prSet presAssocID="{C3AC363C-78C8-416E-8FE6-92D73F5C39C1}" presName="root2" presStyleCnt="0"/>
      <dgm:spPr/>
    </dgm:pt>
    <dgm:pt modelId="{1EBF79E0-F4B6-4C9D-80FA-6562D9B5390D}" type="pres">
      <dgm:prSet presAssocID="{C3AC363C-78C8-416E-8FE6-92D73F5C39C1}" presName="LevelTwoTextNode" presStyleLbl="node4" presStyleIdx="2" presStyleCnt="9" custScaleX="1285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2A4861-5A7C-4C2E-900B-217953B1BEFB}" type="pres">
      <dgm:prSet presAssocID="{C3AC363C-78C8-416E-8FE6-92D73F5C39C1}" presName="level3hierChild" presStyleCnt="0"/>
      <dgm:spPr/>
    </dgm:pt>
    <dgm:pt modelId="{626B5A40-FABC-4B66-8C73-FA94CE86654A}" type="pres">
      <dgm:prSet presAssocID="{380AF004-2CEA-4F5D-A8EC-C9CBC376D2E6}" presName="conn2-1" presStyleLbl="parChTrans1D4" presStyleIdx="3" presStyleCnt="9"/>
      <dgm:spPr/>
      <dgm:t>
        <a:bodyPr/>
        <a:lstStyle/>
        <a:p>
          <a:endParaRPr lang="ru-RU"/>
        </a:p>
      </dgm:t>
    </dgm:pt>
    <dgm:pt modelId="{BBAA31E1-107A-40E3-9209-64F226311AE6}" type="pres">
      <dgm:prSet presAssocID="{380AF004-2CEA-4F5D-A8EC-C9CBC376D2E6}" presName="connTx" presStyleLbl="parChTrans1D4" presStyleIdx="3" presStyleCnt="9"/>
      <dgm:spPr/>
      <dgm:t>
        <a:bodyPr/>
        <a:lstStyle/>
        <a:p>
          <a:endParaRPr lang="ru-RU"/>
        </a:p>
      </dgm:t>
    </dgm:pt>
    <dgm:pt modelId="{1B341D2C-6DDC-4EEA-8CB2-A85E11FD0687}" type="pres">
      <dgm:prSet presAssocID="{BFA4633D-C7FF-4200-B7AC-87C8DCF89464}" presName="root2" presStyleCnt="0"/>
      <dgm:spPr/>
    </dgm:pt>
    <dgm:pt modelId="{D37FE031-8CC9-4E03-8931-C4E0B0340D96}" type="pres">
      <dgm:prSet presAssocID="{BFA4633D-C7FF-4200-B7AC-87C8DCF89464}" presName="LevelTwoTextNode" presStyleLbl="node4" presStyleIdx="3" presStyleCnt="9" custScaleX="1285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CB690F-4B4A-4E16-927B-90519067BAC7}" type="pres">
      <dgm:prSet presAssocID="{BFA4633D-C7FF-4200-B7AC-87C8DCF89464}" presName="level3hierChild" presStyleCnt="0"/>
      <dgm:spPr/>
    </dgm:pt>
    <dgm:pt modelId="{76B3147F-92D0-4F92-96D4-35391D316BA3}" type="pres">
      <dgm:prSet presAssocID="{81C3C040-A2F5-4ECE-9516-475AC5565D4B}" presName="conn2-1" presStyleLbl="parChTrans1D3" presStyleIdx="2" presStyleCnt="10"/>
      <dgm:spPr/>
      <dgm:t>
        <a:bodyPr/>
        <a:lstStyle/>
        <a:p>
          <a:endParaRPr lang="ru-RU"/>
        </a:p>
      </dgm:t>
    </dgm:pt>
    <dgm:pt modelId="{14C3BB17-77C6-46F2-8814-083A6BC55EEA}" type="pres">
      <dgm:prSet presAssocID="{81C3C040-A2F5-4ECE-9516-475AC5565D4B}" presName="connTx" presStyleLbl="parChTrans1D3" presStyleIdx="2" presStyleCnt="10"/>
      <dgm:spPr/>
      <dgm:t>
        <a:bodyPr/>
        <a:lstStyle/>
        <a:p>
          <a:endParaRPr lang="ru-RU"/>
        </a:p>
      </dgm:t>
    </dgm:pt>
    <dgm:pt modelId="{FF882611-BB43-4027-9A95-6C9A8BEEE3D3}" type="pres">
      <dgm:prSet presAssocID="{B2938882-DEEC-43FE-85BB-242EA0CAF2DD}" presName="root2" presStyleCnt="0"/>
      <dgm:spPr/>
    </dgm:pt>
    <dgm:pt modelId="{0FFF49BE-3231-4AB8-9B69-536E02F9BF79}" type="pres">
      <dgm:prSet presAssocID="{B2938882-DEEC-43FE-85BB-242EA0CAF2DD}" presName="LevelTwoTextNode" presStyleLbl="node3" presStyleIdx="2" presStyleCnt="10" custScaleX="1389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652AAAD-66F0-4329-A116-EE13837AE70E}" type="pres">
      <dgm:prSet presAssocID="{B2938882-DEEC-43FE-85BB-242EA0CAF2DD}" presName="level3hierChild" presStyleCnt="0"/>
      <dgm:spPr/>
    </dgm:pt>
    <dgm:pt modelId="{D85CB17F-FA6F-4ECD-B257-3D4D57BE8EBB}" type="pres">
      <dgm:prSet presAssocID="{5C6F1405-BC8D-4BF6-A177-C1714304D2A5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5F958FE9-B379-42B9-A438-E66A393CAEB9}" type="pres">
      <dgm:prSet presAssocID="{5C6F1405-BC8D-4BF6-A177-C1714304D2A5}" presName="connTx" presStyleLbl="parChTrans1D2" presStyleIdx="1" presStyleCnt="3"/>
      <dgm:spPr/>
      <dgm:t>
        <a:bodyPr/>
        <a:lstStyle/>
        <a:p>
          <a:endParaRPr lang="ru-RU"/>
        </a:p>
      </dgm:t>
    </dgm:pt>
    <dgm:pt modelId="{8B628B5E-9D03-4A48-8B48-CC3388FE4B53}" type="pres">
      <dgm:prSet presAssocID="{15C5A3CB-F052-4010-82F4-AB9C1038F3DE}" presName="root2" presStyleCnt="0"/>
      <dgm:spPr/>
    </dgm:pt>
    <dgm:pt modelId="{C77ECD74-490A-4BA1-B5C8-60DBE863F223}" type="pres">
      <dgm:prSet presAssocID="{15C5A3CB-F052-4010-82F4-AB9C1038F3DE}" presName="LevelTwoTextNode" presStyleLbl="node2" presStyleIdx="1" presStyleCnt="3" custScaleX="1265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4CDAC4-3037-4106-A7FD-9650038756D3}" type="pres">
      <dgm:prSet presAssocID="{15C5A3CB-F052-4010-82F4-AB9C1038F3DE}" presName="level3hierChild" presStyleCnt="0"/>
      <dgm:spPr/>
    </dgm:pt>
    <dgm:pt modelId="{09A23977-F493-477D-9A11-236328AF294C}" type="pres">
      <dgm:prSet presAssocID="{5AC8E4D2-C2E9-4EF8-B048-CE30FAB98125}" presName="conn2-1" presStyleLbl="parChTrans1D3" presStyleIdx="3" presStyleCnt="10"/>
      <dgm:spPr/>
      <dgm:t>
        <a:bodyPr/>
        <a:lstStyle/>
        <a:p>
          <a:endParaRPr lang="ru-RU"/>
        </a:p>
      </dgm:t>
    </dgm:pt>
    <dgm:pt modelId="{D98268BC-09FA-4F5B-AB08-F1EF6DC8B281}" type="pres">
      <dgm:prSet presAssocID="{5AC8E4D2-C2E9-4EF8-B048-CE30FAB98125}" presName="connTx" presStyleLbl="parChTrans1D3" presStyleIdx="3" presStyleCnt="10"/>
      <dgm:spPr/>
      <dgm:t>
        <a:bodyPr/>
        <a:lstStyle/>
        <a:p>
          <a:endParaRPr lang="ru-RU"/>
        </a:p>
      </dgm:t>
    </dgm:pt>
    <dgm:pt modelId="{EA3FA3F2-A10D-4AAF-92C5-B4A6D3BEA132}" type="pres">
      <dgm:prSet presAssocID="{58ED2A89-8146-4068-9E1C-DCCAFD014A4C}" presName="root2" presStyleCnt="0"/>
      <dgm:spPr/>
    </dgm:pt>
    <dgm:pt modelId="{B0A220C7-B808-4A8F-A01C-7500008500F9}" type="pres">
      <dgm:prSet presAssocID="{58ED2A89-8146-4068-9E1C-DCCAFD014A4C}" presName="LevelTwoTextNode" presStyleLbl="node3" presStyleIdx="3" presStyleCnt="10" custScaleX="1389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B4B7118-5B7B-47E6-A050-EBB835678015}" type="pres">
      <dgm:prSet presAssocID="{58ED2A89-8146-4068-9E1C-DCCAFD014A4C}" presName="level3hierChild" presStyleCnt="0"/>
      <dgm:spPr/>
    </dgm:pt>
    <dgm:pt modelId="{433C7621-CF39-4EC2-9CC6-119F720E427D}" type="pres">
      <dgm:prSet presAssocID="{CCA964C0-D317-470F-B23B-44D8D7817DD3}" presName="conn2-1" presStyleLbl="parChTrans1D3" presStyleIdx="4" presStyleCnt="10"/>
      <dgm:spPr/>
      <dgm:t>
        <a:bodyPr/>
        <a:lstStyle/>
        <a:p>
          <a:endParaRPr lang="ru-RU"/>
        </a:p>
      </dgm:t>
    </dgm:pt>
    <dgm:pt modelId="{C0240E9B-7332-4E95-B7A1-CDF2C25942F5}" type="pres">
      <dgm:prSet presAssocID="{CCA964C0-D317-470F-B23B-44D8D7817DD3}" presName="connTx" presStyleLbl="parChTrans1D3" presStyleIdx="4" presStyleCnt="10"/>
      <dgm:spPr/>
      <dgm:t>
        <a:bodyPr/>
        <a:lstStyle/>
        <a:p>
          <a:endParaRPr lang="ru-RU"/>
        </a:p>
      </dgm:t>
    </dgm:pt>
    <dgm:pt modelId="{4FE3D6CE-B712-4C81-A54F-74054AC5B425}" type="pres">
      <dgm:prSet presAssocID="{67A4B12B-F1D1-4EBA-B007-9F6F4042269D}" presName="root2" presStyleCnt="0"/>
      <dgm:spPr/>
    </dgm:pt>
    <dgm:pt modelId="{CBF4078B-C584-4C45-AC4F-89950F6CF327}" type="pres">
      <dgm:prSet presAssocID="{67A4B12B-F1D1-4EBA-B007-9F6F4042269D}" presName="LevelTwoTextNode" presStyleLbl="node3" presStyleIdx="4" presStyleCnt="10" custScaleX="1381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BD3C97-1C65-406F-A071-28B2802A3E37}" type="pres">
      <dgm:prSet presAssocID="{67A4B12B-F1D1-4EBA-B007-9F6F4042269D}" presName="level3hierChild" presStyleCnt="0"/>
      <dgm:spPr/>
    </dgm:pt>
    <dgm:pt modelId="{D812464D-81E9-4B63-99CA-428B71A24767}" type="pres">
      <dgm:prSet presAssocID="{A48792D4-5AF5-4C6C-9961-6445C9737F76}" presName="conn2-1" presStyleLbl="parChTrans1D3" presStyleIdx="5" presStyleCnt="10"/>
      <dgm:spPr/>
      <dgm:t>
        <a:bodyPr/>
        <a:lstStyle/>
        <a:p>
          <a:endParaRPr lang="ru-RU"/>
        </a:p>
      </dgm:t>
    </dgm:pt>
    <dgm:pt modelId="{7FB4D085-180A-4BD6-879B-DCF4C0AA039F}" type="pres">
      <dgm:prSet presAssocID="{A48792D4-5AF5-4C6C-9961-6445C9737F76}" presName="connTx" presStyleLbl="parChTrans1D3" presStyleIdx="5" presStyleCnt="10"/>
      <dgm:spPr/>
      <dgm:t>
        <a:bodyPr/>
        <a:lstStyle/>
        <a:p>
          <a:endParaRPr lang="ru-RU"/>
        </a:p>
      </dgm:t>
    </dgm:pt>
    <dgm:pt modelId="{816EC345-DDEA-4824-8D4B-AB64DA5FDCAF}" type="pres">
      <dgm:prSet presAssocID="{6F08B7A3-474B-4BAE-BA38-4CE91E13932E}" presName="root2" presStyleCnt="0"/>
      <dgm:spPr/>
    </dgm:pt>
    <dgm:pt modelId="{EF6C9897-B5FF-41EA-A000-9606A7C4158E}" type="pres">
      <dgm:prSet presAssocID="{6F08B7A3-474B-4BAE-BA38-4CE91E13932E}" presName="LevelTwoTextNode" presStyleLbl="node3" presStyleIdx="5" presStyleCnt="10" custScaleX="1396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3D0679-1BF3-4A99-8B7B-DED334F315D5}" type="pres">
      <dgm:prSet presAssocID="{6F08B7A3-474B-4BAE-BA38-4CE91E13932E}" presName="level3hierChild" presStyleCnt="0"/>
      <dgm:spPr/>
    </dgm:pt>
    <dgm:pt modelId="{21E040AD-E652-4593-9E0F-946EC73F70B6}" type="pres">
      <dgm:prSet presAssocID="{32B5F233-83FA-4156-94F3-7506C040119B}" presName="conn2-1" presStyleLbl="parChTrans1D4" presStyleIdx="4" presStyleCnt="9"/>
      <dgm:spPr/>
      <dgm:t>
        <a:bodyPr/>
        <a:lstStyle/>
        <a:p>
          <a:endParaRPr lang="ru-RU"/>
        </a:p>
      </dgm:t>
    </dgm:pt>
    <dgm:pt modelId="{CA9B6D44-8683-4EE9-8FB6-0BF27BFF8641}" type="pres">
      <dgm:prSet presAssocID="{32B5F233-83FA-4156-94F3-7506C040119B}" presName="connTx" presStyleLbl="parChTrans1D4" presStyleIdx="4" presStyleCnt="9"/>
      <dgm:spPr/>
      <dgm:t>
        <a:bodyPr/>
        <a:lstStyle/>
        <a:p>
          <a:endParaRPr lang="ru-RU"/>
        </a:p>
      </dgm:t>
    </dgm:pt>
    <dgm:pt modelId="{432C3E54-7635-4D74-9E04-F4F1050F3383}" type="pres">
      <dgm:prSet presAssocID="{F53BCB8D-3A26-46F1-B781-4D562E0B495F}" presName="root2" presStyleCnt="0"/>
      <dgm:spPr/>
    </dgm:pt>
    <dgm:pt modelId="{C6F9DAE5-B2BB-43E6-AFCF-68D593C24173}" type="pres">
      <dgm:prSet presAssocID="{F53BCB8D-3A26-46F1-B781-4D562E0B495F}" presName="LevelTwoTextNode" presStyleLbl="node4" presStyleIdx="4" presStyleCnt="9" custScaleX="1390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BEF705-EA52-4E17-820E-5BB63F4AB4EF}" type="pres">
      <dgm:prSet presAssocID="{F53BCB8D-3A26-46F1-B781-4D562E0B495F}" presName="level3hierChild" presStyleCnt="0"/>
      <dgm:spPr/>
    </dgm:pt>
    <dgm:pt modelId="{8CB14481-C4BD-4590-863E-31653BE0A3B9}" type="pres">
      <dgm:prSet presAssocID="{E40E60A1-4DFB-40D6-B25D-C48814977F88}" presName="conn2-1" presStyleLbl="parChTrans1D4" presStyleIdx="5" presStyleCnt="9"/>
      <dgm:spPr/>
      <dgm:t>
        <a:bodyPr/>
        <a:lstStyle/>
        <a:p>
          <a:endParaRPr lang="ru-RU"/>
        </a:p>
      </dgm:t>
    </dgm:pt>
    <dgm:pt modelId="{62E2DD0F-FABC-4951-84C1-50C4A883CFD4}" type="pres">
      <dgm:prSet presAssocID="{E40E60A1-4DFB-40D6-B25D-C48814977F88}" presName="connTx" presStyleLbl="parChTrans1D4" presStyleIdx="5" presStyleCnt="9"/>
      <dgm:spPr/>
      <dgm:t>
        <a:bodyPr/>
        <a:lstStyle/>
        <a:p>
          <a:endParaRPr lang="ru-RU"/>
        </a:p>
      </dgm:t>
    </dgm:pt>
    <dgm:pt modelId="{A35328BC-DA4B-4788-898E-27286BF96F30}" type="pres">
      <dgm:prSet presAssocID="{733F3089-525B-4568-8F48-6FDE136E7A8A}" presName="root2" presStyleCnt="0"/>
      <dgm:spPr/>
    </dgm:pt>
    <dgm:pt modelId="{85926FCA-471B-4558-A503-689735E01328}" type="pres">
      <dgm:prSet presAssocID="{733F3089-525B-4568-8F48-6FDE136E7A8A}" presName="LevelTwoTextNode" presStyleLbl="node4" presStyleIdx="5" presStyleCnt="9" custScaleX="1390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33027E-1FA4-4F6E-940F-F83D006DEC81}" type="pres">
      <dgm:prSet presAssocID="{733F3089-525B-4568-8F48-6FDE136E7A8A}" presName="level3hierChild" presStyleCnt="0"/>
      <dgm:spPr/>
    </dgm:pt>
    <dgm:pt modelId="{C3F000A8-78CF-458E-8880-CE4F8BD8D435}" type="pres">
      <dgm:prSet presAssocID="{78A22F19-267B-44F1-84D9-3F98425C3813}" presName="conn2-1" presStyleLbl="parChTrans1D4" presStyleIdx="6" presStyleCnt="9"/>
      <dgm:spPr/>
      <dgm:t>
        <a:bodyPr/>
        <a:lstStyle/>
        <a:p>
          <a:endParaRPr lang="ru-RU"/>
        </a:p>
      </dgm:t>
    </dgm:pt>
    <dgm:pt modelId="{6DE2D187-B956-4534-88E5-54E03F8B0A74}" type="pres">
      <dgm:prSet presAssocID="{78A22F19-267B-44F1-84D9-3F98425C3813}" presName="connTx" presStyleLbl="parChTrans1D4" presStyleIdx="6" presStyleCnt="9"/>
      <dgm:spPr/>
      <dgm:t>
        <a:bodyPr/>
        <a:lstStyle/>
        <a:p>
          <a:endParaRPr lang="ru-RU"/>
        </a:p>
      </dgm:t>
    </dgm:pt>
    <dgm:pt modelId="{F7472E70-1C16-46C8-A550-43AD2412DB81}" type="pres">
      <dgm:prSet presAssocID="{C46ADA5E-1A72-4B33-B0D0-ACAFAA53C261}" presName="root2" presStyleCnt="0"/>
      <dgm:spPr/>
    </dgm:pt>
    <dgm:pt modelId="{647A7C18-598A-49B8-9EC1-2EEDD0762BF7}" type="pres">
      <dgm:prSet presAssocID="{C46ADA5E-1A72-4B33-B0D0-ACAFAA53C261}" presName="LevelTwoTextNode" presStyleLbl="node4" presStyleIdx="6" presStyleCnt="9" custScaleX="1390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A7C8AC-644E-4B87-B56F-F88F3F84AEAF}" type="pres">
      <dgm:prSet presAssocID="{C46ADA5E-1A72-4B33-B0D0-ACAFAA53C261}" presName="level3hierChild" presStyleCnt="0"/>
      <dgm:spPr/>
    </dgm:pt>
    <dgm:pt modelId="{D323B008-D0F2-4F10-A63B-AFC1180C464B}" type="pres">
      <dgm:prSet presAssocID="{006A569C-D375-4F29-A64B-47FF6DE314D8}" presName="conn2-1" presStyleLbl="parChTrans1D3" presStyleIdx="6" presStyleCnt="10"/>
      <dgm:spPr/>
      <dgm:t>
        <a:bodyPr/>
        <a:lstStyle/>
        <a:p>
          <a:endParaRPr lang="ru-RU"/>
        </a:p>
      </dgm:t>
    </dgm:pt>
    <dgm:pt modelId="{2638DB22-0E15-49E4-BD46-B741A4BECEE2}" type="pres">
      <dgm:prSet presAssocID="{006A569C-D375-4F29-A64B-47FF6DE314D8}" presName="connTx" presStyleLbl="parChTrans1D3" presStyleIdx="6" presStyleCnt="10"/>
      <dgm:spPr/>
      <dgm:t>
        <a:bodyPr/>
        <a:lstStyle/>
        <a:p>
          <a:endParaRPr lang="ru-RU"/>
        </a:p>
      </dgm:t>
    </dgm:pt>
    <dgm:pt modelId="{080EB23B-6565-4F91-BB64-A0ADEE8DC75D}" type="pres">
      <dgm:prSet presAssocID="{D711DD1D-FDCD-4505-85EC-F07A3F7DDD7C}" presName="root2" presStyleCnt="0"/>
      <dgm:spPr/>
    </dgm:pt>
    <dgm:pt modelId="{1A2328FD-4057-4653-9B62-4AEFB18E266B}" type="pres">
      <dgm:prSet presAssocID="{D711DD1D-FDCD-4505-85EC-F07A3F7DDD7C}" presName="LevelTwoTextNode" presStyleLbl="node3" presStyleIdx="6" presStyleCnt="10" custScaleX="1399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63B72F-448B-402B-8557-3C0042B360FF}" type="pres">
      <dgm:prSet presAssocID="{D711DD1D-FDCD-4505-85EC-F07A3F7DDD7C}" presName="level3hierChild" presStyleCnt="0"/>
      <dgm:spPr/>
    </dgm:pt>
    <dgm:pt modelId="{3B40180A-6FB6-420D-99E5-50B76B035F4B}" type="pres">
      <dgm:prSet presAssocID="{3F16194C-2B80-4C77-9447-FFDD81CFBA00}" presName="conn2-1" presStyleLbl="parChTrans1D3" presStyleIdx="7" presStyleCnt="10"/>
      <dgm:spPr/>
      <dgm:t>
        <a:bodyPr/>
        <a:lstStyle/>
        <a:p>
          <a:endParaRPr lang="ru-RU"/>
        </a:p>
      </dgm:t>
    </dgm:pt>
    <dgm:pt modelId="{37750AEB-316E-40C9-997A-87B4AAFADE16}" type="pres">
      <dgm:prSet presAssocID="{3F16194C-2B80-4C77-9447-FFDD81CFBA00}" presName="connTx" presStyleLbl="parChTrans1D3" presStyleIdx="7" presStyleCnt="10"/>
      <dgm:spPr/>
      <dgm:t>
        <a:bodyPr/>
        <a:lstStyle/>
        <a:p>
          <a:endParaRPr lang="ru-RU"/>
        </a:p>
      </dgm:t>
    </dgm:pt>
    <dgm:pt modelId="{4B94F16E-F013-4703-B308-77CA2024709D}" type="pres">
      <dgm:prSet presAssocID="{93403163-44C0-4904-92A5-10C20F6F9CE8}" presName="root2" presStyleCnt="0"/>
      <dgm:spPr/>
    </dgm:pt>
    <dgm:pt modelId="{F1E73071-3E47-48E2-B26E-7B4AA718118F}" type="pres">
      <dgm:prSet presAssocID="{93403163-44C0-4904-92A5-10C20F6F9CE8}" presName="LevelTwoTextNode" presStyleLbl="node3" presStyleIdx="7" presStyleCnt="10" custScaleX="1399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71228C-BF94-4BFE-B3BB-0CEB7854A4E7}" type="pres">
      <dgm:prSet presAssocID="{93403163-44C0-4904-92A5-10C20F6F9CE8}" presName="level3hierChild" presStyleCnt="0"/>
      <dgm:spPr/>
    </dgm:pt>
    <dgm:pt modelId="{80FD7B8F-7481-41DF-8058-6A838090B1F0}" type="pres">
      <dgm:prSet presAssocID="{3E3419D2-6741-4B8B-B3DF-7CE84C5F78DA}" presName="conn2-1" presStyleLbl="parChTrans1D4" presStyleIdx="7" presStyleCnt="9"/>
      <dgm:spPr/>
      <dgm:t>
        <a:bodyPr/>
        <a:lstStyle/>
        <a:p>
          <a:endParaRPr lang="ru-RU"/>
        </a:p>
      </dgm:t>
    </dgm:pt>
    <dgm:pt modelId="{653B58A1-854A-4E6C-A049-FFB16F5AAC73}" type="pres">
      <dgm:prSet presAssocID="{3E3419D2-6741-4B8B-B3DF-7CE84C5F78DA}" presName="connTx" presStyleLbl="parChTrans1D4" presStyleIdx="7" presStyleCnt="9"/>
      <dgm:spPr/>
      <dgm:t>
        <a:bodyPr/>
        <a:lstStyle/>
        <a:p>
          <a:endParaRPr lang="ru-RU"/>
        </a:p>
      </dgm:t>
    </dgm:pt>
    <dgm:pt modelId="{BB5E10F0-20E5-40DA-9821-8D5B7ED0091A}" type="pres">
      <dgm:prSet presAssocID="{BA9DE52B-C363-41AE-9C74-832F2CAC0A27}" presName="root2" presStyleCnt="0"/>
      <dgm:spPr/>
    </dgm:pt>
    <dgm:pt modelId="{89C94F10-F813-4845-8D90-E53486CD063B}" type="pres">
      <dgm:prSet presAssocID="{BA9DE52B-C363-41AE-9C74-832F2CAC0A27}" presName="LevelTwoTextNode" presStyleLbl="node4" presStyleIdx="7" presStyleCnt="9" custScaleX="13930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921A28-4C22-497B-8243-BA9DE6E7E29F}" type="pres">
      <dgm:prSet presAssocID="{BA9DE52B-C363-41AE-9C74-832F2CAC0A27}" presName="level3hierChild" presStyleCnt="0"/>
      <dgm:spPr/>
    </dgm:pt>
    <dgm:pt modelId="{8D900B50-46B0-4D34-894C-D0DB643AC32A}" type="pres">
      <dgm:prSet presAssocID="{2F1B1F54-BEEA-4390-B9E1-9ABAE25D21ED}" presName="conn2-1" presStyleLbl="parChTrans1D4" presStyleIdx="8" presStyleCnt="9"/>
      <dgm:spPr/>
      <dgm:t>
        <a:bodyPr/>
        <a:lstStyle/>
        <a:p>
          <a:endParaRPr lang="ru-RU"/>
        </a:p>
      </dgm:t>
    </dgm:pt>
    <dgm:pt modelId="{F3F715F7-E537-44AC-AF5F-1097090AE9F1}" type="pres">
      <dgm:prSet presAssocID="{2F1B1F54-BEEA-4390-B9E1-9ABAE25D21ED}" presName="connTx" presStyleLbl="parChTrans1D4" presStyleIdx="8" presStyleCnt="9"/>
      <dgm:spPr/>
      <dgm:t>
        <a:bodyPr/>
        <a:lstStyle/>
        <a:p>
          <a:endParaRPr lang="ru-RU"/>
        </a:p>
      </dgm:t>
    </dgm:pt>
    <dgm:pt modelId="{CDD62E02-B094-41AA-81F5-7B9AC02DDA60}" type="pres">
      <dgm:prSet presAssocID="{394CAE65-33E6-43C9-B1AA-856C3812C9C1}" presName="root2" presStyleCnt="0"/>
      <dgm:spPr/>
    </dgm:pt>
    <dgm:pt modelId="{4C174C0D-9672-4064-A7E9-2E267265441A}" type="pres">
      <dgm:prSet presAssocID="{394CAE65-33E6-43C9-B1AA-856C3812C9C1}" presName="LevelTwoTextNode" presStyleLbl="node4" presStyleIdx="8" presStyleCnt="9" custScaleX="13930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AA0488D-F5BF-483D-966C-5ABAEF917D0D}" type="pres">
      <dgm:prSet presAssocID="{394CAE65-33E6-43C9-B1AA-856C3812C9C1}" presName="level3hierChild" presStyleCnt="0"/>
      <dgm:spPr/>
    </dgm:pt>
    <dgm:pt modelId="{96D04830-EAF9-42FD-84A6-F11087FC7BCF}" type="pres">
      <dgm:prSet presAssocID="{C1E995EE-1A2C-41AC-95EF-203675F08D28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BE437A9C-7FE2-4DD1-9385-55310ED39753}" type="pres">
      <dgm:prSet presAssocID="{C1E995EE-1A2C-41AC-95EF-203675F08D28}" presName="connTx" presStyleLbl="parChTrans1D2" presStyleIdx="2" presStyleCnt="3"/>
      <dgm:spPr/>
      <dgm:t>
        <a:bodyPr/>
        <a:lstStyle/>
        <a:p>
          <a:endParaRPr lang="ru-RU"/>
        </a:p>
      </dgm:t>
    </dgm:pt>
    <dgm:pt modelId="{F49E2BA2-296A-4641-819B-900179B9421A}" type="pres">
      <dgm:prSet presAssocID="{FFBE36D1-C885-4EA3-9E6E-A58F1EB0712C}" presName="root2" presStyleCnt="0"/>
      <dgm:spPr/>
    </dgm:pt>
    <dgm:pt modelId="{25B3C7BB-A228-42E4-B8EC-423A58450D01}" type="pres">
      <dgm:prSet presAssocID="{FFBE36D1-C885-4EA3-9E6E-A58F1EB0712C}" presName="LevelTwoTextNode" presStyleLbl="node2" presStyleIdx="2" presStyleCnt="3" custScaleX="1234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9D6B6D8-EE64-4354-BFFC-90CB64163143}" type="pres">
      <dgm:prSet presAssocID="{FFBE36D1-C885-4EA3-9E6E-A58F1EB0712C}" presName="level3hierChild" presStyleCnt="0"/>
      <dgm:spPr/>
    </dgm:pt>
    <dgm:pt modelId="{F6B6AA32-9115-471B-B817-77A4078D086A}" type="pres">
      <dgm:prSet presAssocID="{C3DFC418-0481-449B-834D-ACC072E813DC}" presName="conn2-1" presStyleLbl="parChTrans1D3" presStyleIdx="8" presStyleCnt="10"/>
      <dgm:spPr/>
      <dgm:t>
        <a:bodyPr/>
        <a:lstStyle/>
        <a:p>
          <a:endParaRPr lang="ru-RU"/>
        </a:p>
      </dgm:t>
    </dgm:pt>
    <dgm:pt modelId="{BA5FB61B-55C0-49E4-B09D-C1797C87C37D}" type="pres">
      <dgm:prSet presAssocID="{C3DFC418-0481-449B-834D-ACC072E813DC}" presName="connTx" presStyleLbl="parChTrans1D3" presStyleIdx="8" presStyleCnt="10"/>
      <dgm:spPr/>
      <dgm:t>
        <a:bodyPr/>
        <a:lstStyle/>
        <a:p>
          <a:endParaRPr lang="ru-RU"/>
        </a:p>
      </dgm:t>
    </dgm:pt>
    <dgm:pt modelId="{E1AC4732-F48B-40E7-87B6-39D21B7C8DFA}" type="pres">
      <dgm:prSet presAssocID="{6D6B394D-46F5-42A0-A1EA-623FAB3893FD}" presName="root2" presStyleCnt="0"/>
      <dgm:spPr/>
    </dgm:pt>
    <dgm:pt modelId="{1FBFC2C0-9F61-40FA-B5A6-629168D9B6C9}" type="pres">
      <dgm:prSet presAssocID="{6D6B394D-46F5-42A0-A1EA-623FAB3893FD}" presName="LevelTwoTextNode" presStyleLbl="node3" presStyleIdx="8" presStyleCnt="10" custScaleX="1777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C46C35-3049-4D4E-9466-73DDCB80AD83}" type="pres">
      <dgm:prSet presAssocID="{6D6B394D-46F5-42A0-A1EA-623FAB3893FD}" presName="level3hierChild" presStyleCnt="0"/>
      <dgm:spPr/>
    </dgm:pt>
    <dgm:pt modelId="{93F88765-8107-4EF4-9AA3-64D539C2B8E9}" type="pres">
      <dgm:prSet presAssocID="{DBCB91B8-F41C-4815-BE11-6DB27B3A7E10}" presName="conn2-1" presStyleLbl="parChTrans1D3" presStyleIdx="9" presStyleCnt="10"/>
      <dgm:spPr/>
      <dgm:t>
        <a:bodyPr/>
        <a:lstStyle/>
        <a:p>
          <a:endParaRPr lang="ru-RU"/>
        </a:p>
      </dgm:t>
    </dgm:pt>
    <dgm:pt modelId="{493FEFAC-61B4-45AC-B093-EA12ACD75671}" type="pres">
      <dgm:prSet presAssocID="{DBCB91B8-F41C-4815-BE11-6DB27B3A7E10}" presName="connTx" presStyleLbl="parChTrans1D3" presStyleIdx="9" presStyleCnt="10"/>
      <dgm:spPr/>
      <dgm:t>
        <a:bodyPr/>
        <a:lstStyle/>
        <a:p>
          <a:endParaRPr lang="ru-RU"/>
        </a:p>
      </dgm:t>
    </dgm:pt>
    <dgm:pt modelId="{E5C0B644-4699-45E6-AA2D-630B7B328572}" type="pres">
      <dgm:prSet presAssocID="{250EFAAF-A2E5-410B-8A1B-1F4657D44F27}" presName="root2" presStyleCnt="0"/>
      <dgm:spPr/>
    </dgm:pt>
    <dgm:pt modelId="{24580E2F-BC85-44C9-A674-63EA0F704A4E}" type="pres">
      <dgm:prSet presAssocID="{250EFAAF-A2E5-410B-8A1B-1F4657D44F27}" presName="LevelTwoTextNode" presStyleLbl="node3" presStyleIdx="9" presStyleCnt="10" custScaleX="1795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464779-182B-445C-88A2-0C34D354EF17}" type="pres">
      <dgm:prSet presAssocID="{250EFAAF-A2E5-410B-8A1B-1F4657D44F27}" presName="level3hierChild" presStyleCnt="0"/>
      <dgm:spPr/>
    </dgm:pt>
  </dgm:ptLst>
  <dgm:cxnLst>
    <dgm:cxn modelId="{954E62A7-FBE6-4941-9D4E-B238A95B280F}" type="presOf" srcId="{381C7DE1-7888-4A79-BDD1-BD1F3CD3342E}" destId="{CC4DE8BC-110D-42D2-BB21-2ADE6144F252}" srcOrd="0" destOrd="0" presId="urn:microsoft.com/office/officeart/2008/layout/HorizontalMultiLevelHierarchy"/>
    <dgm:cxn modelId="{79C47F38-9D99-4865-B48C-73075BCAC4D6}" type="presOf" srcId="{A48792D4-5AF5-4C6C-9961-6445C9737F76}" destId="{7FB4D085-180A-4BD6-879B-DCF4C0AA039F}" srcOrd="1" destOrd="0" presId="urn:microsoft.com/office/officeart/2008/layout/HorizontalMultiLevelHierarchy"/>
    <dgm:cxn modelId="{8943820C-0D60-4141-A0FC-1CACDDDC9062}" type="presOf" srcId="{D711DD1D-FDCD-4505-85EC-F07A3F7DDD7C}" destId="{1A2328FD-4057-4653-9B62-4AEFB18E266B}" srcOrd="0" destOrd="0" presId="urn:microsoft.com/office/officeart/2008/layout/HorizontalMultiLevelHierarchy"/>
    <dgm:cxn modelId="{E44FFB95-1AED-4AF3-964D-39F0DA7D16CA}" type="presOf" srcId="{BA9DE52B-C363-41AE-9C74-832F2CAC0A27}" destId="{89C94F10-F813-4845-8D90-E53486CD063B}" srcOrd="0" destOrd="0" presId="urn:microsoft.com/office/officeart/2008/layout/HorizontalMultiLevelHierarchy"/>
    <dgm:cxn modelId="{5F10708C-01DF-4732-8168-A6D3A84BF1A9}" type="presOf" srcId="{378294A4-097B-4C45-8DE8-6683A9E1AA39}" destId="{3894D6FE-DB07-4FD1-A5B2-E2AA2B0C03DC}" srcOrd="1" destOrd="0" presId="urn:microsoft.com/office/officeart/2008/layout/HorizontalMultiLevelHierarchy"/>
    <dgm:cxn modelId="{63258446-4D88-42FB-B460-A0EA35F647DB}" type="presOf" srcId="{378294A4-097B-4C45-8DE8-6683A9E1AA39}" destId="{2D644634-1AA4-430D-96BE-ECA7091C3164}" srcOrd="0" destOrd="0" presId="urn:microsoft.com/office/officeart/2008/layout/HorizontalMultiLevelHierarchy"/>
    <dgm:cxn modelId="{5466C9D8-17F2-4A0E-B4B7-F98E796BD4F8}" type="presOf" srcId="{C3DFC418-0481-449B-834D-ACC072E813DC}" destId="{F6B6AA32-9115-471B-B817-77A4078D086A}" srcOrd="0" destOrd="0" presId="urn:microsoft.com/office/officeart/2008/layout/HorizontalMultiLevelHierarchy"/>
    <dgm:cxn modelId="{D9456DDF-4BA5-4298-BA8A-03AA3BA74965}" type="presOf" srcId="{6F08B7A3-474B-4BAE-BA38-4CE91E13932E}" destId="{EF6C9897-B5FF-41EA-A000-9606A7C4158E}" srcOrd="0" destOrd="0" presId="urn:microsoft.com/office/officeart/2008/layout/HorizontalMultiLevelHierarchy"/>
    <dgm:cxn modelId="{ABFE6033-7DF7-4F42-BEC5-7D2EEC2F0799}" type="presOf" srcId="{D0669B1B-691C-44F1-82DF-01683EC4EB1F}" destId="{7F5BD55C-6E07-4848-9C58-20D42D19C139}" srcOrd="1" destOrd="0" presId="urn:microsoft.com/office/officeart/2008/layout/HorizontalMultiLevelHierarchy"/>
    <dgm:cxn modelId="{605C9148-36D2-4532-ADF8-B3574EC26324}" type="presOf" srcId="{55550B5D-7191-4546-B977-BCB1F7C424EF}" destId="{D39F583C-B4D8-43F8-A799-51199AFFEDF7}" srcOrd="0" destOrd="0" presId="urn:microsoft.com/office/officeart/2008/layout/HorizontalMultiLevelHierarchy"/>
    <dgm:cxn modelId="{AAF17113-7927-47BA-BFCF-5837A13718E9}" type="presOf" srcId="{E40E60A1-4DFB-40D6-B25D-C48814977F88}" destId="{62E2DD0F-FABC-4951-84C1-50C4A883CFD4}" srcOrd="1" destOrd="0" presId="urn:microsoft.com/office/officeart/2008/layout/HorizontalMultiLevelHierarchy"/>
    <dgm:cxn modelId="{CD0CAE86-15E3-4E3F-AE0C-8EF714C8249C}" type="presOf" srcId="{5C6F1405-BC8D-4BF6-A177-C1714304D2A5}" destId="{D85CB17F-FA6F-4ECD-B257-3D4D57BE8EBB}" srcOrd="0" destOrd="0" presId="urn:microsoft.com/office/officeart/2008/layout/HorizontalMultiLevelHierarchy"/>
    <dgm:cxn modelId="{CE3A6702-D1E3-4323-8B34-618895EDF7B6}" type="presOf" srcId="{394CAE65-33E6-43C9-B1AA-856C3812C9C1}" destId="{4C174C0D-9672-4064-A7E9-2E267265441A}" srcOrd="0" destOrd="0" presId="urn:microsoft.com/office/officeart/2008/layout/HorizontalMultiLevelHierarchy"/>
    <dgm:cxn modelId="{9A2F37CD-BBBB-4C13-A1E6-6FFEB2F462FF}" type="presOf" srcId="{81C3C040-A2F5-4ECE-9516-475AC5565D4B}" destId="{76B3147F-92D0-4F92-96D4-35391D316BA3}" srcOrd="0" destOrd="0" presId="urn:microsoft.com/office/officeart/2008/layout/HorizontalMultiLevelHierarchy"/>
    <dgm:cxn modelId="{5B562AAC-44ED-42C9-94EB-6191924CA871}" type="presOf" srcId="{C3AC363C-78C8-416E-8FE6-92D73F5C39C1}" destId="{1EBF79E0-F4B6-4C9D-80FA-6562D9B5390D}" srcOrd="0" destOrd="0" presId="urn:microsoft.com/office/officeart/2008/layout/HorizontalMultiLevelHierarchy"/>
    <dgm:cxn modelId="{0A0ADD16-66A0-4D1A-A3B5-C45FA105F545}" type="presOf" srcId="{DBCB91B8-F41C-4815-BE11-6DB27B3A7E10}" destId="{93F88765-8107-4EF4-9AA3-64D539C2B8E9}" srcOrd="0" destOrd="0" presId="urn:microsoft.com/office/officeart/2008/layout/HorizontalMultiLevelHierarchy"/>
    <dgm:cxn modelId="{846D08CD-3B51-43E4-9EB3-498FF4FA1D62}" type="presOf" srcId="{15C5A3CB-F052-4010-82F4-AB9C1038F3DE}" destId="{C77ECD74-490A-4BA1-B5C8-60DBE863F223}" srcOrd="0" destOrd="0" presId="urn:microsoft.com/office/officeart/2008/layout/HorizontalMultiLevelHierarchy"/>
    <dgm:cxn modelId="{D9D5E11A-0BBA-4D5D-A6E9-90343CD6B35C}" type="presOf" srcId="{78A22F19-267B-44F1-84D9-3F98425C3813}" destId="{C3F000A8-78CF-458E-8880-CE4F8BD8D435}" srcOrd="0" destOrd="0" presId="urn:microsoft.com/office/officeart/2008/layout/HorizontalMultiLevelHierarchy"/>
    <dgm:cxn modelId="{074F37CE-2DF3-4489-B6FC-A0490B59AD25}" type="presOf" srcId="{93403163-44C0-4904-92A5-10C20F6F9CE8}" destId="{F1E73071-3E47-48E2-B26E-7B4AA718118F}" srcOrd="0" destOrd="0" presId="urn:microsoft.com/office/officeart/2008/layout/HorizontalMultiLevelHierarchy"/>
    <dgm:cxn modelId="{1AA2E778-4A31-4BF4-B49B-E145A2F079F4}" srcId="{9FF8EE71-4A51-40F2-98B4-81FDD8AFECB3}" destId="{BF78E486-8AAA-429B-9326-68E01DE5CBBB}" srcOrd="0" destOrd="0" parTransId="{378294A4-097B-4C45-8DE8-6683A9E1AA39}" sibTransId="{76092110-ADEE-4263-917C-5B392CFDE372}"/>
    <dgm:cxn modelId="{F53312D9-2F07-4CE4-98F2-11D68D4EA8EB}" srcId="{5742C91F-582B-46DD-A08D-191C47AF70D4}" destId="{C3AC363C-78C8-416E-8FE6-92D73F5C39C1}" srcOrd="0" destOrd="0" parTransId="{1D53AF06-2879-4153-B9C5-9BD9DC462B74}" sibTransId="{2D3AB35F-0241-445A-8A3A-35E82689ADC5}"/>
    <dgm:cxn modelId="{F1CE64EC-BA33-4656-9FDE-D949F63871B2}" srcId="{15C5A3CB-F052-4010-82F4-AB9C1038F3DE}" destId="{67A4B12B-F1D1-4EBA-B007-9F6F4042269D}" srcOrd="1" destOrd="0" parTransId="{CCA964C0-D317-470F-B23B-44D8D7817DD3}" sibTransId="{95F22415-8F73-4130-BB33-F4966EB3E98D}"/>
    <dgm:cxn modelId="{8E20A511-1165-4386-8469-34B0E614F3A9}" type="presOf" srcId="{2F1B1F54-BEEA-4390-B9E1-9ABAE25D21ED}" destId="{8D900B50-46B0-4D34-894C-D0DB643AC32A}" srcOrd="0" destOrd="0" presId="urn:microsoft.com/office/officeart/2008/layout/HorizontalMultiLevelHierarchy"/>
    <dgm:cxn modelId="{22D0AB89-66D0-4757-B6B1-73120AFD7EC1}" type="presOf" srcId="{BF78E486-8AAA-429B-9326-68E01DE5CBBB}" destId="{93FB6BE3-612D-4143-AE5F-607BF65D10A2}" srcOrd="0" destOrd="0" presId="urn:microsoft.com/office/officeart/2008/layout/HorizontalMultiLevelHierarchy"/>
    <dgm:cxn modelId="{4C0584AF-B07F-4784-990C-9E0FFB24D730}" type="presOf" srcId="{C46ADA5E-1A72-4B33-B0D0-ACAFAA53C261}" destId="{647A7C18-598A-49B8-9EC1-2EEDD0762BF7}" srcOrd="0" destOrd="0" presId="urn:microsoft.com/office/officeart/2008/layout/HorizontalMultiLevelHierarchy"/>
    <dgm:cxn modelId="{002EB5CB-F6EF-4C88-BBE6-E38385E567A0}" type="presOf" srcId="{DBCB91B8-F41C-4815-BE11-6DB27B3A7E10}" destId="{493FEFAC-61B4-45AC-B093-EA12ACD75671}" srcOrd="1" destOrd="0" presId="urn:microsoft.com/office/officeart/2008/layout/HorizontalMultiLevelHierarchy"/>
    <dgm:cxn modelId="{E1A50037-FB3B-401B-8E57-38D16D7AAB48}" type="presOf" srcId="{58ED2A89-8146-4068-9E1C-DCCAFD014A4C}" destId="{B0A220C7-B808-4A8F-A01C-7500008500F9}" srcOrd="0" destOrd="0" presId="urn:microsoft.com/office/officeart/2008/layout/HorizontalMultiLevelHierarchy"/>
    <dgm:cxn modelId="{9D7F03C7-8B73-40E5-80E8-3D4F2A4094B9}" type="presOf" srcId="{D0669B1B-691C-44F1-82DF-01683EC4EB1F}" destId="{770C9B5D-84D4-47FD-BD18-513E6C4A6281}" srcOrd="0" destOrd="0" presId="urn:microsoft.com/office/officeart/2008/layout/HorizontalMultiLevelHierarchy"/>
    <dgm:cxn modelId="{1AFB3FA6-7656-4F9A-996F-2A6431FEACD9}" type="presOf" srcId="{32B5F233-83FA-4156-94F3-7506C040119B}" destId="{21E040AD-E652-4593-9E0F-946EC73F70B6}" srcOrd="0" destOrd="0" presId="urn:microsoft.com/office/officeart/2008/layout/HorizontalMultiLevelHierarchy"/>
    <dgm:cxn modelId="{41E3D414-F674-4A24-85FE-4FFB32D160A7}" type="presOf" srcId="{1D53AF06-2879-4153-B9C5-9BD9DC462B74}" destId="{11E69EC2-606B-4FBD-8497-6DAD034C7CA8}" srcOrd="0" destOrd="0" presId="urn:microsoft.com/office/officeart/2008/layout/HorizontalMultiLevelHierarchy"/>
    <dgm:cxn modelId="{5EE628C3-E0E6-4E4D-81DD-33BA2D4FC7BE}" type="presOf" srcId="{5C6F1405-BC8D-4BF6-A177-C1714304D2A5}" destId="{5F958FE9-B379-42B9-A438-E66A393CAEB9}" srcOrd="1" destOrd="0" presId="urn:microsoft.com/office/officeart/2008/layout/HorizontalMultiLevelHierarchy"/>
    <dgm:cxn modelId="{A13DFA49-C8AE-46F0-AD3B-D3142AC870E2}" srcId="{15C5A3CB-F052-4010-82F4-AB9C1038F3DE}" destId="{58ED2A89-8146-4068-9E1C-DCCAFD014A4C}" srcOrd="0" destOrd="0" parTransId="{5AC8E4D2-C2E9-4EF8-B048-CE30FAB98125}" sibTransId="{F76754B7-65B9-4F3C-A01B-F9E194F1CA13}"/>
    <dgm:cxn modelId="{2938056C-85A7-4045-82E2-CD48C6CEBA2F}" type="presOf" srcId="{733F3089-525B-4568-8F48-6FDE136E7A8A}" destId="{85926FCA-471B-4558-A503-689735E01328}" srcOrd="0" destOrd="0" presId="urn:microsoft.com/office/officeart/2008/layout/HorizontalMultiLevelHierarchy"/>
    <dgm:cxn modelId="{660B8A15-D134-401F-BE5F-86A8DA3AD326}" srcId="{15C5A3CB-F052-4010-82F4-AB9C1038F3DE}" destId="{93403163-44C0-4904-92A5-10C20F6F9CE8}" srcOrd="4" destOrd="0" parTransId="{3F16194C-2B80-4C77-9447-FFDD81CFBA00}" sibTransId="{1C12B75A-B851-4DE4-A77D-2FEFD69AD745}"/>
    <dgm:cxn modelId="{6E95405D-CDAF-4CBF-B3C9-29ED309B7367}" type="presOf" srcId="{9FF8EE71-4A51-40F2-98B4-81FDD8AFECB3}" destId="{9FBBF858-5E2C-4E5E-A50F-CF968DCD1DF1}" srcOrd="0" destOrd="0" presId="urn:microsoft.com/office/officeart/2008/layout/HorizontalMultiLevelHierarchy"/>
    <dgm:cxn modelId="{B26199C8-B375-4FFE-9ED3-83FDEF99FD65}" type="presOf" srcId="{11633FEB-190B-40E7-9DCB-0E09D2B7DD5A}" destId="{21518A27-FBB9-4B5E-A010-B32129459F1C}" srcOrd="1" destOrd="0" presId="urn:microsoft.com/office/officeart/2008/layout/HorizontalMultiLevelHierarchy"/>
    <dgm:cxn modelId="{95F72163-3DD0-4808-B818-89A663BB4563}" type="presOf" srcId="{BFA4633D-C7FF-4200-B7AC-87C8DCF89464}" destId="{D37FE031-8CC9-4E03-8931-C4E0B0340D96}" srcOrd="0" destOrd="0" presId="urn:microsoft.com/office/officeart/2008/layout/HorizontalMultiLevelHierarchy"/>
    <dgm:cxn modelId="{9A0C0187-82FB-4AE5-851D-8A3786220AE4}" type="presOf" srcId="{380AF004-2CEA-4F5D-A8EC-C9CBC376D2E6}" destId="{BBAA31E1-107A-40E3-9209-64F226311AE6}" srcOrd="1" destOrd="0" presId="urn:microsoft.com/office/officeart/2008/layout/HorizontalMultiLevelHierarchy"/>
    <dgm:cxn modelId="{697A3396-B92E-44CA-9C24-C54E0D0FDC97}" type="presOf" srcId="{C1E995EE-1A2C-41AC-95EF-203675F08D28}" destId="{96D04830-EAF9-42FD-84A6-F11087FC7BCF}" srcOrd="0" destOrd="0" presId="urn:microsoft.com/office/officeart/2008/layout/HorizontalMultiLevelHierarchy"/>
    <dgm:cxn modelId="{36E8E490-0ECB-4455-B7A5-94535C5AAEF9}" type="presOf" srcId="{C3DFC418-0481-449B-834D-ACC072E813DC}" destId="{BA5FB61B-55C0-49E4-B09D-C1797C87C37D}" srcOrd="1" destOrd="0" presId="urn:microsoft.com/office/officeart/2008/layout/HorizontalMultiLevelHierarchy"/>
    <dgm:cxn modelId="{A0582EB0-CAD1-45F5-8BDE-9165DF089FC1}" srcId="{93403163-44C0-4904-92A5-10C20F6F9CE8}" destId="{394CAE65-33E6-43C9-B1AA-856C3812C9C1}" srcOrd="1" destOrd="0" parTransId="{2F1B1F54-BEEA-4390-B9E1-9ABAE25D21ED}" sibTransId="{EF1F25A3-E21C-4520-A744-7E6FF346CB9D}"/>
    <dgm:cxn modelId="{F5C8C418-153C-4531-9432-E30248B4C30E}" type="presOf" srcId="{67A4B12B-F1D1-4EBA-B007-9F6F4042269D}" destId="{CBF4078B-C584-4C45-AC4F-89950F6CF327}" srcOrd="0" destOrd="0" presId="urn:microsoft.com/office/officeart/2008/layout/HorizontalMultiLevelHierarchy"/>
    <dgm:cxn modelId="{57368237-2DD8-4D41-B1CD-BFB4B64AFE80}" type="presOf" srcId="{5AC8E4D2-C2E9-4EF8-B048-CE30FAB98125}" destId="{09A23977-F493-477D-9A11-236328AF294C}" srcOrd="0" destOrd="0" presId="urn:microsoft.com/office/officeart/2008/layout/HorizontalMultiLevelHierarchy"/>
    <dgm:cxn modelId="{3B5DC6BA-F5FE-428A-A18F-D9A3BD4B2087}" type="presOf" srcId="{C1E995EE-1A2C-41AC-95EF-203675F08D28}" destId="{BE437A9C-7FE2-4DD1-9385-55310ED39753}" srcOrd="1" destOrd="0" presId="urn:microsoft.com/office/officeart/2008/layout/HorizontalMultiLevelHierarchy"/>
    <dgm:cxn modelId="{3DAAC1B4-DE93-4520-9BA7-719309BACFDB}" type="presOf" srcId="{3E3419D2-6741-4B8B-B3DF-7CE84C5F78DA}" destId="{653B58A1-854A-4E6C-A049-FFB16F5AAC73}" srcOrd="1" destOrd="0" presId="urn:microsoft.com/office/officeart/2008/layout/HorizontalMultiLevelHierarchy"/>
    <dgm:cxn modelId="{A794BDC7-F18D-4566-8D53-CA899232DE1F}" srcId="{38070A9A-2287-414D-B999-1C9163AC07F6}" destId="{FFBE36D1-C885-4EA3-9E6E-A58F1EB0712C}" srcOrd="2" destOrd="0" parTransId="{C1E995EE-1A2C-41AC-95EF-203675F08D28}" sibTransId="{91326FD4-E3FE-4C12-8438-7D18F9EB155C}"/>
    <dgm:cxn modelId="{0E09A270-488A-4FE8-8F0A-5C1C30DF8583}" type="presOf" srcId="{B2938882-DEEC-43FE-85BB-242EA0CAF2DD}" destId="{0FFF49BE-3231-4AB8-9B69-536E02F9BF79}" srcOrd="0" destOrd="0" presId="urn:microsoft.com/office/officeart/2008/layout/HorizontalMultiLevelHierarchy"/>
    <dgm:cxn modelId="{BC821189-DDBB-4D40-87A1-0CAA5C458049}" type="presOf" srcId="{380AF004-2CEA-4F5D-A8EC-C9CBC376D2E6}" destId="{626B5A40-FABC-4B66-8C73-FA94CE86654A}" srcOrd="0" destOrd="0" presId="urn:microsoft.com/office/officeart/2008/layout/HorizontalMultiLevelHierarchy"/>
    <dgm:cxn modelId="{993AC422-E62E-49EE-800E-A290DFCE6FF0}" srcId="{5742C91F-582B-46DD-A08D-191C47AF70D4}" destId="{BFA4633D-C7FF-4200-B7AC-87C8DCF89464}" srcOrd="1" destOrd="0" parTransId="{380AF004-2CEA-4F5D-A8EC-C9CBC376D2E6}" sibTransId="{ECEE202F-6C5B-4382-865C-9969EBEE338E}"/>
    <dgm:cxn modelId="{0A4A5344-6B83-4198-9B1E-FB3731D531D0}" srcId="{9FF8EE71-4A51-40F2-98B4-81FDD8AFECB3}" destId="{5742C91F-582B-46DD-A08D-191C47AF70D4}" srcOrd="1" destOrd="0" parTransId="{59E7E902-F4EE-4DEE-BE15-AD5B2A6BCEF4}" sibTransId="{4CCB6C02-F7A3-4CC0-BACB-AC26D339A932}"/>
    <dgm:cxn modelId="{BD9ABF27-32E3-41A0-B52C-19D2DC5CE5B6}" type="presOf" srcId="{11633FEB-190B-40E7-9DCB-0E09D2B7DD5A}" destId="{AF0EA7B6-3861-4657-82DC-BB04973A5E3A}" srcOrd="0" destOrd="0" presId="urn:microsoft.com/office/officeart/2008/layout/HorizontalMultiLevelHierarchy"/>
    <dgm:cxn modelId="{2121E010-6660-4A5D-9165-79BF5D4339E0}" srcId="{9FF8EE71-4A51-40F2-98B4-81FDD8AFECB3}" destId="{B2938882-DEEC-43FE-85BB-242EA0CAF2DD}" srcOrd="2" destOrd="0" parTransId="{81C3C040-A2F5-4ECE-9516-475AC5565D4B}" sibTransId="{325410A6-8FE0-44BC-84BD-25792FF37A8E}"/>
    <dgm:cxn modelId="{EC201BCB-AF38-45F9-BE83-E45D8EADE7B8}" type="presOf" srcId="{A48792D4-5AF5-4C6C-9961-6445C9737F76}" destId="{D812464D-81E9-4B63-99CA-428B71A24767}" srcOrd="0" destOrd="0" presId="urn:microsoft.com/office/officeart/2008/layout/HorizontalMultiLevelHierarchy"/>
    <dgm:cxn modelId="{773CFF08-FED7-48E8-9BBE-D7311C5E34A7}" srcId="{6F08B7A3-474B-4BAE-BA38-4CE91E13932E}" destId="{C46ADA5E-1A72-4B33-B0D0-ACAFAA53C261}" srcOrd="2" destOrd="0" parTransId="{78A22F19-267B-44F1-84D9-3F98425C3813}" sibTransId="{2CAECA8E-631F-42AE-87F3-E7F5873B1F2B}"/>
    <dgm:cxn modelId="{31997EAF-4CE4-4676-B232-4D6AB4E39E7B}" type="presOf" srcId="{F0FDBD72-8249-4973-B10B-2C41371769EA}" destId="{1E865FE7-10CE-4EEE-959C-0BC332015DA4}" srcOrd="0" destOrd="0" presId="urn:microsoft.com/office/officeart/2008/layout/HorizontalMultiLevelHierarchy"/>
    <dgm:cxn modelId="{EC3847D7-A09F-4142-8945-BDE68C08919E}" srcId="{6F08B7A3-474B-4BAE-BA38-4CE91E13932E}" destId="{F53BCB8D-3A26-46F1-B781-4D562E0B495F}" srcOrd="0" destOrd="0" parTransId="{32B5F233-83FA-4156-94F3-7506C040119B}" sibTransId="{E913617A-D7F4-4F9C-8B8B-D2FF14E2C568}"/>
    <dgm:cxn modelId="{78CA9F32-FCE0-435A-A702-C1F389F6D2E3}" type="presOf" srcId="{78A22F19-267B-44F1-84D9-3F98425C3813}" destId="{6DE2D187-B956-4534-88E5-54E03F8B0A74}" srcOrd="1" destOrd="0" presId="urn:microsoft.com/office/officeart/2008/layout/HorizontalMultiLevelHierarchy"/>
    <dgm:cxn modelId="{5C8450C5-9FC0-40CA-A199-C6D10772A1AF}" type="presOf" srcId="{AC327334-733B-46D8-83F7-D6A1A7694742}" destId="{040EB4AB-F715-4EBF-9AAF-0554E4474CD4}" srcOrd="0" destOrd="0" presId="urn:microsoft.com/office/officeart/2008/layout/HorizontalMultiLevelHierarchy"/>
    <dgm:cxn modelId="{7924FC23-BE2A-4554-8956-12E4C4BA547A}" type="presOf" srcId="{59E7E902-F4EE-4DEE-BE15-AD5B2A6BCEF4}" destId="{7D049EC4-2FBC-4DCF-A8EA-D5A9AE3A07FE}" srcOrd="1" destOrd="0" presId="urn:microsoft.com/office/officeart/2008/layout/HorizontalMultiLevelHierarchy"/>
    <dgm:cxn modelId="{56E28808-C42C-4312-B0F1-540CECD76CDF}" type="presOf" srcId="{3F16194C-2B80-4C77-9447-FFDD81CFBA00}" destId="{37750AEB-316E-40C9-997A-87B4AAFADE16}" srcOrd="1" destOrd="0" presId="urn:microsoft.com/office/officeart/2008/layout/HorizontalMultiLevelHierarchy"/>
    <dgm:cxn modelId="{17216C06-BB77-47D7-8925-68178741A8AC}" srcId="{15C5A3CB-F052-4010-82F4-AB9C1038F3DE}" destId="{6F08B7A3-474B-4BAE-BA38-4CE91E13932E}" srcOrd="2" destOrd="0" parTransId="{A48792D4-5AF5-4C6C-9961-6445C9737F76}" sibTransId="{219DFA30-A995-4EE4-9B61-E6174103CD63}"/>
    <dgm:cxn modelId="{58AA806D-2310-4C60-BA3C-C6FBF6DED97B}" srcId="{15C5A3CB-F052-4010-82F4-AB9C1038F3DE}" destId="{D711DD1D-FDCD-4505-85EC-F07A3F7DDD7C}" srcOrd="3" destOrd="0" parTransId="{006A569C-D375-4F29-A64B-47FF6DE314D8}" sibTransId="{D919F809-87C4-465D-BAFC-09EC42AE0C40}"/>
    <dgm:cxn modelId="{0245A0FD-15D0-4FE7-B6BD-4C60859BB7BF}" type="presOf" srcId="{3E3419D2-6741-4B8B-B3DF-7CE84C5F78DA}" destId="{80FD7B8F-7481-41DF-8058-6A838090B1F0}" srcOrd="0" destOrd="0" presId="urn:microsoft.com/office/officeart/2008/layout/HorizontalMultiLevelHierarchy"/>
    <dgm:cxn modelId="{57E9F500-A519-4210-B300-F774AF326623}" srcId="{38070A9A-2287-414D-B999-1C9163AC07F6}" destId="{9FF8EE71-4A51-40F2-98B4-81FDD8AFECB3}" srcOrd="0" destOrd="0" parTransId="{D0669B1B-691C-44F1-82DF-01683EC4EB1F}" sibTransId="{74464A40-E2EC-4F46-B32D-721B70EB0483}"/>
    <dgm:cxn modelId="{D3F20D2F-7D52-4DD5-88B0-2F2AD95AAB3F}" type="presOf" srcId="{3F16194C-2B80-4C77-9447-FFDD81CFBA00}" destId="{3B40180A-6FB6-420D-99E5-50B76B035F4B}" srcOrd="0" destOrd="0" presId="urn:microsoft.com/office/officeart/2008/layout/HorizontalMultiLevelHierarchy"/>
    <dgm:cxn modelId="{CC52F498-076C-4171-8E6B-379C04DEAF64}" type="presOf" srcId="{FFBE36D1-C885-4EA3-9E6E-A58F1EB0712C}" destId="{25B3C7BB-A228-42E4-B8EC-423A58450D01}" srcOrd="0" destOrd="0" presId="urn:microsoft.com/office/officeart/2008/layout/HorizontalMultiLevelHierarchy"/>
    <dgm:cxn modelId="{D1084D2C-A866-4A01-9D95-7337BC30DE17}" type="presOf" srcId="{006A569C-D375-4F29-A64B-47FF6DE314D8}" destId="{2638DB22-0E15-49E4-BD46-B741A4BECEE2}" srcOrd="1" destOrd="0" presId="urn:microsoft.com/office/officeart/2008/layout/HorizontalMultiLevelHierarchy"/>
    <dgm:cxn modelId="{DC6EA0E3-B627-433E-96E2-33F44193371D}" type="presOf" srcId="{250EFAAF-A2E5-410B-8A1B-1F4657D44F27}" destId="{24580E2F-BC85-44C9-A674-63EA0F704A4E}" srcOrd="0" destOrd="0" presId="urn:microsoft.com/office/officeart/2008/layout/HorizontalMultiLevelHierarchy"/>
    <dgm:cxn modelId="{EAA57F9D-091C-4614-97BB-384D0040867E}" srcId="{AC327334-733B-46D8-83F7-D6A1A7694742}" destId="{38070A9A-2287-414D-B999-1C9163AC07F6}" srcOrd="0" destOrd="0" parTransId="{E25782BE-02F4-400C-8D37-C440A0EB89AB}" sibTransId="{60855631-1C44-4D36-BB4D-253F9C414343}"/>
    <dgm:cxn modelId="{BF026B7B-E6A1-43D7-AECE-9BBF3F8E9C2C}" type="presOf" srcId="{81C3C040-A2F5-4ECE-9516-475AC5565D4B}" destId="{14C3BB17-77C6-46F2-8814-083A6BC55EEA}" srcOrd="1" destOrd="0" presId="urn:microsoft.com/office/officeart/2008/layout/HorizontalMultiLevelHierarchy"/>
    <dgm:cxn modelId="{FF642058-669C-4998-81B8-590B581A2D36}" type="presOf" srcId="{CCA964C0-D317-470F-B23B-44D8D7817DD3}" destId="{C0240E9B-7332-4E95-B7A1-CDF2C25942F5}" srcOrd="1" destOrd="0" presId="urn:microsoft.com/office/officeart/2008/layout/HorizontalMultiLevelHierarchy"/>
    <dgm:cxn modelId="{33EFFB1B-3881-4C01-BBF7-7C0CE8C42F56}" type="presOf" srcId="{38070A9A-2287-414D-B999-1C9163AC07F6}" destId="{6DA757E8-4684-4190-B041-5DF5E81C6911}" srcOrd="0" destOrd="0" presId="urn:microsoft.com/office/officeart/2008/layout/HorizontalMultiLevelHierarchy"/>
    <dgm:cxn modelId="{95A0412A-A2BB-47E4-BC33-33BAC2F1854B}" type="presOf" srcId="{2F1B1F54-BEEA-4390-B9E1-9ABAE25D21ED}" destId="{F3F715F7-E537-44AC-AF5F-1097090AE9F1}" srcOrd="1" destOrd="0" presId="urn:microsoft.com/office/officeart/2008/layout/HorizontalMultiLevelHierarchy"/>
    <dgm:cxn modelId="{7AC9BBD5-0C89-415B-AA3A-979EDC0C161D}" type="presOf" srcId="{F53BCB8D-3A26-46F1-B781-4D562E0B495F}" destId="{C6F9DAE5-B2BB-43E6-AFCF-68D593C24173}" srcOrd="0" destOrd="0" presId="urn:microsoft.com/office/officeart/2008/layout/HorizontalMultiLevelHierarchy"/>
    <dgm:cxn modelId="{7C9F6586-65DB-401C-B911-D16A029764F6}" srcId="{38070A9A-2287-414D-B999-1C9163AC07F6}" destId="{15C5A3CB-F052-4010-82F4-AB9C1038F3DE}" srcOrd="1" destOrd="0" parTransId="{5C6F1405-BC8D-4BF6-A177-C1714304D2A5}" sibTransId="{34610F16-09DD-4E27-AF4F-4D1D15C774BD}"/>
    <dgm:cxn modelId="{D3CB7890-A5A9-4480-B7BC-97E2C7F07CFE}" srcId="{6F08B7A3-474B-4BAE-BA38-4CE91E13932E}" destId="{733F3089-525B-4568-8F48-6FDE136E7A8A}" srcOrd="1" destOrd="0" parTransId="{E40E60A1-4DFB-40D6-B25D-C48814977F88}" sibTransId="{2B42D175-FB89-4E81-87B9-3A8A1B429B5B}"/>
    <dgm:cxn modelId="{8E160729-16AD-4AC8-8BD3-31730FDAF6F3}" srcId="{FFBE36D1-C885-4EA3-9E6E-A58F1EB0712C}" destId="{6D6B394D-46F5-42A0-A1EA-623FAB3893FD}" srcOrd="0" destOrd="0" parTransId="{C3DFC418-0481-449B-834D-ACC072E813DC}" sibTransId="{891D6B87-B44D-4E65-A1C1-EE9D6F7E3EEF}"/>
    <dgm:cxn modelId="{C4232716-3E56-422C-BE6A-D61DF4FA132A}" type="presOf" srcId="{5AC8E4D2-C2E9-4EF8-B048-CE30FAB98125}" destId="{D98268BC-09FA-4F5B-AB08-F1EF6DC8B281}" srcOrd="1" destOrd="0" presId="urn:microsoft.com/office/officeart/2008/layout/HorizontalMultiLevelHierarchy"/>
    <dgm:cxn modelId="{F8EDFB8E-BCA1-46F4-854D-A6F684123D8A}" type="presOf" srcId="{59E7E902-F4EE-4DEE-BE15-AD5B2A6BCEF4}" destId="{4B3B5C1A-0E1F-4C25-BDE9-B0B2FD635193}" srcOrd="0" destOrd="0" presId="urn:microsoft.com/office/officeart/2008/layout/HorizontalMultiLevelHierarchy"/>
    <dgm:cxn modelId="{66EA3796-2819-4D8A-B1BD-CE7D3EEB11EF}" srcId="{93403163-44C0-4904-92A5-10C20F6F9CE8}" destId="{BA9DE52B-C363-41AE-9C74-832F2CAC0A27}" srcOrd="0" destOrd="0" parTransId="{3E3419D2-6741-4B8B-B3DF-7CE84C5F78DA}" sibTransId="{34C9B8D0-DCB2-4608-BABA-241C9CB5E0DE}"/>
    <dgm:cxn modelId="{54D43C28-81D0-4A4D-83A2-4DCC9B468807}" srcId="{BF78E486-8AAA-429B-9326-68E01DE5CBBB}" destId="{55550B5D-7191-4546-B977-BCB1F7C424EF}" srcOrd="0" destOrd="0" parTransId="{11633FEB-190B-40E7-9DCB-0E09D2B7DD5A}" sibTransId="{4FD47462-9E76-4EDE-90EA-3B70816A99AA}"/>
    <dgm:cxn modelId="{E2672B55-679D-4F8A-83FA-C81F95C8B851}" type="presOf" srcId="{006A569C-D375-4F29-A64B-47FF6DE314D8}" destId="{D323B008-D0F2-4F10-A63B-AFC1180C464B}" srcOrd="0" destOrd="0" presId="urn:microsoft.com/office/officeart/2008/layout/HorizontalMultiLevelHierarchy"/>
    <dgm:cxn modelId="{F2B178A2-80D1-41A5-99FC-BF371F673574}" type="presOf" srcId="{1D53AF06-2879-4153-B9C5-9BD9DC462B74}" destId="{C48E8634-5E3E-408D-B7B1-CE2C26C4C12D}" srcOrd="1" destOrd="0" presId="urn:microsoft.com/office/officeart/2008/layout/HorizontalMultiLevelHierarchy"/>
    <dgm:cxn modelId="{C4D6147D-9D94-42B8-99BF-C49E2F48B432}" srcId="{BF78E486-8AAA-429B-9326-68E01DE5CBBB}" destId="{F0FDBD72-8249-4973-B10B-2C41371769EA}" srcOrd="1" destOrd="0" parTransId="{381C7DE1-7888-4A79-BDD1-BD1F3CD3342E}" sibTransId="{84641473-89C4-4E25-B347-54F115FE445A}"/>
    <dgm:cxn modelId="{E60AAE68-DFF4-4AE7-BC68-D85DE6451822}" type="presOf" srcId="{E40E60A1-4DFB-40D6-B25D-C48814977F88}" destId="{8CB14481-C4BD-4590-863E-31653BE0A3B9}" srcOrd="0" destOrd="0" presId="urn:microsoft.com/office/officeart/2008/layout/HorizontalMultiLevelHierarchy"/>
    <dgm:cxn modelId="{CF8EB060-4049-4028-BB27-0571A37141C5}" type="presOf" srcId="{CCA964C0-D317-470F-B23B-44D8D7817DD3}" destId="{433C7621-CF39-4EC2-9CC6-119F720E427D}" srcOrd="0" destOrd="0" presId="urn:microsoft.com/office/officeart/2008/layout/HorizontalMultiLevelHierarchy"/>
    <dgm:cxn modelId="{BF7D3CD4-8643-4822-A205-74D2864D9777}" type="presOf" srcId="{381C7DE1-7888-4A79-BDD1-BD1F3CD3342E}" destId="{9B598BEC-044A-4751-9CF2-737FAA63448C}" srcOrd="1" destOrd="0" presId="urn:microsoft.com/office/officeart/2008/layout/HorizontalMultiLevelHierarchy"/>
    <dgm:cxn modelId="{F4C8504F-1200-4A53-8644-40F4657EB376}" srcId="{FFBE36D1-C885-4EA3-9E6E-A58F1EB0712C}" destId="{250EFAAF-A2E5-410B-8A1B-1F4657D44F27}" srcOrd="1" destOrd="0" parTransId="{DBCB91B8-F41C-4815-BE11-6DB27B3A7E10}" sibTransId="{2B9B8351-D34E-4935-9BD6-F3194FC7B14F}"/>
    <dgm:cxn modelId="{9FCE0A66-4C82-4A7F-ABC8-8CB148C69E95}" type="presOf" srcId="{32B5F233-83FA-4156-94F3-7506C040119B}" destId="{CA9B6D44-8683-4EE9-8FB6-0BF27BFF8641}" srcOrd="1" destOrd="0" presId="urn:microsoft.com/office/officeart/2008/layout/HorizontalMultiLevelHierarchy"/>
    <dgm:cxn modelId="{9F4CF4BA-CA87-4064-A861-187508C90BFB}" type="presOf" srcId="{6D6B394D-46F5-42A0-A1EA-623FAB3893FD}" destId="{1FBFC2C0-9F61-40FA-B5A6-629168D9B6C9}" srcOrd="0" destOrd="0" presId="urn:microsoft.com/office/officeart/2008/layout/HorizontalMultiLevelHierarchy"/>
    <dgm:cxn modelId="{A384D0A3-E4C0-4209-8166-CC89AC4A5331}" type="presOf" srcId="{5742C91F-582B-46DD-A08D-191C47AF70D4}" destId="{C6F94E77-2CEB-41B9-ABA5-84ADD1543447}" srcOrd="0" destOrd="0" presId="urn:microsoft.com/office/officeart/2008/layout/HorizontalMultiLevelHierarchy"/>
    <dgm:cxn modelId="{202E74A1-F747-4CB2-9BC2-34387018BD4E}" type="presParOf" srcId="{040EB4AB-F715-4EBF-9AAF-0554E4474CD4}" destId="{BAFFE0B1-ACA4-4351-A6D5-25014D4C1854}" srcOrd="0" destOrd="0" presId="urn:microsoft.com/office/officeart/2008/layout/HorizontalMultiLevelHierarchy"/>
    <dgm:cxn modelId="{E75E9D8B-2FCC-46BA-92DD-31F573FB94FC}" type="presParOf" srcId="{BAFFE0B1-ACA4-4351-A6D5-25014D4C1854}" destId="{6DA757E8-4684-4190-B041-5DF5E81C6911}" srcOrd="0" destOrd="0" presId="urn:microsoft.com/office/officeart/2008/layout/HorizontalMultiLevelHierarchy"/>
    <dgm:cxn modelId="{5FB07554-A928-4938-BDB6-39D9E2EBE41D}" type="presParOf" srcId="{BAFFE0B1-ACA4-4351-A6D5-25014D4C1854}" destId="{D112AA47-7207-4BBC-9511-B14C0BF77BD9}" srcOrd="1" destOrd="0" presId="urn:microsoft.com/office/officeart/2008/layout/HorizontalMultiLevelHierarchy"/>
    <dgm:cxn modelId="{1C41355F-F664-4A0E-BF12-F0F094D70643}" type="presParOf" srcId="{D112AA47-7207-4BBC-9511-B14C0BF77BD9}" destId="{770C9B5D-84D4-47FD-BD18-513E6C4A6281}" srcOrd="0" destOrd="0" presId="urn:microsoft.com/office/officeart/2008/layout/HorizontalMultiLevelHierarchy"/>
    <dgm:cxn modelId="{4217A567-0971-4EF3-BE96-A19D98FD9EC1}" type="presParOf" srcId="{770C9B5D-84D4-47FD-BD18-513E6C4A6281}" destId="{7F5BD55C-6E07-4848-9C58-20D42D19C139}" srcOrd="0" destOrd="0" presId="urn:microsoft.com/office/officeart/2008/layout/HorizontalMultiLevelHierarchy"/>
    <dgm:cxn modelId="{83CDF290-3952-4F47-9C50-8559736699C4}" type="presParOf" srcId="{D112AA47-7207-4BBC-9511-B14C0BF77BD9}" destId="{77E40FFD-2305-4B02-8726-B8D530449571}" srcOrd="1" destOrd="0" presId="urn:microsoft.com/office/officeart/2008/layout/HorizontalMultiLevelHierarchy"/>
    <dgm:cxn modelId="{8334FF16-0781-42F3-A8DA-DF8369268BCE}" type="presParOf" srcId="{77E40FFD-2305-4B02-8726-B8D530449571}" destId="{9FBBF858-5E2C-4E5E-A50F-CF968DCD1DF1}" srcOrd="0" destOrd="0" presId="urn:microsoft.com/office/officeart/2008/layout/HorizontalMultiLevelHierarchy"/>
    <dgm:cxn modelId="{52466663-DCF3-41A3-8FAA-032451552FFF}" type="presParOf" srcId="{77E40FFD-2305-4B02-8726-B8D530449571}" destId="{7A63B292-E4B5-493D-9CA1-01F826940036}" srcOrd="1" destOrd="0" presId="urn:microsoft.com/office/officeart/2008/layout/HorizontalMultiLevelHierarchy"/>
    <dgm:cxn modelId="{B2941BC2-8CA9-4E32-B467-061DDB7964DD}" type="presParOf" srcId="{7A63B292-E4B5-493D-9CA1-01F826940036}" destId="{2D644634-1AA4-430D-96BE-ECA7091C3164}" srcOrd="0" destOrd="0" presId="urn:microsoft.com/office/officeart/2008/layout/HorizontalMultiLevelHierarchy"/>
    <dgm:cxn modelId="{436D7802-2941-4F0C-8241-3FDAD216E06B}" type="presParOf" srcId="{2D644634-1AA4-430D-96BE-ECA7091C3164}" destId="{3894D6FE-DB07-4FD1-A5B2-E2AA2B0C03DC}" srcOrd="0" destOrd="0" presId="urn:microsoft.com/office/officeart/2008/layout/HorizontalMultiLevelHierarchy"/>
    <dgm:cxn modelId="{4D61BDEC-B2EC-4902-8EBD-CF3D14B845B9}" type="presParOf" srcId="{7A63B292-E4B5-493D-9CA1-01F826940036}" destId="{9235ECD0-931E-4B93-83DE-D58994A7910C}" srcOrd="1" destOrd="0" presId="urn:microsoft.com/office/officeart/2008/layout/HorizontalMultiLevelHierarchy"/>
    <dgm:cxn modelId="{EFEFF2A3-4057-4A85-A72D-1412DAE148A2}" type="presParOf" srcId="{9235ECD0-931E-4B93-83DE-D58994A7910C}" destId="{93FB6BE3-612D-4143-AE5F-607BF65D10A2}" srcOrd="0" destOrd="0" presId="urn:microsoft.com/office/officeart/2008/layout/HorizontalMultiLevelHierarchy"/>
    <dgm:cxn modelId="{BB7334EC-1B40-4E52-84AE-EA9780962EC0}" type="presParOf" srcId="{9235ECD0-931E-4B93-83DE-D58994A7910C}" destId="{5B539DF9-626F-459A-BF10-A422B06B959D}" srcOrd="1" destOrd="0" presId="urn:microsoft.com/office/officeart/2008/layout/HorizontalMultiLevelHierarchy"/>
    <dgm:cxn modelId="{22EEEAA0-CDC3-4E25-9EC0-0416ABAB3241}" type="presParOf" srcId="{5B539DF9-626F-459A-BF10-A422B06B959D}" destId="{AF0EA7B6-3861-4657-82DC-BB04973A5E3A}" srcOrd="0" destOrd="0" presId="urn:microsoft.com/office/officeart/2008/layout/HorizontalMultiLevelHierarchy"/>
    <dgm:cxn modelId="{0A2A8E15-F3AB-479C-AA1C-35AF130C5316}" type="presParOf" srcId="{AF0EA7B6-3861-4657-82DC-BB04973A5E3A}" destId="{21518A27-FBB9-4B5E-A010-B32129459F1C}" srcOrd="0" destOrd="0" presId="urn:microsoft.com/office/officeart/2008/layout/HorizontalMultiLevelHierarchy"/>
    <dgm:cxn modelId="{388AF3A7-5182-4AF3-AAB7-958D6FE4B99F}" type="presParOf" srcId="{5B539DF9-626F-459A-BF10-A422B06B959D}" destId="{13B84D7B-63D5-469F-BA12-86701A4A80E1}" srcOrd="1" destOrd="0" presId="urn:microsoft.com/office/officeart/2008/layout/HorizontalMultiLevelHierarchy"/>
    <dgm:cxn modelId="{81A10860-4DA1-437E-AFED-7A0AB954A85A}" type="presParOf" srcId="{13B84D7B-63D5-469F-BA12-86701A4A80E1}" destId="{D39F583C-B4D8-43F8-A799-51199AFFEDF7}" srcOrd="0" destOrd="0" presId="urn:microsoft.com/office/officeart/2008/layout/HorizontalMultiLevelHierarchy"/>
    <dgm:cxn modelId="{700B2329-0E02-47A2-94BA-B1D377FC8AA6}" type="presParOf" srcId="{13B84D7B-63D5-469F-BA12-86701A4A80E1}" destId="{AECC4F27-C270-4C5D-8C90-CD34EC1F831E}" srcOrd="1" destOrd="0" presId="urn:microsoft.com/office/officeart/2008/layout/HorizontalMultiLevelHierarchy"/>
    <dgm:cxn modelId="{668BBCB4-389E-406D-9E41-25FD1634203F}" type="presParOf" srcId="{5B539DF9-626F-459A-BF10-A422B06B959D}" destId="{CC4DE8BC-110D-42D2-BB21-2ADE6144F252}" srcOrd="2" destOrd="0" presId="urn:microsoft.com/office/officeart/2008/layout/HorizontalMultiLevelHierarchy"/>
    <dgm:cxn modelId="{335363CD-B6C9-4E21-B69D-F8DB2B0A5B24}" type="presParOf" srcId="{CC4DE8BC-110D-42D2-BB21-2ADE6144F252}" destId="{9B598BEC-044A-4751-9CF2-737FAA63448C}" srcOrd="0" destOrd="0" presId="urn:microsoft.com/office/officeart/2008/layout/HorizontalMultiLevelHierarchy"/>
    <dgm:cxn modelId="{3B1CA885-F1A1-4747-AE17-C74FC8973AF8}" type="presParOf" srcId="{5B539DF9-626F-459A-BF10-A422B06B959D}" destId="{48543EA8-8AE5-4C44-B41B-3B9D61FBBED0}" srcOrd="3" destOrd="0" presId="urn:microsoft.com/office/officeart/2008/layout/HorizontalMultiLevelHierarchy"/>
    <dgm:cxn modelId="{107F6C37-80C0-4BBD-878E-9C5518A148D8}" type="presParOf" srcId="{48543EA8-8AE5-4C44-B41B-3B9D61FBBED0}" destId="{1E865FE7-10CE-4EEE-959C-0BC332015DA4}" srcOrd="0" destOrd="0" presId="urn:microsoft.com/office/officeart/2008/layout/HorizontalMultiLevelHierarchy"/>
    <dgm:cxn modelId="{0DF6EEF8-63B2-422F-AD7A-33ACA32BEA87}" type="presParOf" srcId="{48543EA8-8AE5-4C44-B41B-3B9D61FBBED0}" destId="{3E65B5E2-148F-4C22-B6C9-0894A97EC96F}" srcOrd="1" destOrd="0" presId="urn:microsoft.com/office/officeart/2008/layout/HorizontalMultiLevelHierarchy"/>
    <dgm:cxn modelId="{6E56B858-758E-4949-B21B-2CB574E7ACB8}" type="presParOf" srcId="{7A63B292-E4B5-493D-9CA1-01F826940036}" destId="{4B3B5C1A-0E1F-4C25-BDE9-B0B2FD635193}" srcOrd="2" destOrd="0" presId="urn:microsoft.com/office/officeart/2008/layout/HorizontalMultiLevelHierarchy"/>
    <dgm:cxn modelId="{A07B877F-84D4-45A9-84DC-62484CE74811}" type="presParOf" srcId="{4B3B5C1A-0E1F-4C25-BDE9-B0B2FD635193}" destId="{7D049EC4-2FBC-4DCF-A8EA-D5A9AE3A07FE}" srcOrd="0" destOrd="0" presId="urn:microsoft.com/office/officeart/2008/layout/HorizontalMultiLevelHierarchy"/>
    <dgm:cxn modelId="{C760FD53-DC82-4AEC-9A26-11B4D1FCC87D}" type="presParOf" srcId="{7A63B292-E4B5-493D-9CA1-01F826940036}" destId="{8931907D-F252-418C-B597-B87BE5989F48}" srcOrd="3" destOrd="0" presId="urn:microsoft.com/office/officeart/2008/layout/HorizontalMultiLevelHierarchy"/>
    <dgm:cxn modelId="{D48E6686-C87C-482B-ACD5-0CE9418CA806}" type="presParOf" srcId="{8931907D-F252-418C-B597-B87BE5989F48}" destId="{C6F94E77-2CEB-41B9-ABA5-84ADD1543447}" srcOrd="0" destOrd="0" presId="urn:microsoft.com/office/officeart/2008/layout/HorizontalMultiLevelHierarchy"/>
    <dgm:cxn modelId="{C7B47055-5794-45B9-ADE6-F87FC6CFA718}" type="presParOf" srcId="{8931907D-F252-418C-B597-B87BE5989F48}" destId="{B999A9B4-0359-4638-BE79-0C8D2F00FEBA}" srcOrd="1" destOrd="0" presId="urn:microsoft.com/office/officeart/2008/layout/HorizontalMultiLevelHierarchy"/>
    <dgm:cxn modelId="{4CD109F3-B392-402B-952B-F4FDEDF903D5}" type="presParOf" srcId="{B999A9B4-0359-4638-BE79-0C8D2F00FEBA}" destId="{11E69EC2-606B-4FBD-8497-6DAD034C7CA8}" srcOrd="0" destOrd="0" presId="urn:microsoft.com/office/officeart/2008/layout/HorizontalMultiLevelHierarchy"/>
    <dgm:cxn modelId="{52DEB155-2B8F-4BBC-B692-D21BB38E350E}" type="presParOf" srcId="{11E69EC2-606B-4FBD-8497-6DAD034C7CA8}" destId="{C48E8634-5E3E-408D-B7B1-CE2C26C4C12D}" srcOrd="0" destOrd="0" presId="urn:microsoft.com/office/officeart/2008/layout/HorizontalMultiLevelHierarchy"/>
    <dgm:cxn modelId="{FA4F351C-3072-4CDD-AE82-E6614C3C126B}" type="presParOf" srcId="{B999A9B4-0359-4638-BE79-0C8D2F00FEBA}" destId="{50302033-D82A-45F4-925C-C5F87FA9D6A9}" srcOrd="1" destOrd="0" presId="urn:microsoft.com/office/officeart/2008/layout/HorizontalMultiLevelHierarchy"/>
    <dgm:cxn modelId="{A23647A9-FE37-44FC-9401-68E8834FDB30}" type="presParOf" srcId="{50302033-D82A-45F4-925C-C5F87FA9D6A9}" destId="{1EBF79E0-F4B6-4C9D-80FA-6562D9B5390D}" srcOrd="0" destOrd="0" presId="urn:microsoft.com/office/officeart/2008/layout/HorizontalMultiLevelHierarchy"/>
    <dgm:cxn modelId="{111482F2-3D69-4534-938F-D15DF282D9C0}" type="presParOf" srcId="{50302033-D82A-45F4-925C-C5F87FA9D6A9}" destId="{612A4861-5A7C-4C2E-900B-217953B1BEFB}" srcOrd="1" destOrd="0" presId="urn:microsoft.com/office/officeart/2008/layout/HorizontalMultiLevelHierarchy"/>
    <dgm:cxn modelId="{E5B747A4-B1E8-49F2-8764-E86EC1EE3823}" type="presParOf" srcId="{B999A9B4-0359-4638-BE79-0C8D2F00FEBA}" destId="{626B5A40-FABC-4B66-8C73-FA94CE86654A}" srcOrd="2" destOrd="0" presId="urn:microsoft.com/office/officeart/2008/layout/HorizontalMultiLevelHierarchy"/>
    <dgm:cxn modelId="{0D31E8E2-7060-4F7F-8987-76694D486242}" type="presParOf" srcId="{626B5A40-FABC-4B66-8C73-FA94CE86654A}" destId="{BBAA31E1-107A-40E3-9209-64F226311AE6}" srcOrd="0" destOrd="0" presId="urn:microsoft.com/office/officeart/2008/layout/HorizontalMultiLevelHierarchy"/>
    <dgm:cxn modelId="{6C4AC45C-E26C-4C7C-9F9B-940E2B2B6A67}" type="presParOf" srcId="{B999A9B4-0359-4638-BE79-0C8D2F00FEBA}" destId="{1B341D2C-6DDC-4EEA-8CB2-A85E11FD0687}" srcOrd="3" destOrd="0" presId="urn:microsoft.com/office/officeart/2008/layout/HorizontalMultiLevelHierarchy"/>
    <dgm:cxn modelId="{F52CF8D1-F7E1-4814-ACF5-B1FE6F1C65B1}" type="presParOf" srcId="{1B341D2C-6DDC-4EEA-8CB2-A85E11FD0687}" destId="{D37FE031-8CC9-4E03-8931-C4E0B0340D96}" srcOrd="0" destOrd="0" presId="urn:microsoft.com/office/officeart/2008/layout/HorizontalMultiLevelHierarchy"/>
    <dgm:cxn modelId="{562560C1-ED3A-4B62-A0B3-8FB85C085392}" type="presParOf" srcId="{1B341D2C-6DDC-4EEA-8CB2-A85E11FD0687}" destId="{CACB690F-4B4A-4E16-927B-90519067BAC7}" srcOrd="1" destOrd="0" presId="urn:microsoft.com/office/officeart/2008/layout/HorizontalMultiLevelHierarchy"/>
    <dgm:cxn modelId="{740ACE53-EFA7-42E9-AC75-0014ED0DF206}" type="presParOf" srcId="{7A63B292-E4B5-493D-9CA1-01F826940036}" destId="{76B3147F-92D0-4F92-96D4-35391D316BA3}" srcOrd="4" destOrd="0" presId="urn:microsoft.com/office/officeart/2008/layout/HorizontalMultiLevelHierarchy"/>
    <dgm:cxn modelId="{C4576117-4083-4E94-B78F-D0480BD0D3F8}" type="presParOf" srcId="{76B3147F-92D0-4F92-96D4-35391D316BA3}" destId="{14C3BB17-77C6-46F2-8814-083A6BC55EEA}" srcOrd="0" destOrd="0" presId="urn:microsoft.com/office/officeart/2008/layout/HorizontalMultiLevelHierarchy"/>
    <dgm:cxn modelId="{4CE39236-CABA-4F96-B146-5ACD604E5B25}" type="presParOf" srcId="{7A63B292-E4B5-493D-9CA1-01F826940036}" destId="{FF882611-BB43-4027-9A95-6C9A8BEEE3D3}" srcOrd="5" destOrd="0" presId="urn:microsoft.com/office/officeart/2008/layout/HorizontalMultiLevelHierarchy"/>
    <dgm:cxn modelId="{6F114B11-7D2F-4E30-9403-515F87A7C263}" type="presParOf" srcId="{FF882611-BB43-4027-9A95-6C9A8BEEE3D3}" destId="{0FFF49BE-3231-4AB8-9B69-536E02F9BF79}" srcOrd="0" destOrd="0" presId="urn:microsoft.com/office/officeart/2008/layout/HorizontalMultiLevelHierarchy"/>
    <dgm:cxn modelId="{92DA8805-691A-4895-8FBC-663892F3BC73}" type="presParOf" srcId="{FF882611-BB43-4027-9A95-6C9A8BEEE3D3}" destId="{8652AAAD-66F0-4329-A116-EE13837AE70E}" srcOrd="1" destOrd="0" presId="urn:microsoft.com/office/officeart/2008/layout/HorizontalMultiLevelHierarchy"/>
    <dgm:cxn modelId="{F49AC69C-FA9C-4AA8-9D8D-994004889A09}" type="presParOf" srcId="{D112AA47-7207-4BBC-9511-B14C0BF77BD9}" destId="{D85CB17F-FA6F-4ECD-B257-3D4D57BE8EBB}" srcOrd="2" destOrd="0" presId="urn:microsoft.com/office/officeart/2008/layout/HorizontalMultiLevelHierarchy"/>
    <dgm:cxn modelId="{FB17E39F-9AA5-48E3-890C-2154D02C9954}" type="presParOf" srcId="{D85CB17F-FA6F-4ECD-B257-3D4D57BE8EBB}" destId="{5F958FE9-B379-42B9-A438-E66A393CAEB9}" srcOrd="0" destOrd="0" presId="urn:microsoft.com/office/officeart/2008/layout/HorizontalMultiLevelHierarchy"/>
    <dgm:cxn modelId="{E94494B4-642D-48D2-9E72-E6E0F6F7FA18}" type="presParOf" srcId="{D112AA47-7207-4BBC-9511-B14C0BF77BD9}" destId="{8B628B5E-9D03-4A48-8B48-CC3388FE4B53}" srcOrd="3" destOrd="0" presId="urn:microsoft.com/office/officeart/2008/layout/HorizontalMultiLevelHierarchy"/>
    <dgm:cxn modelId="{388964A6-6FD3-49A6-A09A-6245C559F7EE}" type="presParOf" srcId="{8B628B5E-9D03-4A48-8B48-CC3388FE4B53}" destId="{C77ECD74-490A-4BA1-B5C8-60DBE863F223}" srcOrd="0" destOrd="0" presId="urn:microsoft.com/office/officeart/2008/layout/HorizontalMultiLevelHierarchy"/>
    <dgm:cxn modelId="{64B915FA-11E0-48F9-812D-C65AB360D71C}" type="presParOf" srcId="{8B628B5E-9D03-4A48-8B48-CC3388FE4B53}" destId="{C34CDAC4-3037-4106-A7FD-9650038756D3}" srcOrd="1" destOrd="0" presId="urn:microsoft.com/office/officeart/2008/layout/HorizontalMultiLevelHierarchy"/>
    <dgm:cxn modelId="{E63AF585-FC98-4077-8F76-8372842C60E1}" type="presParOf" srcId="{C34CDAC4-3037-4106-A7FD-9650038756D3}" destId="{09A23977-F493-477D-9A11-236328AF294C}" srcOrd="0" destOrd="0" presId="urn:microsoft.com/office/officeart/2008/layout/HorizontalMultiLevelHierarchy"/>
    <dgm:cxn modelId="{9DF31813-408A-47BB-9B57-BCD385DE7122}" type="presParOf" srcId="{09A23977-F493-477D-9A11-236328AF294C}" destId="{D98268BC-09FA-4F5B-AB08-F1EF6DC8B281}" srcOrd="0" destOrd="0" presId="urn:microsoft.com/office/officeart/2008/layout/HorizontalMultiLevelHierarchy"/>
    <dgm:cxn modelId="{73418C0E-4652-48A7-996A-2371F6BEBF18}" type="presParOf" srcId="{C34CDAC4-3037-4106-A7FD-9650038756D3}" destId="{EA3FA3F2-A10D-4AAF-92C5-B4A6D3BEA132}" srcOrd="1" destOrd="0" presId="urn:microsoft.com/office/officeart/2008/layout/HorizontalMultiLevelHierarchy"/>
    <dgm:cxn modelId="{0006AD86-193A-4999-9804-3A22678D261C}" type="presParOf" srcId="{EA3FA3F2-A10D-4AAF-92C5-B4A6D3BEA132}" destId="{B0A220C7-B808-4A8F-A01C-7500008500F9}" srcOrd="0" destOrd="0" presId="urn:microsoft.com/office/officeart/2008/layout/HorizontalMultiLevelHierarchy"/>
    <dgm:cxn modelId="{69484355-3519-46B2-B6B6-BDCBE7019B00}" type="presParOf" srcId="{EA3FA3F2-A10D-4AAF-92C5-B4A6D3BEA132}" destId="{6B4B7118-5B7B-47E6-A050-EBB835678015}" srcOrd="1" destOrd="0" presId="urn:microsoft.com/office/officeart/2008/layout/HorizontalMultiLevelHierarchy"/>
    <dgm:cxn modelId="{7C944516-08B9-4C86-AA25-46E4DE6C6C0F}" type="presParOf" srcId="{C34CDAC4-3037-4106-A7FD-9650038756D3}" destId="{433C7621-CF39-4EC2-9CC6-119F720E427D}" srcOrd="2" destOrd="0" presId="urn:microsoft.com/office/officeart/2008/layout/HorizontalMultiLevelHierarchy"/>
    <dgm:cxn modelId="{F3E3457E-283F-4862-8598-1F838AC3575A}" type="presParOf" srcId="{433C7621-CF39-4EC2-9CC6-119F720E427D}" destId="{C0240E9B-7332-4E95-B7A1-CDF2C25942F5}" srcOrd="0" destOrd="0" presId="urn:microsoft.com/office/officeart/2008/layout/HorizontalMultiLevelHierarchy"/>
    <dgm:cxn modelId="{9EC7E855-25FA-404D-A0C6-16A0B0EF6006}" type="presParOf" srcId="{C34CDAC4-3037-4106-A7FD-9650038756D3}" destId="{4FE3D6CE-B712-4C81-A54F-74054AC5B425}" srcOrd="3" destOrd="0" presId="urn:microsoft.com/office/officeart/2008/layout/HorizontalMultiLevelHierarchy"/>
    <dgm:cxn modelId="{7478263B-2F36-4408-B9A6-9A82E4082D4B}" type="presParOf" srcId="{4FE3D6CE-B712-4C81-A54F-74054AC5B425}" destId="{CBF4078B-C584-4C45-AC4F-89950F6CF327}" srcOrd="0" destOrd="0" presId="urn:microsoft.com/office/officeart/2008/layout/HorizontalMultiLevelHierarchy"/>
    <dgm:cxn modelId="{16E52D73-C6F1-436F-BD8F-BF15FD4BE489}" type="presParOf" srcId="{4FE3D6CE-B712-4C81-A54F-74054AC5B425}" destId="{BFBD3C97-1C65-406F-A071-28B2802A3E37}" srcOrd="1" destOrd="0" presId="urn:microsoft.com/office/officeart/2008/layout/HorizontalMultiLevelHierarchy"/>
    <dgm:cxn modelId="{61F76F10-3BC4-4F25-A43C-A2B92EA54B70}" type="presParOf" srcId="{C34CDAC4-3037-4106-A7FD-9650038756D3}" destId="{D812464D-81E9-4B63-99CA-428B71A24767}" srcOrd="4" destOrd="0" presId="urn:microsoft.com/office/officeart/2008/layout/HorizontalMultiLevelHierarchy"/>
    <dgm:cxn modelId="{A9F86487-B46D-47C7-A51B-541A5048257C}" type="presParOf" srcId="{D812464D-81E9-4B63-99CA-428B71A24767}" destId="{7FB4D085-180A-4BD6-879B-DCF4C0AA039F}" srcOrd="0" destOrd="0" presId="urn:microsoft.com/office/officeart/2008/layout/HorizontalMultiLevelHierarchy"/>
    <dgm:cxn modelId="{215E4BBD-8CDF-4B14-8D55-9F9C27C6785D}" type="presParOf" srcId="{C34CDAC4-3037-4106-A7FD-9650038756D3}" destId="{816EC345-DDEA-4824-8D4B-AB64DA5FDCAF}" srcOrd="5" destOrd="0" presId="urn:microsoft.com/office/officeart/2008/layout/HorizontalMultiLevelHierarchy"/>
    <dgm:cxn modelId="{D7DBD208-9F1D-42A6-9B75-2B9ACBF5DF07}" type="presParOf" srcId="{816EC345-DDEA-4824-8D4B-AB64DA5FDCAF}" destId="{EF6C9897-B5FF-41EA-A000-9606A7C4158E}" srcOrd="0" destOrd="0" presId="urn:microsoft.com/office/officeart/2008/layout/HorizontalMultiLevelHierarchy"/>
    <dgm:cxn modelId="{35EB0DEB-4C21-440F-9042-9BD6FC10670D}" type="presParOf" srcId="{816EC345-DDEA-4824-8D4B-AB64DA5FDCAF}" destId="{883D0679-1BF3-4A99-8B7B-DED334F315D5}" srcOrd="1" destOrd="0" presId="urn:microsoft.com/office/officeart/2008/layout/HorizontalMultiLevelHierarchy"/>
    <dgm:cxn modelId="{6C8E4790-3D63-4E19-9E24-B60C9B8AE3F5}" type="presParOf" srcId="{883D0679-1BF3-4A99-8B7B-DED334F315D5}" destId="{21E040AD-E652-4593-9E0F-946EC73F70B6}" srcOrd="0" destOrd="0" presId="urn:microsoft.com/office/officeart/2008/layout/HorizontalMultiLevelHierarchy"/>
    <dgm:cxn modelId="{3389A2B8-9E9C-445A-A0C7-13849D726EBD}" type="presParOf" srcId="{21E040AD-E652-4593-9E0F-946EC73F70B6}" destId="{CA9B6D44-8683-4EE9-8FB6-0BF27BFF8641}" srcOrd="0" destOrd="0" presId="urn:microsoft.com/office/officeart/2008/layout/HorizontalMultiLevelHierarchy"/>
    <dgm:cxn modelId="{80012485-8B59-4A4C-B105-E800155CAA76}" type="presParOf" srcId="{883D0679-1BF3-4A99-8B7B-DED334F315D5}" destId="{432C3E54-7635-4D74-9E04-F4F1050F3383}" srcOrd="1" destOrd="0" presId="urn:microsoft.com/office/officeart/2008/layout/HorizontalMultiLevelHierarchy"/>
    <dgm:cxn modelId="{58E36392-D6C8-41FB-9C97-DEC3B12F2F20}" type="presParOf" srcId="{432C3E54-7635-4D74-9E04-F4F1050F3383}" destId="{C6F9DAE5-B2BB-43E6-AFCF-68D593C24173}" srcOrd="0" destOrd="0" presId="urn:microsoft.com/office/officeart/2008/layout/HorizontalMultiLevelHierarchy"/>
    <dgm:cxn modelId="{5777DEFC-869E-4B19-B59C-AFE030F42F34}" type="presParOf" srcId="{432C3E54-7635-4D74-9E04-F4F1050F3383}" destId="{3DBEF705-EA52-4E17-820E-5BB63F4AB4EF}" srcOrd="1" destOrd="0" presId="urn:microsoft.com/office/officeart/2008/layout/HorizontalMultiLevelHierarchy"/>
    <dgm:cxn modelId="{5177FC97-F6E4-4D04-8976-10CB9645853B}" type="presParOf" srcId="{883D0679-1BF3-4A99-8B7B-DED334F315D5}" destId="{8CB14481-C4BD-4590-863E-31653BE0A3B9}" srcOrd="2" destOrd="0" presId="urn:microsoft.com/office/officeart/2008/layout/HorizontalMultiLevelHierarchy"/>
    <dgm:cxn modelId="{B1E56BEA-B18C-4E6D-AFD7-E9B76A933671}" type="presParOf" srcId="{8CB14481-C4BD-4590-863E-31653BE0A3B9}" destId="{62E2DD0F-FABC-4951-84C1-50C4A883CFD4}" srcOrd="0" destOrd="0" presId="urn:microsoft.com/office/officeart/2008/layout/HorizontalMultiLevelHierarchy"/>
    <dgm:cxn modelId="{B3B28E6E-ADC9-4266-B117-76774B115734}" type="presParOf" srcId="{883D0679-1BF3-4A99-8B7B-DED334F315D5}" destId="{A35328BC-DA4B-4788-898E-27286BF96F30}" srcOrd="3" destOrd="0" presId="urn:microsoft.com/office/officeart/2008/layout/HorizontalMultiLevelHierarchy"/>
    <dgm:cxn modelId="{BF0CBF51-071E-4F06-A51A-D469B9430E4A}" type="presParOf" srcId="{A35328BC-DA4B-4788-898E-27286BF96F30}" destId="{85926FCA-471B-4558-A503-689735E01328}" srcOrd="0" destOrd="0" presId="urn:microsoft.com/office/officeart/2008/layout/HorizontalMultiLevelHierarchy"/>
    <dgm:cxn modelId="{193D5F83-BE4A-473D-A334-C1FF24196EE0}" type="presParOf" srcId="{A35328BC-DA4B-4788-898E-27286BF96F30}" destId="{9F33027E-1FA4-4F6E-940F-F83D006DEC81}" srcOrd="1" destOrd="0" presId="urn:microsoft.com/office/officeart/2008/layout/HorizontalMultiLevelHierarchy"/>
    <dgm:cxn modelId="{F5D38967-3FED-4E88-BAE8-EBE4587D74A6}" type="presParOf" srcId="{883D0679-1BF3-4A99-8B7B-DED334F315D5}" destId="{C3F000A8-78CF-458E-8880-CE4F8BD8D435}" srcOrd="4" destOrd="0" presId="urn:microsoft.com/office/officeart/2008/layout/HorizontalMultiLevelHierarchy"/>
    <dgm:cxn modelId="{750AD505-EA40-40D7-AECF-1D6C16A8228C}" type="presParOf" srcId="{C3F000A8-78CF-458E-8880-CE4F8BD8D435}" destId="{6DE2D187-B956-4534-88E5-54E03F8B0A74}" srcOrd="0" destOrd="0" presId="urn:microsoft.com/office/officeart/2008/layout/HorizontalMultiLevelHierarchy"/>
    <dgm:cxn modelId="{D1DCEFE0-C38C-445F-9313-2BA3EEF324B9}" type="presParOf" srcId="{883D0679-1BF3-4A99-8B7B-DED334F315D5}" destId="{F7472E70-1C16-46C8-A550-43AD2412DB81}" srcOrd="5" destOrd="0" presId="urn:microsoft.com/office/officeart/2008/layout/HorizontalMultiLevelHierarchy"/>
    <dgm:cxn modelId="{860A9A3E-E625-416E-A437-04F83625F82B}" type="presParOf" srcId="{F7472E70-1C16-46C8-A550-43AD2412DB81}" destId="{647A7C18-598A-49B8-9EC1-2EEDD0762BF7}" srcOrd="0" destOrd="0" presId="urn:microsoft.com/office/officeart/2008/layout/HorizontalMultiLevelHierarchy"/>
    <dgm:cxn modelId="{9C2A09CB-EBE4-48E7-BAD7-1B082FB69F6A}" type="presParOf" srcId="{F7472E70-1C16-46C8-A550-43AD2412DB81}" destId="{BDA7C8AC-644E-4B87-B56F-F88F3F84AEAF}" srcOrd="1" destOrd="0" presId="urn:microsoft.com/office/officeart/2008/layout/HorizontalMultiLevelHierarchy"/>
    <dgm:cxn modelId="{EAC650FD-6232-4EE3-877E-F8E378BF6E37}" type="presParOf" srcId="{C34CDAC4-3037-4106-A7FD-9650038756D3}" destId="{D323B008-D0F2-4F10-A63B-AFC1180C464B}" srcOrd="6" destOrd="0" presId="urn:microsoft.com/office/officeart/2008/layout/HorizontalMultiLevelHierarchy"/>
    <dgm:cxn modelId="{8F6A3583-1533-4D59-A150-2797EF811C77}" type="presParOf" srcId="{D323B008-D0F2-4F10-A63B-AFC1180C464B}" destId="{2638DB22-0E15-49E4-BD46-B741A4BECEE2}" srcOrd="0" destOrd="0" presId="urn:microsoft.com/office/officeart/2008/layout/HorizontalMultiLevelHierarchy"/>
    <dgm:cxn modelId="{93E7FD54-9B68-4126-8408-DCD78AC1AC89}" type="presParOf" srcId="{C34CDAC4-3037-4106-A7FD-9650038756D3}" destId="{080EB23B-6565-4F91-BB64-A0ADEE8DC75D}" srcOrd="7" destOrd="0" presId="urn:microsoft.com/office/officeart/2008/layout/HorizontalMultiLevelHierarchy"/>
    <dgm:cxn modelId="{ED876585-C2D9-4F17-8EFE-6A4FE312CB87}" type="presParOf" srcId="{080EB23B-6565-4F91-BB64-A0ADEE8DC75D}" destId="{1A2328FD-4057-4653-9B62-4AEFB18E266B}" srcOrd="0" destOrd="0" presId="urn:microsoft.com/office/officeart/2008/layout/HorizontalMultiLevelHierarchy"/>
    <dgm:cxn modelId="{534703DA-8CB3-416D-B881-6DBF1AF49DC0}" type="presParOf" srcId="{080EB23B-6565-4F91-BB64-A0ADEE8DC75D}" destId="{D363B72F-448B-402B-8557-3C0042B360FF}" srcOrd="1" destOrd="0" presId="urn:microsoft.com/office/officeart/2008/layout/HorizontalMultiLevelHierarchy"/>
    <dgm:cxn modelId="{2D6F9C59-4ED3-4BA7-94E2-AE46BC73BA3A}" type="presParOf" srcId="{C34CDAC4-3037-4106-A7FD-9650038756D3}" destId="{3B40180A-6FB6-420D-99E5-50B76B035F4B}" srcOrd="8" destOrd="0" presId="urn:microsoft.com/office/officeart/2008/layout/HorizontalMultiLevelHierarchy"/>
    <dgm:cxn modelId="{28773CE9-632A-41CF-9945-69AC44418C6B}" type="presParOf" srcId="{3B40180A-6FB6-420D-99E5-50B76B035F4B}" destId="{37750AEB-316E-40C9-997A-87B4AAFADE16}" srcOrd="0" destOrd="0" presId="urn:microsoft.com/office/officeart/2008/layout/HorizontalMultiLevelHierarchy"/>
    <dgm:cxn modelId="{31013357-B282-40B6-8511-14FF41D8B357}" type="presParOf" srcId="{C34CDAC4-3037-4106-A7FD-9650038756D3}" destId="{4B94F16E-F013-4703-B308-77CA2024709D}" srcOrd="9" destOrd="0" presId="urn:microsoft.com/office/officeart/2008/layout/HorizontalMultiLevelHierarchy"/>
    <dgm:cxn modelId="{48211453-9C93-4A7A-9321-1808EC29F9B6}" type="presParOf" srcId="{4B94F16E-F013-4703-B308-77CA2024709D}" destId="{F1E73071-3E47-48E2-B26E-7B4AA718118F}" srcOrd="0" destOrd="0" presId="urn:microsoft.com/office/officeart/2008/layout/HorizontalMultiLevelHierarchy"/>
    <dgm:cxn modelId="{19BB29B1-22B2-457C-9521-C4E712365FD2}" type="presParOf" srcId="{4B94F16E-F013-4703-B308-77CA2024709D}" destId="{6C71228C-BF94-4BFE-B3BB-0CEB7854A4E7}" srcOrd="1" destOrd="0" presId="urn:microsoft.com/office/officeart/2008/layout/HorizontalMultiLevelHierarchy"/>
    <dgm:cxn modelId="{54869D5A-6A7A-4C56-A296-051C71F150D7}" type="presParOf" srcId="{6C71228C-BF94-4BFE-B3BB-0CEB7854A4E7}" destId="{80FD7B8F-7481-41DF-8058-6A838090B1F0}" srcOrd="0" destOrd="0" presId="urn:microsoft.com/office/officeart/2008/layout/HorizontalMultiLevelHierarchy"/>
    <dgm:cxn modelId="{FA79C5BF-D94E-4732-A472-2B0439039349}" type="presParOf" srcId="{80FD7B8F-7481-41DF-8058-6A838090B1F0}" destId="{653B58A1-854A-4E6C-A049-FFB16F5AAC73}" srcOrd="0" destOrd="0" presId="urn:microsoft.com/office/officeart/2008/layout/HorizontalMultiLevelHierarchy"/>
    <dgm:cxn modelId="{8BF194AB-28A0-40D7-9A66-BDB33E3C6DCA}" type="presParOf" srcId="{6C71228C-BF94-4BFE-B3BB-0CEB7854A4E7}" destId="{BB5E10F0-20E5-40DA-9821-8D5B7ED0091A}" srcOrd="1" destOrd="0" presId="urn:microsoft.com/office/officeart/2008/layout/HorizontalMultiLevelHierarchy"/>
    <dgm:cxn modelId="{CB3CCF04-9220-4A5D-8BC6-082FEF364F29}" type="presParOf" srcId="{BB5E10F0-20E5-40DA-9821-8D5B7ED0091A}" destId="{89C94F10-F813-4845-8D90-E53486CD063B}" srcOrd="0" destOrd="0" presId="urn:microsoft.com/office/officeart/2008/layout/HorizontalMultiLevelHierarchy"/>
    <dgm:cxn modelId="{E99756F8-E50A-46AB-B11F-658A9E76A587}" type="presParOf" srcId="{BB5E10F0-20E5-40DA-9821-8D5B7ED0091A}" destId="{39921A28-4C22-497B-8243-BA9DE6E7E29F}" srcOrd="1" destOrd="0" presId="urn:microsoft.com/office/officeart/2008/layout/HorizontalMultiLevelHierarchy"/>
    <dgm:cxn modelId="{4DD1604E-3399-4074-9795-8F287904A1FE}" type="presParOf" srcId="{6C71228C-BF94-4BFE-B3BB-0CEB7854A4E7}" destId="{8D900B50-46B0-4D34-894C-D0DB643AC32A}" srcOrd="2" destOrd="0" presId="urn:microsoft.com/office/officeart/2008/layout/HorizontalMultiLevelHierarchy"/>
    <dgm:cxn modelId="{87EDBC88-0596-4D43-9627-C36D83398BC7}" type="presParOf" srcId="{8D900B50-46B0-4D34-894C-D0DB643AC32A}" destId="{F3F715F7-E537-44AC-AF5F-1097090AE9F1}" srcOrd="0" destOrd="0" presId="urn:microsoft.com/office/officeart/2008/layout/HorizontalMultiLevelHierarchy"/>
    <dgm:cxn modelId="{1D89B4FA-1C56-4DEB-A475-50DE22222E7F}" type="presParOf" srcId="{6C71228C-BF94-4BFE-B3BB-0CEB7854A4E7}" destId="{CDD62E02-B094-41AA-81F5-7B9AC02DDA60}" srcOrd="3" destOrd="0" presId="urn:microsoft.com/office/officeart/2008/layout/HorizontalMultiLevelHierarchy"/>
    <dgm:cxn modelId="{F757652A-2358-49DD-B162-FC91CC535703}" type="presParOf" srcId="{CDD62E02-B094-41AA-81F5-7B9AC02DDA60}" destId="{4C174C0D-9672-4064-A7E9-2E267265441A}" srcOrd="0" destOrd="0" presId="urn:microsoft.com/office/officeart/2008/layout/HorizontalMultiLevelHierarchy"/>
    <dgm:cxn modelId="{100CE6D7-FBD0-4ABC-A21C-B8D8647D9039}" type="presParOf" srcId="{CDD62E02-B094-41AA-81F5-7B9AC02DDA60}" destId="{5AA0488D-F5BF-483D-966C-5ABAEF917D0D}" srcOrd="1" destOrd="0" presId="urn:microsoft.com/office/officeart/2008/layout/HorizontalMultiLevelHierarchy"/>
    <dgm:cxn modelId="{61DE6B35-6AA4-4097-9CEC-6EAD86B2603C}" type="presParOf" srcId="{D112AA47-7207-4BBC-9511-B14C0BF77BD9}" destId="{96D04830-EAF9-42FD-84A6-F11087FC7BCF}" srcOrd="4" destOrd="0" presId="urn:microsoft.com/office/officeart/2008/layout/HorizontalMultiLevelHierarchy"/>
    <dgm:cxn modelId="{9F9E1E2B-873B-4F64-855F-D610266EC3A7}" type="presParOf" srcId="{96D04830-EAF9-42FD-84A6-F11087FC7BCF}" destId="{BE437A9C-7FE2-4DD1-9385-55310ED39753}" srcOrd="0" destOrd="0" presId="urn:microsoft.com/office/officeart/2008/layout/HorizontalMultiLevelHierarchy"/>
    <dgm:cxn modelId="{C4166D10-B247-4ECC-B16A-917B2DB5FD89}" type="presParOf" srcId="{D112AA47-7207-4BBC-9511-B14C0BF77BD9}" destId="{F49E2BA2-296A-4641-819B-900179B9421A}" srcOrd="5" destOrd="0" presId="urn:microsoft.com/office/officeart/2008/layout/HorizontalMultiLevelHierarchy"/>
    <dgm:cxn modelId="{C9B4BA8A-7BA6-49E6-84B8-04D8AF9CBC1D}" type="presParOf" srcId="{F49E2BA2-296A-4641-819B-900179B9421A}" destId="{25B3C7BB-A228-42E4-B8EC-423A58450D01}" srcOrd="0" destOrd="0" presId="urn:microsoft.com/office/officeart/2008/layout/HorizontalMultiLevelHierarchy"/>
    <dgm:cxn modelId="{0E9CFFA7-EA59-4044-90B6-58ACE7085B4B}" type="presParOf" srcId="{F49E2BA2-296A-4641-819B-900179B9421A}" destId="{09D6B6D8-EE64-4354-BFFC-90CB64163143}" srcOrd="1" destOrd="0" presId="urn:microsoft.com/office/officeart/2008/layout/HorizontalMultiLevelHierarchy"/>
    <dgm:cxn modelId="{7A9C2174-B9DB-41D0-A695-8384C1992B23}" type="presParOf" srcId="{09D6B6D8-EE64-4354-BFFC-90CB64163143}" destId="{F6B6AA32-9115-471B-B817-77A4078D086A}" srcOrd="0" destOrd="0" presId="urn:microsoft.com/office/officeart/2008/layout/HorizontalMultiLevelHierarchy"/>
    <dgm:cxn modelId="{ADC3F19C-CABA-485E-8E51-A3094FF8DF6F}" type="presParOf" srcId="{F6B6AA32-9115-471B-B817-77A4078D086A}" destId="{BA5FB61B-55C0-49E4-B09D-C1797C87C37D}" srcOrd="0" destOrd="0" presId="urn:microsoft.com/office/officeart/2008/layout/HorizontalMultiLevelHierarchy"/>
    <dgm:cxn modelId="{8AC21911-ECED-4510-B76F-25C4A0459B4F}" type="presParOf" srcId="{09D6B6D8-EE64-4354-BFFC-90CB64163143}" destId="{E1AC4732-F48B-40E7-87B6-39D21B7C8DFA}" srcOrd="1" destOrd="0" presId="urn:microsoft.com/office/officeart/2008/layout/HorizontalMultiLevelHierarchy"/>
    <dgm:cxn modelId="{0A78CA09-092C-4525-9C87-A27206464E5E}" type="presParOf" srcId="{E1AC4732-F48B-40E7-87B6-39D21B7C8DFA}" destId="{1FBFC2C0-9F61-40FA-B5A6-629168D9B6C9}" srcOrd="0" destOrd="0" presId="urn:microsoft.com/office/officeart/2008/layout/HorizontalMultiLevelHierarchy"/>
    <dgm:cxn modelId="{035E84C9-3B49-4EAF-A516-39B0A82C2231}" type="presParOf" srcId="{E1AC4732-F48B-40E7-87B6-39D21B7C8DFA}" destId="{B9C46C35-3049-4D4E-9466-73DDCB80AD83}" srcOrd="1" destOrd="0" presId="urn:microsoft.com/office/officeart/2008/layout/HorizontalMultiLevelHierarchy"/>
    <dgm:cxn modelId="{758B53ED-53EF-4DBC-B292-86468C76050D}" type="presParOf" srcId="{09D6B6D8-EE64-4354-BFFC-90CB64163143}" destId="{93F88765-8107-4EF4-9AA3-64D539C2B8E9}" srcOrd="2" destOrd="0" presId="urn:microsoft.com/office/officeart/2008/layout/HorizontalMultiLevelHierarchy"/>
    <dgm:cxn modelId="{93F4A3AB-DDDE-4BED-86D2-6986A4E9DAF8}" type="presParOf" srcId="{93F88765-8107-4EF4-9AA3-64D539C2B8E9}" destId="{493FEFAC-61B4-45AC-B093-EA12ACD75671}" srcOrd="0" destOrd="0" presId="urn:microsoft.com/office/officeart/2008/layout/HorizontalMultiLevelHierarchy"/>
    <dgm:cxn modelId="{C4EF3A5A-3F0C-4E24-B1EB-A49D4ADDB0CC}" type="presParOf" srcId="{09D6B6D8-EE64-4354-BFFC-90CB64163143}" destId="{E5C0B644-4699-45E6-AA2D-630B7B328572}" srcOrd="3" destOrd="0" presId="urn:microsoft.com/office/officeart/2008/layout/HorizontalMultiLevelHierarchy"/>
    <dgm:cxn modelId="{9F797F4D-0F17-4B30-B43A-384731395632}" type="presParOf" srcId="{E5C0B644-4699-45E6-AA2D-630B7B328572}" destId="{24580E2F-BC85-44C9-A674-63EA0F704A4E}" srcOrd="0" destOrd="0" presId="urn:microsoft.com/office/officeart/2008/layout/HorizontalMultiLevelHierarchy"/>
    <dgm:cxn modelId="{EBBF2D96-D80A-4C6B-BFDB-9F7F3A04ECE8}" type="presParOf" srcId="{E5C0B644-4699-45E6-AA2D-630B7B328572}" destId="{C7464779-182B-445C-88A2-0C34D354EF1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F88765-8107-4EF4-9AA3-64D539C2B8E9}">
      <dsp:nvSpPr>
        <dsp:cNvPr id="0" name=""/>
        <dsp:cNvSpPr/>
      </dsp:nvSpPr>
      <dsp:spPr>
        <a:xfrm>
          <a:off x="3778429" y="5336484"/>
          <a:ext cx="245522" cy="233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2761" y="0"/>
              </a:lnTo>
              <a:lnTo>
                <a:pt x="122761" y="233920"/>
              </a:lnTo>
              <a:lnTo>
                <a:pt x="245522" y="23392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892713" y="5444966"/>
        <a:ext cx="16955" cy="16955"/>
      </dsp:txXfrm>
    </dsp:sp>
    <dsp:sp modelId="{F6B6AA32-9115-471B-B817-77A4078D086A}">
      <dsp:nvSpPr>
        <dsp:cNvPr id="0" name=""/>
        <dsp:cNvSpPr/>
      </dsp:nvSpPr>
      <dsp:spPr>
        <a:xfrm>
          <a:off x="3778429" y="5102563"/>
          <a:ext cx="245522" cy="233920"/>
        </a:xfrm>
        <a:custGeom>
          <a:avLst/>
          <a:gdLst/>
          <a:ahLst/>
          <a:cxnLst/>
          <a:rect l="0" t="0" r="0" b="0"/>
          <a:pathLst>
            <a:path>
              <a:moveTo>
                <a:pt x="0" y="233920"/>
              </a:moveTo>
              <a:lnTo>
                <a:pt x="122761" y="233920"/>
              </a:lnTo>
              <a:lnTo>
                <a:pt x="122761" y="0"/>
              </a:lnTo>
              <a:lnTo>
                <a:pt x="245522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892713" y="5211046"/>
        <a:ext cx="16955" cy="16955"/>
      </dsp:txXfrm>
    </dsp:sp>
    <dsp:sp modelId="{96D04830-EAF9-42FD-84A6-F11087FC7BCF}">
      <dsp:nvSpPr>
        <dsp:cNvPr id="0" name=""/>
        <dsp:cNvSpPr/>
      </dsp:nvSpPr>
      <dsp:spPr>
        <a:xfrm>
          <a:off x="1424050" y="3364087"/>
          <a:ext cx="838730" cy="19723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19365" y="0"/>
              </a:lnTo>
              <a:lnTo>
                <a:pt x="419365" y="1972397"/>
              </a:lnTo>
              <a:lnTo>
                <a:pt x="838730" y="1972397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789832" y="4296702"/>
        <a:ext cx="107165" cy="107165"/>
      </dsp:txXfrm>
    </dsp:sp>
    <dsp:sp modelId="{8D900B50-46B0-4D34-894C-D0DB643AC32A}">
      <dsp:nvSpPr>
        <dsp:cNvPr id="0" name=""/>
        <dsp:cNvSpPr/>
      </dsp:nvSpPr>
      <dsp:spPr>
        <a:xfrm>
          <a:off x="5779637" y="4400802"/>
          <a:ext cx="245522" cy="233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2761" y="0"/>
              </a:lnTo>
              <a:lnTo>
                <a:pt x="122761" y="233920"/>
              </a:lnTo>
              <a:lnTo>
                <a:pt x="245522" y="23392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893921" y="4509284"/>
        <a:ext cx="16955" cy="16955"/>
      </dsp:txXfrm>
    </dsp:sp>
    <dsp:sp modelId="{80FD7B8F-7481-41DF-8058-6A838090B1F0}">
      <dsp:nvSpPr>
        <dsp:cNvPr id="0" name=""/>
        <dsp:cNvSpPr/>
      </dsp:nvSpPr>
      <dsp:spPr>
        <a:xfrm>
          <a:off x="5779637" y="4166882"/>
          <a:ext cx="245522" cy="233920"/>
        </a:xfrm>
        <a:custGeom>
          <a:avLst/>
          <a:gdLst/>
          <a:ahLst/>
          <a:cxnLst/>
          <a:rect l="0" t="0" r="0" b="0"/>
          <a:pathLst>
            <a:path>
              <a:moveTo>
                <a:pt x="0" y="233920"/>
              </a:moveTo>
              <a:lnTo>
                <a:pt x="122761" y="233920"/>
              </a:lnTo>
              <a:lnTo>
                <a:pt x="122761" y="0"/>
              </a:lnTo>
              <a:lnTo>
                <a:pt x="245522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893921" y="4275364"/>
        <a:ext cx="16955" cy="16955"/>
      </dsp:txXfrm>
    </dsp:sp>
    <dsp:sp modelId="{3B40180A-6FB6-420D-99E5-50B76B035F4B}">
      <dsp:nvSpPr>
        <dsp:cNvPr id="0" name=""/>
        <dsp:cNvSpPr/>
      </dsp:nvSpPr>
      <dsp:spPr>
        <a:xfrm>
          <a:off x="3816424" y="3348160"/>
          <a:ext cx="245522" cy="10526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2761" y="0"/>
              </a:lnTo>
              <a:lnTo>
                <a:pt x="122761" y="1052641"/>
              </a:lnTo>
              <a:lnTo>
                <a:pt x="245522" y="105264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912163" y="3847459"/>
        <a:ext cx="54044" cy="54044"/>
      </dsp:txXfrm>
    </dsp:sp>
    <dsp:sp modelId="{D323B008-D0F2-4F10-A63B-AFC1180C464B}">
      <dsp:nvSpPr>
        <dsp:cNvPr id="0" name=""/>
        <dsp:cNvSpPr/>
      </dsp:nvSpPr>
      <dsp:spPr>
        <a:xfrm>
          <a:off x="3816424" y="3348160"/>
          <a:ext cx="245522" cy="3508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2761" y="0"/>
              </a:lnTo>
              <a:lnTo>
                <a:pt x="122761" y="350880"/>
              </a:lnTo>
              <a:lnTo>
                <a:pt x="245522" y="35088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928479" y="3512894"/>
        <a:ext cx="21412" cy="21412"/>
      </dsp:txXfrm>
    </dsp:sp>
    <dsp:sp modelId="{C3F000A8-78CF-458E-8880-CE4F8BD8D435}">
      <dsp:nvSpPr>
        <dsp:cNvPr id="0" name=""/>
        <dsp:cNvSpPr/>
      </dsp:nvSpPr>
      <dsp:spPr>
        <a:xfrm>
          <a:off x="5775905" y="3231200"/>
          <a:ext cx="245522" cy="4678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2761" y="0"/>
              </a:lnTo>
              <a:lnTo>
                <a:pt x="122761" y="467840"/>
              </a:lnTo>
              <a:lnTo>
                <a:pt x="245522" y="46784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885458" y="3451912"/>
        <a:ext cx="26417" cy="26417"/>
      </dsp:txXfrm>
    </dsp:sp>
    <dsp:sp modelId="{8CB14481-C4BD-4590-863E-31653BE0A3B9}">
      <dsp:nvSpPr>
        <dsp:cNvPr id="0" name=""/>
        <dsp:cNvSpPr/>
      </dsp:nvSpPr>
      <dsp:spPr>
        <a:xfrm>
          <a:off x="5775905" y="3185480"/>
          <a:ext cx="2455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45522" y="4572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892528" y="3225062"/>
        <a:ext cx="12276" cy="12276"/>
      </dsp:txXfrm>
    </dsp:sp>
    <dsp:sp modelId="{21E040AD-E652-4593-9E0F-946EC73F70B6}">
      <dsp:nvSpPr>
        <dsp:cNvPr id="0" name=""/>
        <dsp:cNvSpPr/>
      </dsp:nvSpPr>
      <dsp:spPr>
        <a:xfrm>
          <a:off x="5775905" y="2763359"/>
          <a:ext cx="245522" cy="467840"/>
        </a:xfrm>
        <a:custGeom>
          <a:avLst/>
          <a:gdLst/>
          <a:ahLst/>
          <a:cxnLst/>
          <a:rect l="0" t="0" r="0" b="0"/>
          <a:pathLst>
            <a:path>
              <a:moveTo>
                <a:pt x="0" y="467840"/>
              </a:moveTo>
              <a:lnTo>
                <a:pt x="122761" y="467840"/>
              </a:lnTo>
              <a:lnTo>
                <a:pt x="122761" y="0"/>
              </a:lnTo>
              <a:lnTo>
                <a:pt x="245522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885458" y="2984071"/>
        <a:ext cx="26417" cy="26417"/>
      </dsp:txXfrm>
    </dsp:sp>
    <dsp:sp modelId="{D812464D-81E9-4B63-99CA-428B71A24767}">
      <dsp:nvSpPr>
        <dsp:cNvPr id="0" name=""/>
        <dsp:cNvSpPr/>
      </dsp:nvSpPr>
      <dsp:spPr>
        <a:xfrm>
          <a:off x="3816424" y="3231200"/>
          <a:ext cx="245522" cy="116960"/>
        </a:xfrm>
        <a:custGeom>
          <a:avLst/>
          <a:gdLst/>
          <a:ahLst/>
          <a:cxnLst/>
          <a:rect l="0" t="0" r="0" b="0"/>
          <a:pathLst>
            <a:path>
              <a:moveTo>
                <a:pt x="0" y="116960"/>
              </a:moveTo>
              <a:lnTo>
                <a:pt x="122761" y="116960"/>
              </a:lnTo>
              <a:lnTo>
                <a:pt x="122761" y="0"/>
              </a:lnTo>
              <a:lnTo>
                <a:pt x="245522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932387" y="3282881"/>
        <a:ext cx="13597" cy="13597"/>
      </dsp:txXfrm>
    </dsp:sp>
    <dsp:sp modelId="{433C7621-CF39-4EC2-9CC6-119F720E427D}">
      <dsp:nvSpPr>
        <dsp:cNvPr id="0" name=""/>
        <dsp:cNvSpPr/>
      </dsp:nvSpPr>
      <dsp:spPr>
        <a:xfrm>
          <a:off x="3816424" y="2763359"/>
          <a:ext cx="245522" cy="584800"/>
        </a:xfrm>
        <a:custGeom>
          <a:avLst/>
          <a:gdLst/>
          <a:ahLst/>
          <a:cxnLst/>
          <a:rect l="0" t="0" r="0" b="0"/>
          <a:pathLst>
            <a:path>
              <a:moveTo>
                <a:pt x="0" y="584800"/>
              </a:moveTo>
              <a:lnTo>
                <a:pt x="122761" y="584800"/>
              </a:lnTo>
              <a:lnTo>
                <a:pt x="122761" y="0"/>
              </a:lnTo>
              <a:lnTo>
                <a:pt x="245522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923329" y="3039904"/>
        <a:ext cx="31712" cy="31712"/>
      </dsp:txXfrm>
    </dsp:sp>
    <dsp:sp modelId="{09A23977-F493-477D-9A11-236328AF294C}">
      <dsp:nvSpPr>
        <dsp:cNvPr id="0" name=""/>
        <dsp:cNvSpPr/>
      </dsp:nvSpPr>
      <dsp:spPr>
        <a:xfrm>
          <a:off x="3816424" y="2295519"/>
          <a:ext cx="245522" cy="1052641"/>
        </a:xfrm>
        <a:custGeom>
          <a:avLst/>
          <a:gdLst/>
          <a:ahLst/>
          <a:cxnLst/>
          <a:rect l="0" t="0" r="0" b="0"/>
          <a:pathLst>
            <a:path>
              <a:moveTo>
                <a:pt x="0" y="1052641"/>
              </a:moveTo>
              <a:lnTo>
                <a:pt x="122761" y="1052641"/>
              </a:lnTo>
              <a:lnTo>
                <a:pt x="122761" y="0"/>
              </a:lnTo>
              <a:lnTo>
                <a:pt x="245522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912163" y="2794817"/>
        <a:ext cx="54044" cy="54044"/>
      </dsp:txXfrm>
    </dsp:sp>
    <dsp:sp modelId="{D85CB17F-FA6F-4ECD-B257-3D4D57BE8EBB}">
      <dsp:nvSpPr>
        <dsp:cNvPr id="0" name=""/>
        <dsp:cNvSpPr/>
      </dsp:nvSpPr>
      <dsp:spPr>
        <a:xfrm>
          <a:off x="1424050" y="3302440"/>
          <a:ext cx="83873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61646"/>
              </a:moveTo>
              <a:lnTo>
                <a:pt x="419365" y="61646"/>
              </a:lnTo>
              <a:lnTo>
                <a:pt x="419365" y="45720"/>
              </a:lnTo>
              <a:lnTo>
                <a:pt x="838730" y="4572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822443" y="3327188"/>
        <a:ext cx="41944" cy="41944"/>
      </dsp:txXfrm>
    </dsp:sp>
    <dsp:sp modelId="{76B3147F-92D0-4F92-96D4-35391D316BA3}">
      <dsp:nvSpPr>
        <dsp:cNvPr id="0" name=""/>
        <dsp:cNvSpPr/>
      </dsp:nvSpPr>
      <dsp:spPr>
        <a:xfrm>
          <a:off x="3733474" y="1125917"/>
          <a:ext cx="245522" cy="701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2761" y="0"/>
              </a:lnTo>
              <a:lnTo>
                <a:pt x="122761" y="701761"/>
              </a:lnTo>
              <a:lnTo>
                <a:pt x="245522" y="70176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837649" y="1458210"/>
        <a:ext cx="37173" cy="37173"/>
      </dsp:txXfrm>
    </dsp:sp>
    <dsp:sp modelId="{626B5A40-FABC-4B66-8C73-FA94CE86654A}">
      <dsp:nvSpPr>
        <dsp:cNvPr id="0" name=""/>
        <dsp:cNvSpPr/>
      </dsp:nvSpPr>
      <dsp:spPr>
        <a:xfrm>
          <a:off x="5696687" y="1359837"/>
          <a:ext cx="245522" cy="233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2761" y="0"/>
              </a:lnTo>
              <a:lnTo>
                <a:pt x="122761" y="233920"/>
              </a:lnTo>
              <a:lnTo>
                <a:pt x="245522" y="23392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810971" y="1468319"/>
        <a:ext cx="16955" cy="16955"/>
      </dsp:txXfrm>
    </dsp:sp>
    <dsp:sp modelId="{11E69EC2-606B-4FBD-8497-6DAD034C7CA8}">
      <dsp:nvSpPr>
        <dsp:cNvPr id="0" name=""/>
        <dsp:cNvSpPr/>
      </dsp:nvSpPr>
      <dsp:spPr>
        <a:xfrm>
          <a:off x="5696687" y="1125917"/>
          <a:ext cx="245522" cy="233920"/>
        </a:xfrm>
        <a:custGeom>
          <a:avLst/>
          <a:gdLst/>
          <a:ahLst/>
          <a:cxnLst/>
          <a:rect l="0" t="0" r="0" b="0"/>
          <a:pathLst>
            <a:path>
              <a:moveTo>
                <a:pt x="0" y="233920"/>
              </a:moveTo>
              <a:lnTo>
                <a:pt x="122761" y="233920"/>
              </a:lnTo>
              <a:lnTo>
                <a:pt x="122761" y="0"/>
              </a:lnTo>
              <a:lnTo>
                <a:pt x="245522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810971" y="1234399"/>
        <a:ext cx="16955" cy="16955"/>
      </dsp:txXfrm>
    </dsp:sp>
    <dsp:sp modelId="{4B3B5C1A-0E1F-4C25-BDE9-B0B2FD635193}">
      <dsp:nvSpPr>
        <dsp:cNvPr id="0" name=""/>
        <dsp:cNvSpPr/>
      </dsp:nvSpPr>
      <dsp:spPr>
        <a:xfrm>
          <a:off x="3733474" y="1125917"/>
          <a:ext cx="245522" cy="233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2761" y="0"/>
              </a:lnTo>
              <a:lnTo>
                <a:pt x="122761" y="233920"/>
              </a:lnTo>
              <a:lnTo>
                <a:pt x="245522" y="23392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847758" y="1234399"/>
        <a:ext cx="16955" cy="16955"/>
      </dsp:txXfrm>
    </dsp:sp>
    <dsp:sp modelId="{CC4DE8BC-110D-42D2-BB21-2ADE6144F252}">
      <dsp:nvSpPr>
        <dsp:cNvPr id="0" name=""/>
        <dsp:cNvSpPr/>
      </dsp:nvSpPr>
      <dsp:spPr>
        <a:xfrm>
          <a:off x="5668342" y="424155"/>
          <a:ext cx="245522" cy="233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2761" y="0"/>
              </a:lnTo>
              <a:lnTo>
                <a:pt x="122761" y="233920"/>
              </a:lnTo>
              <a:lnTo>
                <a:pt x="245522" y="23392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782625" y="532638"/>
        <a:ext cx="16955" cy="16955"/>
      </dsp:txXfrm>
    </dsp:sp>
    <dsp:sp modelId="{AF0EA7B6-3861-4657-82DC-BB04973A5E3A}">
      <dsp:nvSpPr>
        <dsp:cNvPr id="0" name=""/>
        <dsp:cNvSpPr/>
      </dsp:nvSpPr>
      <dsp:spPr>
        <a:xfrm>
          <a:off x="5668342" y="190235"/>
          <a:ext cx="245522" cy="233920"/>
        </a:xfrm>
        <a:custGeom>
          <a:avLst/>
          <a:gdLst/>
          <a:ahLst/>
          <a:cxnLst/>
          <a:rect l="0" t="0" r="0" b="0"/>
          <a:pathLst>
            <a:path>
              <a:moveTo>
                <a:pt x="0" y="233920"/>
              </a:moveTo>
              <a:lnTo>
                <a:pt x="122761" y="233920"/>
              </a:lnTo>
              <a:lnTo>
                <a:pt x="122761" y="0"/>
              </a:lnTo>
              <a:lnTo>
                <a:pt x="245522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782625" y="298717"/>
        <a:ext cx="16955" cy="16955"/>
      </dsp:txXfrm>
    </dsp:sp>
    <dsp:sp modelId="{2D644634-1AA4-430D-96BE-ECA7091C3164}">
      <dsp:nvSpPr>
        <dsp:cNvPr id="0" name=""/>
        <dsp:cNvSpPr/>
      </dsp:nvSpPr>
      <dsp:spPr>
        <a:xfrm>
          <a:off x="3733474" y="424155"/>
          <a:ext cx="245522" cy="701761"/>
        </a:xfrm>
        <a:custGeom>
          <a:avLst/>
          <a:gdLst/>
          <a:ahLst/>
          <a:cxnLst/>
          <a:rect l="0" t="0" r="0" b="0"/>
          <a:pathLst>
            <a:path>
              <a:moveTo>
                <a:pt x="0" y="701761"/>
              </a:moveTo>
              <a:lnTo>
                <a:pt x="122761" y="701761"/>
              </a:lnTo>
              <a:lnTo>
                <a:pt x="122761" y="0"/>
              </a:lnTo>
              <a:lnTo>
                <a:pt x="245522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837649" y="756449"/>
        <a:ext cx="37173" cy="37173"/>
      </dsp:txXfrm>
    </dsp:sp>
    <dsp:sp modelId="{770C9B5D-84D4-47FD-BD18-513E6C4A6281}">
      <dsp:nvSpPr>
        <dsp:cNvPr id="0" name=""/>
        <dsp:cNvSpPr/>
      </dsp:nvSpPr>
      <dsp:spPr>
        <a:xfrm>
          <a:off x="1424050" y="1125917"/>
          <a:ext cx="838730" cy="2238170"/>
        </a:xfrm>
        <a:custGeom>
          <a:avLst/>
          <a:gdLst/>
          <a:ahLst/>
          <a:cxnLst/>
          <a:rect l="0" t="0" r="0" b="0"/>
          <a:pathLst>
            <a:path>
              <a:moveTo>
                <a:pt x="0" y="2238170"/>
              </a:moveTo>
              <a:lnTo>
                <a:pt x="419365" y="2238170"/>
              </a:lnTo>
              <a:lnTo>
                <a:pt x="419365" y="0"/>
              </a:lnTo>
              <a:lnTo>
                <a:pt x="838730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1783661" y="2185248"/>
        <a:ext cx="119508" cy="119508"/>
      </dsp:txXfrm>
    </dsp:sp>
    <dsp:sp modelId="{6DA757E8-4684-4190-B041-5DF5E81C6911}">
      <dsp:nvSpPr>
        <dsp:cNvPr id="0" name=""/>
        <dsp:cNvSpPr/>
      </dsp:nvSpPr>
      <dsp:spPr>
        <a:xfrm>
          <a:off x="125015" y="2880326"/>
          <a:ext cx="1630548" cy="96752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4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err="1" smtClean="0"/>
            <a:t>Компановка</a:t>
          </a:r>
          <a:r>
            <a:rPr lang="ru-RU" sz="2100" kern="1200" dirty="0" smtClean="0"/>
            <a:t> РЭУ</a:t>
          </a:r>
          <a:endParaRPr lang="ru-RU" sz="2100" kern="1200" dirty="0"/>
        </a:p>
      </dsp:txBody>
      <dsp:txXfrm>
        <a:off x="125015" y="2880326"/>
        <a:ext cx="1630548" cy="967520"/>
      </dsp:txXfrm>
    </dsp:sp>
    <dsp:sp modelId="{9FBBF858-5E2C-4E5E-A50F-CF968DCD1DF1}">
      <dsp:nvSpPr>
        <dsp:cNvPr id="0" name=""/>
        <dsp:cNvSpPr/>
      </dsp:nvSpPr>
      <dsp:spPr>
        <a:xfrm>
          <a:off x="2262780" y="938780"/>
          <a:ext cx="1470694" cy="37427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Принципы</a:t>
          </a:r>
          <a:endParaRPr lang="ru-RU" sz="1600" b="1" kern="1200" dirty="0"/>
        </a:p>
      </dsp:txBody>
      <dsp:txXfrm>
        <a:off x="2262780" y="938780"/>
        <a:ext cx="1470694" cy="374272"/>
      </dsp:txXfrm>
    </dsp:sp>
    <dsp:sp modelId="{93FB6BE3-612D-4143-AE5F-607BF65D10A2}">
      <dsp:nvSpPr>
        <dsp:cNvPr id="0" name=""/>
        <dsp:cNvSpPr/>
      </dsp:nvSpPr>
      <dsp:spPr>
        <a:xfrm>
          <a:off x="3978997" y="237019"/>
          <a:ext cx="1689344" cy="3742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Функциональный</a:t>
          </a:r>
          <a:endParaRPr lang="ru-RU" sz="1400" kern="1200" dirty="0"/>
        </a:p>
      </dsp:txBody>
      <dsp:txXfrm>
        <a:off x="3978997" y="237019"/>
        <a:ext cx="1689344" cy="374272"/>
      </dsp:txXfrm>
    </dsp:sp>
    <dsp:sp modelId="{D39F583C-B4D8-43F8-A799-51199AFFEDF7}">
      <dsp:nvSpPr>
        <dsp:cNvPr id="0" name=""/>
        <dsp:cNvSpPr/>
      </dsp:nvSpPr>
      <dsp:spPr>
        <a:xfrm>
          <a:off x="5913864" y="3099"/>
          <a:ext cx="1634298" cy="3742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Узловой</a:t>
          </a:r>
          <a:endParaRPr lang="ru-RU" sz="1400" kern="1200" dirty="0"/>
        </a:p>
      </dsp:txBody>
      <dsp:txXfrm>
        <a:off x="5913864" y="3099"/>
        <a:ext cx="1634298" cy="374272"/>
      </dsp:txXfrm>
    </dsp:sp>
    <dsp:sp modelId="{1E865FE7-10CE-4EEE-959C-0BC332015DA4}">
      <dsp:nvSpPr>
        <dsp:cNvPr id="0" name=""/>
        <dsp:cNvSpPr/>
      </dsp:nvSpPr>
      <dsp:spPr>
        <a:xfrm>
          <a:off x="5913864" y="470939"/>
          <a:ext cx="1634298" cy="3742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Блочный</a:t>
          </a:r>
          <a:endParaRPr lang="ru-RU" sz="1400" kern="1200" dirty="0"/>
        </a:p>
      </dsp:txBody>
      <dsp:txXfrm>
        <a:off x="5913864" y="470939"/>
        <a:ext cx="1634298" cy="374272"/>
      </dsp:txXfrm>
    </dsp:sp>
    <dsp:sp modelId="{C6F94E77-2CEB-41B9-ABA5-84ADD1543447}">
      <dsp:nvSpPr>
        <dsp:cNvPr id="0" name=""/>
        <dsp:cNvSpPr/>
      </dsp:nvSpPr>
      <dsp:spPr>
        <a:xfrm>
          <a:off x="3978997" y="1172701"/>
          <a:ext cx="1717690" cy="3742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Модульный</a:t>
          </a:r>
          <a:endParaRPr lang="ru-RU" sz="1400" kern="1200" dirty="0"/>
        </a:p>
      </dsp:txBody>
      <dsp:txXfrm>
        <a:off x="3978997" y="1172701"/>
        <a:ext cx="1717690" cy="374272"/>
      </dsp:txXfrm>
    </dsp:sp>
    <dsp:sp modelId="{1EBF79E0-F4B6-4C9D-80FA-6562D9B5390D}">
      <dsp:nvSpPr>
        <dsp:cNvPr id="0" name=""/>
        <dsp:cNvSpPr/>
      </dsp:nvSpPr>
      <dsp:spPr>
        <a:xfrm>
          <a:off x="5942210" y="938780"/>
          <a:ext cx="1577607" cy="3742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Этажерочные</a:t>
          </a:r>
          <a:r>
            <a:rPr lang="ru-RU" sz="1400" kern="1200" dirty="0" smtClean="0"/>
            <a:t> ММ</a:t>
          </a:r>
          <a:endParaRPr lang="ru-RU" sz="1400" kern="1200" dirty="0"/>
        </a:p>
      </dsp:txBody>
      <dsp:txXfrm>
        <a:off x="5942210" y="938780"/>
        <a:ext cx="1577607" cy="374272"/>
      </dsp:txXfrm>
    </dsp:sp>
    <dsp:sp modelId="{D37FE031-8CC9-4E03-8931-C4E0B0340D96}">
      <dsp:nvSpPr>
        <dsp:cNvPr id="0" name=""/>
        <dsp:cNvSpPr/>
      </dsp:nvSpPr>
      <dsp:spPr>
        <a:xfrm>
          <a:off x="5942210" y="1406621"/>
          <a:ext cx="1577607" cy="3742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Плоские ММ</a:t>
          </a:r>
          <a:endParaRPr lang="ru-RU" sz="1400" kern="1200" dirty="0"/>
        </a:p>
      </dsp:txBody>
      <dsp:txXfrm>
        <a:off x="5942210" y="1406621"/>
        <a:ext cx="1577607" cy="374272"/>
      </dsp:txXfrm>
    </dsp:sp>
    <dsp:sp modelId="{0FFF49BE-3231-4AB8-9B69-536E02F9BF79}">
      <dsp:nvSpPr>
        <dsp:cNvPr id="0" name=""/>
        <dsp:cNvSpPr/>
      </dsp:nvSpPr>
      <dsp:spPr>
        <a:xfrm>
          <a:off x="3978997" y="1640541"/>
          <a:ext cx="1705328" cy="3742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Смешанный</a:t>
          </a:r>
          <a:endParaRPr lang="ru-RU" sz="1400" kern="1200" dirty="0"/>
        </a:p>
      </dsp:txBody>
      <dsp:txXfrm>
        <a:off x="3978997" y="1640541"/>
        <a:ext cx="1705328" cy="374272"/>
      </dsp:txXfrm>
    </dsp:sp>
    <dsp:sp modelId="{C77ECD74-490A-4BA1-B5C8-60DBE863F223}">
      <dsp:nvSpPr>
        <dsp:cNvPr id="0" name=""/>
        <dsp:cNvSpPr/>
      </dsp:nvSpPr>
      <dsp:spPr>
        <a:xfrm>
          <a:off x="2262780" y="3161024"/>
          <a:ext cx="1553644" cy="37427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Приёмы</a:t>
          </a:r>
          <a:endParaRPr lang="ru-RU" sz="1600" b="1" kern="1200" dirty="0"/>
        </a:p>
      </dsp:txBody>
      <dsp:txXfrm>
        <a:off x="2262780" y="3161024"/>
        <a:ext cx="1553644" cy="374272"/>
      </dsp:txXfrm>
    </dsp:sp>
    <dsp:sp modelId="{B0A220C7-B808-4A8F-A01C-7500008500F9}">
      <dsp:nvSpPr>
        <dsp:cNvPr id="0" name=""/>
        <dsp:cNvSpPr/>
      </dsp:nvSpPr>
      <dsp:spPr>
        <a:xfrm>
          <a:off x="4061947" y="2108382"/>
          <a:ext cx="1705708" cy="3742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Аналитический</a:t>
          </a:r>
          <a:endParaRPr lang="ru-RU" sz="1400" kern="1200" dirty="0"/>
        </a:p>
      </dsp:txBody>
      <dsp:txXfrm>
        <a:off x="4061947" y="2108382"/>
        <a:ext cx="1705708" cy="374272"/>
      </dsp:txXfrm>
    </dsp:sp>
    <dsp:sp modelId="{CBF4078B-C584-4C45-AC4F-89950F6CF327}">
      <dsp:nvSpPr>
        <dsp:cNvPr id="0" name=""/>
        <dsp:cNvSpPr/>
      </dsp:nvSpPr>
      <dsp:spPr>
        <a:xfrm>
          <a:off x="4061947" y="2576223"/>
          <a:ext cx="1696366" cy="3742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Номографический</a:t>
          </a:r>
          <a:endParaRPr lang="ru-RU" sz="1400" kern="1200" dirty="0"/>
        </a:p>
      </dsp:txBody>
      <dsp:txXfrm>
        <a:off x="4061947" y="2576223"/>
        <a:ext cx="1696366" cy="374272"/>
      </dsp:txXfrm>
    </dsp:sp>
    <dsp:sp modelId="{EF6C9897-B5FF-41EA-A000-9606A7C4158E}">
      <dsp:nvSpPr>
        <dsp:cNvPr id="0" name=""/>
        <dsp:cNvSpPr/>
      </dsp:nvSpPr>
      <dsp:spPr>
        <a:xfrm>
          <a:off x="4061947" y="3044064"/>
          <a:ext cx="1713958" cy="3742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Аппликационный</a:t>
          </a:r>
          <a:endParaRPr lang="ru-RU" sz="1400" kern="1200" dirty="0"/>
        </a:p>
      </dsp:txBody>
      <dsp:txXfrm>
        <a:off x="4061947" y="3044064"/>
        <a:ext cx="1713958" cy="374272"/>
      </dsp:txXfrm>
    </dsp:sp>
    <dsp:sp modelId="{C6F9DAE5-B2BB-43E6-AFCF-68D593C24173}">
      <dsp:nvSpPr>
        <dsp:cNvPr id="0" name=""/>
        <dsp:cNvSpPr/>
      </dsp:nvSpPr>
      <dsp:spPr>
        <a:xfrm>
          <a:off x="6021428" y="2576223"/>
          <a:ext cx="1707194" cy="3742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Бумажные аппликации</a:t>
          </a:r>
          <a:endParaRPr lang="ru-RU" sz="1400" kern="1200" dirty="0"/>
        </a:p>
      </dsp:txBody>
      <dsp:txXfrm>
        <a:off x="6021428" y="2576223"/>
        <a:ext cx="1707194" cy="374272"/>
      </dsp:txXfrm>
    </dsp:sp>
    <dsp:sp modelId="{85926FCA-471B-4558-A503-689735E01328}">
      <dsp:nvSpPr>
        <dsp:cNvPr id="0" name=""/>
        <dsp:cNvSpPr/>
      </dsp:nvSpPr>
      <dsp:spPr>
        <a:xfrm>
          <a:off x="6021428" y="3044064"/>
          <a:ext cx="1707194" cy="3742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Магнитные аппликации</a:t>
          </a:r>
          <a:endParaRPr lang="ru-RU" sz="1400" kern="1200" dirty="0"/>
        </a:p>
      </dsp:txBody>
      <dsp:txXfrm>
        <a:off x="6021428" y="3044064"/>
        <a:ext cx="1707194" cy="374272"/>
      </dsp:txXfrm>
    </dsp:sp>
    <dsp:sp modelId="{647A7C18-598A-49B8-9EC1-2EEDD0762BF7}">
      <dsp:nvSpPr>
        <dsp:cNvPr id="0" name=""/>
        <dsp:cNvSpPr/>
      </dsp:nvSpPr>
      <dsp:spPr>
        <a:xfrm>
          <a:off x="6021428" y="3511905"/>
          <a:ext cx="1707194" cy="3742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Машинное размещение</a:t>
          </a:r>
          <a:endParaRPr lang="ru-RU" sz="1400" kern="1200" dirty="0"/>
        </a:p>
      </dsp:txBody>
      <dsp:txXfrm>
        <a:off x="6021428" y="3511905"/>
        <a:ext cx="1707194" cy="374272"/>
      </dsp:txXfrm>
    </dsp:sp>
    <dsp:sp modelId="{1A2328FD-4057-4653-9B62-4AEFB18E266B}">
      <dsp:nvSpPr>
        <dsp:cNvPr id="0" name=""/>
        <dsp:cNvSpPr/>
      </dsp:nvSpPr>
      <dsp:spPr>
        <a:xfrm>
          <a:off x="4061947" y="3511905"/>
          <a:ext cx="1717690" cy="3742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Машино-строительный</a:t>
          </a:r>
          <a:endParaRPr lang="ru-RU" sz="1400" kern="1200" dirty="0"/>
        </a:p>
      </dsp:txBody>
      <dsp:txXfrm>
        <a:off x="4061947" y="3511905"/>
        <a:ext cx="1717690" cy="374272"/>
      </dsp:txXfrm>
    </dsp:sp>
    <dsp:sp modelId="{F1E73071-3E47-48E2-B26E-7B4AA718118F}">
      <dsp:nvSpPr>
        <dsp:cNvPr id="0" name=""/>
        <dsp:cNvSpPr/>
      </dsp:nvSpPr>
      <dsp:spPr>
        <a:xfrm>
          <a:off x="4061947" y="4213666"/>
          <a:ext cx="1717690" cy="3742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Модельный</a:t>
          </a:r>
          <a:endParaRPr lang="ru-RU" sz="1400" kern="1200" dirty="0"/>
        </a:p>
      </dsp:txBody>
      <dsp:txXfrm>
        <a:off x="4061947" y="4213666"/>
        <a:ext cx="1717690" cy="374272"/>
      </dsp:txXfrm>
    </dsp:sp>
    <dsp:sp modelId="{89C94F10-F813-4845-8D90-E53486CD063B}">
      <dsp:nvSpPr>
        <dsp:cNvPr id="0" name=""/>
        <dsp:cNvSpPr/>
      </dsp:nvSpPr>
      <dsp:spPr>
        <a:xfrm>
          <a:off x="6025160" y="3979745"/>
          <a:ext cx="1710078" cy="3742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Упрощённый</a:t>
          </a:r>
          <a:endParaRPr lang="ru-RU" sz="1400" kern="1200" dirty="0"/>
        </a:p>
      </dsp:txBody>
      <dsp:txXfrm>
        <a:off x="6025160" y="3979745"/>
        <a:ext cx="1710078" cy="374272"/>
      </dsp:txXfrm>
    </dsp:sp>
    <dsp:sp modelId="{4C174C0D-9672-4064-A7E9-2E267265441A}">
      <dsp:nvSpPr>
        <dsp:cNvPr id="0" name=""/>
        <dsp:cNvSpPr/>
      </dsp:nvSpPr>
      <dsp:spPr>
        <a:xfrm>
          <a:off x="6025160" y="4447586"/>
          <a:ext cx="1710078" cy="3742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Натурный</a:t>
          </a:r>
          <a:endParaRPr lang="ru-RU" sz="1400" kern="1200" dirty="0"/>
        </a:p>
      </dsp:txBody>
      <dsp:txXfrm>
        <a:off x="6025160" y="4447586"/>
        <a:ext cx="1710078" cy="374272"/>
      </dsp:txXfrm>
    </dsp:sp>
    <dsp:sp modelId="{25B3C7BB-A228-42E4-B8EC-423A58450D01}">
      <dsp:nvSpPr>
        <dsp:cNvPr id="0" name=""/>
        <dsp:cNvSpPr/>
      </dsp:nvSpPr>
      <dsp:spPr>
        <a:xfrm>
          <a:off x="2262780" y="5149347"/>
          <a:ext cx="1515649" cy="37427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Способы</a:t>
          </a:r>
          <a:endParaRPr lang="ru-RU" sz="1600" b="1" kern="1200" dirty="0"/>
        </a:p>
      </dsp:txBody>
      <dsp:txXfrm>
        <a:off x="2262780" y="5149347"/>
        <a:ext cx="1515649" cy="374272"/>
      </dsp:txXfrm>
    </dsp:sp>
    <dsp:sp modelId="{1FBFC2C0-9F61-40FA-B5A6-629168D9B6C9}">
      <dsp:nvSpPr>
        <dsp:cNvPr id="0" name=""/>
        <dsp:cNvSpPr/>
      </dsp:nvSpPr>
      <dsp:spPr>
        <a:xfrm>
          <a:off x="4023952" y="4915427"/>
          <a:ext cx="2182010" cy="3742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Централизованный</a:t>
          </a:r>
          <a:endParaRPr lang="ru-RU" sz="1300" kern="1200" dirty="0"/>
        </a:p>
      </dsp:txBody>
      <dsp:txXfrm>
        <a:off x="4023952" y="4915427"/>
        <a:ext cx="2182010" cy="374272"/>
      </dsp:txXfrm>
    </dsp:sp>
    <dsp:sp modelId="{24580E2F-BC85-44C9-A674-63EA0F704A4E}">
      <dsp:nvSpPr>
        <dsp:cNvPr id="0" name=""/>
        <dsp:cNvSpPr/>
      </dsp:nvSpPr>
      <dsp:spPr>
        <a:xfrm>
          <a:off x="4023952" y="5383268"/>
          <a:ext cx="2204021" cy="3742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err="1" smtClean="0"/>
            <a:t>Децентраллизованный</a:t>
          </a:r>
          <a:endParaRPr lang="ru-RU" sz="1300" kern="1200" dirty="0"/>
        </a:p>
      </dsp:txBody>
      <dsp:txXfrm>
        <a:off x="4023952" y="5383268"/>
        <a:ext cx="2204021" cy="3742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5B776-F44E-4B74-962C-BFB05B97F41E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EE5FBB-837C-4FBB-A0F2-187DC2641F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826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828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E5FBB-837C-4FBB-A0F2-187DC2641F5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304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E5FBB-837C-4FBB-A0F2-187DC2641F5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538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E5FBB-837C-4FBB-A0F2-187DC2641F5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892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E5FBB-837C-4FBB-A0F2-187DC2641F5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1418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E5FBB-837C-4FBB-A0F2-187DC2641F5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393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E5FBB-837C-4FBB-A0F2-187DC2641F5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751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E5FBB-837C-4FBB-A0F2-187DC2641F5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7297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E5FBB-837C-4FBB-A0F2-187DC2641F5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2530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E5FBB-837C-4FBB-A0F2-187DC2641F5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6259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E5FBB-837C-4FBB-A0F2-187DC2641F5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8486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E5FBB-837C-4FBB-A0F2-187DC2641F5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2634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E5FBB-837C-4FBB-A0F2-187DC2641F5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8961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E5FBB-837C-4FBB-A0F2-187DC2641F5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2061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E5FBB-837C-4FBB-A0F2-187DC2641F5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7894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E5FBB-837C-4FBB-A0F2-187DC2641F5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8649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E5FBB-837C-4FBB-A0F2-187DC2641F5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951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E5FBB-837C-4FBB-A0F2-187DC2641F5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9339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E5FBB-837C-4FBB-A0F2-187DC2641F55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0841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E5FBB-837C-4FBB-A0F2-187DC2641F55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2449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E5FBB-837C-4FBB-A0F2-187DC2641F55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515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C1C2-D9D5-4E2D-92A2-94A4E34E49E2}" type="datetimeFigureOut">
              <a:rPr lang="ru-RU" smtClean="0"/>
              <a:pPr/>
              <a:t>27.04.2014</a:t>
            </a:fld>
            <a:endParaRPr lang="ru-RU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8823-4CC3-47AC-94DE-66A5205062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C1C2-D9D5-4E2D-92A2-94A4E34E49E2}" type="datetimeFigureOut">
              <a:rPr lang="ru-RU" smtClean="0"/>
              <a:pPr/>
              <a:t>27.04.2014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8823-4CC3-47AC-94DE-66A5205062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C1C2-D9D5-4E2D-92A2-94A4E34E49E2}" type="datetimeFigureOut">
              <a:rPr lang="ru-RU" smtClean="0"/>
              <a:pPr/>
              <a:t>27.04.2014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8823-4CC3-47AC-94DE-66A5205062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C1C2-D9D5-4E2D-92A2-94A4E34E49E2}" type="datetimeFigureOut">
              <a:rPr lang="ru-RU" smtClean="0"/>
              <a:pPr/>
              <a:t>27.04.2014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8823-4CC3-47AC-94DE-66A5205062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C1C2-D9D5-4E2D-92A2-94A4E34E49E2}" type="datetimeFigureOut">
              <a:rPr lang="ru-RU" smtClean="0"/>
              <a:pPr/>
              <a:t>27.04.2014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8823-4CC3-47AC-94DE-66A5205062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C1C2-D9D5-4E2D-92A2-94A4E34E49E2}" type="datetimeFigureOut">
              <a:rPr lang="ru-RU" smtClean="0"/>
              <a:pPr/>
              <a:t>27.04.2014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8823-4CC3-47AC-94DE-66A5205062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C1C2-D9D5-4E2D-92A2-94A4E34E49E2}" type="datetimeFigureOut">
              <a:rPr lang="ru-RU" smtClean="0"/>
              <a:pPr/>
              <a:t>27.04.2014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8823-4CC3-47AC-94DE-66A5205062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C1C2-D9D5-4E2D-92A2-94A4E34E49E2}" type="datetimeFigureOut">
              <a:rPr lang="ru-RU" smtClean="0"/>
              <a:pPr/>
              <a:t>27.04.2014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8823-4CC3-47AC-94DE-66A5205062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C1C2-D9D5-4E2D-92A2-94A4E34E49E2}" type="datetimeFigureOut">
              <a:rPr lang="ru-RU" smtClean="0"/>
              <a:pPr/>
              <a:t>27.04.2014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D798823-4CC3-47AC-94DE-66A5205062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C1C2-D9D5-4E2D-92A2-94A4E34E49E2}" type="datetimeFigureOut">
              <a:rPr lang="ru-RU" smtClean="0"/>
              <a:pPr/>
              <a:t>27.04.2014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8823-4CC3-47AC-94DE-66A5205062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C1C2-D9D5-4E2D-92A2-94A4E34E49E2}" type="datetimeFigureOut">
              <a:rPr lang="ru-RU" smtClean="0"/>
              <a:pPr/>
              <a:t>27.04.2014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8823-4CC3-47AC-94DE-66A5205062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AFAC1C2-D9D5-4E2D-92A2-94A4E34E49E2}" type="datetimeFigureOut">
              <a:rPr lang="ru-RU" smtClean="0"/>
              <a:pPr/>
              <a:t>27.04.2014</a:t>
            </a:fld>
            <a:endParaRPr lang="ru-RU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D798823-4CC3-47AC-94DE-66A520506214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6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600" dirty="0" smtClean="0">
                <a:solidFill>
                  <a:schemeClr val="bg1"/>
                </a:solidFill>
              </a:rPr>
              <a:t>федерации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b="1" dirty="0">
                <a:solidFill>
                  <a:schemeClr val="bg1"/>
                </a:solidFill>
              </a:rPr>
              <a:t> 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6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Кафедра электроники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 smtClean="0">
                <a:solidFill>
                  <a:schemeClr val="bg1"/>
                </a:solidFill>
              </a:rPr>
              <a:t>«Основы</a:t>
            </a:r>
            <a:r>
              <a:rPr lang="en-US" sz="2100" dirty="0" smtClean="0">
                <a:solidFill>
                  <a:schemeClr val="bg1"/>
                </a:solidFill>
              </a:rPr>
              <a:t> </a:t>
            </a:r>
            <a:r>
              <a:rPr lang="ru-RU" sz="2100" dirty="0" smtClean="0">
                <a:solidFill>
                  <a:schemeClr val="bg1"/>
                </a:solidFill>
              </a:rPr>
              <a:t>конструирования и технологии производства РЭУ»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4100" b="1" dirty="0" smtClean="0">
                <a:solidFill>
                  <a:schemeClr val="bg2"/>
                </a:solidFill>
              </a:rPr>
              <a:t>Тема «</a:t>
            </a:r>
            <a:r>
              <a:rPr lang="ru-RU" altLang="ru-RU" sz="4100" dirty="0" smtClean="0">
                <a:solidFill>
                  <a:schemeClr val="bg2"/>
                </a:solidFill>
              </a:rPr>
              <a:t>Компоновка радиоэлектронных устройств</a:t>
            </a:r>
            <a:r>
              <a:rPr lang="ru-RU" sz="4100" b="1" dirty="0" smtClean="0">
                <a:solidFill>
                  <a:schemeClr val="bg2"/>
                </a:solidFill>
              </a:rPr>
              <a:t>»</a:t>
            </a:r>
            <a:endParaRPr lang="ru-RU" sz="4100" b="1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Ведущий преподаватель: 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Владивосток, 2014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1278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753953"/>
            <a:ext cx="7067128" cy="85270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СОДЕРЖАНИЕ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4772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800" dirty="0"/>
              <a:t>Цель компоновки. Методы компоновки: аналитические и модельные. Виды и особенности проведения аналитической компоновки РЭС. Виды и особенности проведения модельных видов компоновки: номографическая, модельная, графическая, натурная и машинная. Компоновка схемы носимой РЭС, возимой, стационарной, морской, авиационной, ракетно-космической. Выбор элементной базы: ИМС, дискретные радиоэлементы. Комплексный показатель качества. Оценочная функция. Оценка массогабаритных параметров проектируемой РЭА.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607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ЛИТЕРАТУРА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1. Основы </a:t>
            </a:r>
            <a:r>
              <a:rPr lang="ru-RU" sz="2400" dirty="0"/>
              <a:t>конструирования и технологии радиоэлектронных средств: учебное пособие для студ. вузов / Г. Ф. Баканов, С. С. Соколов, В. Ю. Суходольский. - М.: Академия, 2007. - 368 с.: ил</a:t>
            </a:r>
            <a:r>
              <a:rPr lang="ru-RU" sz="2400" dirty="0" smtClean="0"/>
              <a:t>.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323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568952" cy="5544616"/>
          </a:xfrm>
        </p:spPr>
        <p:txBody>
          <a:bodyPr>
            <a:noAutofit/>
          </a:bodyPr>
          <a:lstStyle/>
          <a:p>
            <a:pPr marL="36576" indent="0">
              <a:buNone/>
            </a:pPr>
            <a:r>
              <a:rPr lang="ru-RU" sz="2600" b="1" dirty="0" smtClean="0"/>
              <a:t>	</a:t>
            </a:r>
            <a:r>
              <a:rPr lang="ru-RU" sz="2400" b="1" dirty="0" smtClean="0">
                <a:solidFill>
                  <a:srgbClr val="C00000"/>
                </a:solidFill>
              </a:rPr>
              <a:t>Компоновка</a:t>
            </a:r>
            <a:r>
              <a:rPr lang="ru-RU" sz="2400" dirty="0" smtClean="0"/>
              <a:t> – это размещение на плоскости или в пространстве различных элементов электронной аппаратуры. </a:t>
            </a:r>
          </a:p>
          <a:p>
            <a:pPr marL="36576" indent="0">
              <a:buNone/>
            </a:pPr>
            <a:r>
              <a:rPr lang="ru-RU" sz="2400" dirty="0"/>
              <a:t>	</a:t>
            </a:r>
            <a:r>
              <a:rPr lang="ru-RU" sz="2400" b="1" dirty="0" smtClean="0">
                <a:solidFill>
                  <a:srgbClr val="C00000"/>
                </a:solidFill>
              </a:rPr>
              <a:t>Понятие элемента </a:t>
            </a:r>
            <a:r>
              <a:rPr lang="ru-RU" sz="2400" dirty="0" smtClean="0"/>
              <a:t>может изменяться при компоновке различных конструктивных уровней. </a:t>
            </a:r>
          </a:p>
          <a:p>
            <a:pPr marL="379476" indent="-342900">
              <a:buClr>
                <a:srgbClr val="C00000"/>
              </a:buClr>
            </a:pPr>
            <a:r>
              <a:rPr lang="ru-RU" sz="2400" dirty="0" smtClean="0"/>
              <a:t>При компоновке самих навесных компонентов (резисторов, емкостей, фрагментов полупроводниковых структур) такими элементами, например, могут быть исходные материалы, полуфабрикаты, части различных полупроводниковых структур. </a:t>
            </a:r>
          </a:p>
          <a:p>
            <a:pPr marL="379476" indent="-342900">
              <a:buClr>
                <a:srgbClr val="C00000"/>
              </a:buClr>
            </a:pPr>
            <a:r>
              <a:rPr lang="ru-RU" sz="2400" dirty="0" smtClean="0"/>
              <a:t>Для более сложных узлов в качестве элементов могут выступать отдельные дискретные компоненты, ИС, узлы, блоки, устройства.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839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56792"/>
            <a:ext cx="8640960" cy="4824536"/>
          </a:xfrm>
        </p:spPr>
        <p:txBody>
          <a:bodyPr>
            <a:noAutofit/>
          </a:bodyPr>
          <a:lstStyle/>
          <a:p>
            <a:pPr marL="379476" indent="-342900">
              <a:buClr>
                <a:srgbClr val="C00000"/>
              </a:buClr>
            </a:pPr>
            <a:r>
              <a:rPr lang="ru-RU" sz="2400" dirty="0" smtClean="0"/>
              <a:t>Компоновка в значительной степени определяет эффективность и качество РЭУ.  </a:t>
            </a:r>
          </a:p>
          <a:p>
            <a:pPr marL="36576" indent="0">
              <a:buClr>
                <a:srgbClr val="C00000"/>
              </a:buClr>
              <a:buNone/>
            </a:pPr>
            <a:r>
              <a:rPr lang="ru-RU" sz="2400" dirty="0" smtClean="0">
                <a:solidFill>
                  <a:srgbClr val="0070C0"/>
                </a:solidFill>
              </a:rPr>
              <a:t>При компоновке необходимо учитывать: </a:t>
            </a:r>
          </a:p>
          <a:p>
            <a:pPr marL="379476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/>
              <a:t>состав элементной базы, </a:t>
            </a:r>
          </a:p>
          <a:p>
            <a:pPr marL="379476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/>
              <a:t>возможности производства, </a:t>
            </a:r>
          </a:p>
          <a:p>
            <a:pPr marL="379476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/>
              <a:t>удобство изготовления, эксплуатации, ремонтопригодность, </a:t>
            </a:r>
          </a:p>
          <a:p>
            <a:pPr marL="379476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/>
              <a:t>необходимость защиты от дестабилизирующих факторов.</a:t>
            </a:r>
          </a:p>
          <a:p>
            <a:pPr marL="36576" indent="0">
              <a:buNone/>
            </a:pPr>
            <a:r>
              <a:rPr lang="ru-RU" sz="2400" b="1" dirty="0"/>
              <a:t>	</a:t>
            </a:r>
            <a:endParaRPr lang="ru-RU" sz="2400" b="1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982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27848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0070C0"/>
                </a:solidFill>
              </a:rPr>
              <a:t>Компоновка позволяет </a:t>
            </a:r>
            <a:r>
              <a:rPr lang="ru-RU" sz="2400" b="1" dirty="0" smtClean="0">
                <a:solidFill>
                  <a:srgbClr val="0070C0"/>
                </a:solidFill>
              </a:rPr>
              <a:t>оценить: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b="1" dirty="0" smtClean="0"/>
              <a:t> </a:t>
            </a:r>
            <a:r>
              <a:rPr lang="ru-RU" sz="2400" b="1" dirty="0"/>
              <a:t>электромагнитные, </a:t>
            </a:r>
            <a:endParaRPr lang="ru-RU" sz="2400" b="1" dirty="0" smtClean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b="1" dirty="0" smtClean="0"/>
              <a:t>тепловые</a:t>
            </a:r>
            <a:r>
              <a:rPr lang="ru-RU" sz="2400" b="1" dirty="0"/>
              <a:t>, </a:t>
            </a:r>
            <a:endParaRPr lang="ru-RU" sz="2400" b="1" dirty="0" smtClean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b="1" dirty="0" smtClean="0"/>
              <a:t>кинематические </a:t>
            </a:r>
            <a:r>
              <a:rPr lang="ru-RU" sz="2400" b="1" dirty="0"/>
              <a:t>связи, </a:t>
            </a:r>
            <a:endParaRPr lang="ru-RU" sz="2400" b="1" dirty="0" smtClean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b="1" dirty="0" smtClean="0"/>
              <a:t>основные </a:t>
            </a:r>
            <a:r>
              <a:rPr lang="ru-RU" sz="2400" b="1" dirty="0"/>
              <a:t>конструкторско-технологические решения;</a:t>
            </a:r>
            <a:r>
              <a:rPr lang="ru-RU" sz="2400" dirty="0"/>
              <a:t> </a:t>
            </a:r>
            <a:endParaRPr lang="ru-RU" sz="2400" dirty="0" smtClean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b="1" dirty="0" err="1" smtClean="0"/>
              <a:t>массо</a:t>
            </a:r>
            <a:r>
              <a:rPr lang="ru-RU" sz="2400" b="1" dirty="0" smtClean="0"/>
              <a:t>-габаритные;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b="1" dirty="0" err="1" smtClean="0"/>
              <a:t>надёжностные</a:t>
            </a:r>
            <a:r>
              <a:rPr lang="ru-RU" sz="2400" b="1" dirty="0" smtClean="0"/>
              <a:t> </a:t>
            </a:r>
            <a:r>
              <a:rPr lang="ru-RU" sz="2400" b="1" dirty="0"/>
              <a:t>параметры, </a:t>
            </a:r>
            <a:endParaRPr lang="ru-RU" sz="2400" b="1" dirty="0" smtClean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b="1" dirty="0" smtClean="0"/>
              <a:t>форму </a:t>
            </a:r>
            <a:r>
              <a:rPr lang="ru-RU" sz="2400" b="1" dirty="0"/>
              <a:t>изделия, </a:t>
            </a:r>
            <a:endParaRPr lang="ru-RU" sz="2400" b="1" dirty="0" smtClean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b="1" dirty="0" smtClean="0"/>
              <a:t>совместимость </a:t>
            </a:r>
            <a:r>
              <a:rPr lang="ru-RU" sz="2400" b="1" dirty="0"/>
              <a:t>с человеком-оператором и объектом установки.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707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568952" cy="5544616"/>
          </a:xfrm>
        </p:spPr>
        <p:txBody>
          <a:bodyPr>
            <a:normAutofit/>
          </a:bodyPr>
          <a:lstStyle/>
          <a:p>
            <a:pPr marL="379476" indent="-342900">
              <a:buClr>
                <a:srgbClr val="C00000"/>
              </a:buClr>
            </a:pPr>
            <a:r>
              <a:rPr lang="ru-RU" sz="2400" b="1" dirty="0" smtClean="0">
                <a:solidFill>
                  <a:srgbClr val="0070C0"/>
                </a:solidFill>
              </a:rPr>
              <a:t>Компоновочные документы </a:t>
            </a:r>
            <a:r>
              <a:rPr lang="ru-RU" sz="2400" dirty="0" smtClean="0"/>
              <a:t>(схема размещения, габаритный чертёж) и характеристики способствуют не только лучшему взаимопониманию всех разработчиков изделия, но и заказчиков, которые могут объективно сравнить  как подобные, так и разные по конструкторско-технологическим методам реализации конструкции.</a:t>
            </a:r>
          </a:p>
          <a:p>
            <a:pPr marL="379476" indent="-342900">
              <a:buClr>
                <a:srgbClr val="C00000"/>
              </a:buClr>
            </a:pPr>
            <a:r>
              <a:rPr lang="ru-RU" sz="2400" dirty="0" smtClean="0">
                <a:solidFill>
                  <a:srgbClr val="0070C0"/>
                </a:solidFill>
              </a:rPr>
              <a:t>В настоящие время известно несколько методов компоновки</a:t>
            </a:r>
            <a:r>
              <a:rPr lang="ru-RU" sz="2400" dirty="0" smtClean="0"/>
              <a:t>, которые различаться </a:t>
            </a:r>
          </a:p>
          <a:p>
            <a:pPr marL="379476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/>
              <a:t>принципами, заложенными в основу компоновки,</a:t>
            </a:r>
          </a:p>
          <a:p>
            <a:pPr marL="379476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/>
              <a:t>приёмами её выполнения, </a:t>
            </a:r>
          </a:p>
          <a:p>
            <a:pPr marL="379476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/>
              <a:t>способами пространственного размещения узлов. </a:t>
            </a:r>
            <a:r>
              <a:rPr lang="ru-RU" sz="2400" i="1" dirty="0" smtClean="0"/>
              <a:t>(рис 1.)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982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9737641"/>
              </p:ext>
            </p:extLst>
          </p:nvPr>
        </p:nvGraphicFramePr>
        <p:xfrm>
          <a:off x="179512" y="836712"/>
          <a:ext cx="8784976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874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24744"/>
            <a:ext cx="8568952" cy="5256584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ru-RU" sz="2400" b="1" dirty="0" smtClean="0"/>
              <a:t>	</a:t>
            </a:r>
          </a:p>
          <a:p>
            <a:pPr marL="379476" indent="-342900"/>
            <a:r>
              <a:rPr lang="ru-RU" sz="2400" b="1" dirty="0" smtClean="0">
                <a:solidFill>
                  <a:srgbClr val="C00000"/>
                </a:solidFill>
              </a:rPr>
              <a:t>Функциональный</a:t>
            </a:r>
            <a:r>
              <a:rPr lang="ru-RU" sz="2400" dirty="0" smtClean="0"/>
              <a:t> – метод конструирования  </a:t>
            </a:r>
            <a:r>
              <a:rPr lang="ru-RU" sz="2400" dirty="0" smtClean="0">
                <a:solidFill>
                  <a:srgbClr val="0070C0"/>
                </a:solidFill>
              </a:rPr>
              <a:t>заключается в объединение части электронного устройства в конструктивно законченный узел</a:t>
            </a:r>
            <a:r>
              <a:rPr lang="ru-RU" sz="2400" dirty="0" smtClean="0"/>
              <a:t>, способный выполнять частную задачу преобразования или формирования сигнала. 	</a:t>
            </a:r>
          </a:p>
          <a:p>
            <a:pPr marL="379476" indent="-342900"/>
            <a:r>
              <a:rPr lang="ru-RU" sz="2400" dirty="0" smtClean="0"/>
              <a:t>Позволяет получить функционально и конструктивно законченный узел, что облегчает производство и эксплуатацию. </a:t>
            </a:r>
          </a:p>
          <a:p>
            <a:pPr marL="379476" indent="-342900"/>
            <a:r>
              <a:rPr lang="ru-RU" sz="2400" dirty="0" smtClean="0">
                <a:solidFill>
                  <a:srgbClr val="0070C0"/>
                </a:solidFill>
              </a:rPr>
              <a:t>В зависимости от масштаба охвата одним узлом </a:t>
            </a:r>
            <a:r>
              <a:rPr lang="ru-RU" sz="2400" dirty="0" smtClean="0"/>
              <a:t>или блоком определённого набора  функций аппаратуры этот метод конструирования называется функционально-узловым или функционально-блочным.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982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568952" cy="5472608"/>
          </a:xfrm>
        </p:spPr>
        <p:txBody>
          <a:bodyPr>
            <a:normAutofit fontScale="92500" lnSpcReduction="20000"/>
          </a:bodyPr>
          <a:lstStyle/>
          <a:p>
            <a:pPr marL="36576" indent="0">
              <a:buNone/>
            </a:pPr>
            <a:r>
              <a:rPr lang="ru-RU" sz="2400" b="1" dirty="0" smtClean="0"/>
              <a:t>	</a:t>
            </a:r>
          </a:p>
          <a:p>
            <a:pPr marL="36576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Модульный</a:t>
            </a:r>
            <a:r>
              <a:rPr lang="ru-RU" dirty="0" smtClean="0"/>
              <a:t> - метод конструирования заключается  в создании узлов, которые были бы унифицированы по габаритным и установочным размерам. При этом функциональная законченность модуля отходит на второй план. Этот метод возник для унификации техпроцесса электромонтажных работ  и увеличения плотности компоновки.</a:t>
            </a:r>
          </a:p>
          <a:p>
            <a:pPr marL="493776" indent="-457200">
              <a:buClr>
                <a:srgbClr val="C00000"/>
              </a:buClr>
            </a:pPr>
            <a:r>
              <a:rPr lang="ru-RU" dirty="0" smtClean="0"/>
              <a:t>Появление микросхем привело к дальнейшему увеличению плотности компоновки и возможности ещё большей конструктивной и функциональной избыточности. </a:t>
            </a:r>
          </a:p>
          <a:p>
            <a:pPr marL="493776" indent="-457200">
              <a:buClr>
                <a:srgbClr val="C00000"/>
              </a:buClr>
            </a:pPr>
            <a:r>
              <a:rPr lang="ru-RU" dirty="0" smtClean="0"/>
              <a:t>Обычно микросхемы представляют собой функционально и конструктивно законченный модуль, т.е.  </a:t>
            </a:r>
            <a:r>
              <a:rPr lang="ru-RU" dirty="0" smtClean="0">
                <a:solidFill>
                  <a:srgbClr val="0070C0"/>
                </a:solidFill>
              </a:rPr>
              <a:t>ФУНКЦИОНАЛЬНЫЙ И МОДУЛЬНЫЙ ПРИНЦИП ПРИ КОНСТРУИРОВАНИИ МИКРОСХЕМ СОБЛЮДАЮТЬСЯ ОДНОВРЕМЕННО</a:t>
            </a:r>
            <a:r>
              <a:rPr lang="ru-RU" dirty="0" smtClean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982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24744"/>
            <a:ext cx="8928992" cy="5616624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ru-RU" sz="2400" b="1" dirty="0">
                <a:solidFill>
                  <a:srgbClr val="0070C0"/>
                </a:solidFill>
              </a:rPr>
              <a:t>К</a:t>
            </a:r>
            <a:r>
              <a:rPr lang="ru-RU" sz="2400" b="1" dirty="0" smtClean="0">
                <a:solidFill>
                  <a:srgbClr val="0070C0"/>
                </a:solidFill>
              </a:rPr>
              <a:t>омпоновка</a:t>
            </a:r>
            <a:r>
              <a:rPr lang="ru-RU" sz="2400" dirty="0" smtClean="0"/>
              <a:t> электронной аппаратуры </a:t>
            </a:r>
            <a:r>
              <a:rPr lang="ru-RU" sz="2400" dirty="0" smtClean="0">
                <a:solidFill>
                  <a:srgbClr val="0070C0"/>
                </a:solidFill>
              </a:rPr>
              <a:t>выполняется</a:t>
            </a:r>
            <a:r>
              <a:rPr lang="ru-RU" sz="2400" dirty="0" smtClean="0"/>
              <a:t> методом последовательных приближений </a:t>
            </a:r>
            <a:r>
              <a:rPr lang="ru-RU" sz="2400" dirty="0" smtClean="0">
                <a:solidFill>
                  <a:srgbClr val="0070C0"/>
                </a:solidFill>
              </a:rPr>
              <a:t>в несколько стадий</a:t>
            </a:r>
            <a:r>
              <a:rPr lang="ru-RU" sz="2400" dirty="0" smtClean="0"/>
              <a:t>.</a:t>
            </a:r>
          </a:p>
          <a:p>
            <a:pPr marL="379476" indent="-342900">
              <a:buFont typeface="Wingdings" panose="05000000000000000000" pitchFamily="2" charset="2"/>
              <a:buChar char="§"/>
            </a:pPr>
            <a:r>
              <a:rPr lang="ru-RU" sz="2400" dirty="0" smtClean="0"/>
              <a:t>На </a:t>
            </a:r>
            <a:r>
              <a:rPr lang="ru-RU" sz="2400" u="sng" dirty="0" smtClean="0">
                <a:solidFill>
                  <a:srgbClr val="C00000"/>
                </a:solidFill>
              </a:rPr>
              <a:t>первой стадии</a:t>
            </a:r>
            <a:r>
              <a:rPr lang="ru-RU" sz="2400" dirty="0" smtClean="0"/>
              <a:t>, пользуясь укрупнёнными компоновочными характеристиками (габариты, объём, масса, мощность питания, надёжность и т. п. ) аналогичных изделий или их частей, главный конструктор и его группа компоновки оценивают возможности создания требуемой системы. </a:t>
            </a:r>
          </a:p>
          <a:p>
            <a:pPr marL="379476" indent="-342900">
              <a:buFont typeface="Wingdings" panose="05000000000000000000" pitchFamily="2" charset="2"/>
              <a:buChar char="§"/>
            </a:pPr>
            <a:r>
              <a:rPr lang="ru-RU" sz="2400" dirty="0" smtClean="0"/>
              <a:t>Если полученные результаты позволяют дать на этот вопрос положительный ответ, то составляют сводные таблицы. </a:t>
            </a:r>
          </a:p>
          <a:p>
            <a:pPr marL="379476" indent="-342900">
              <a:buFont typeface="Wingdings" panose="05000000000000000000" pitchFamily="2" charset="2"/>
              <a:buChar char="§"/>
            </a:pPr>
            <a:r>
              <a:rPr lang="ru-RU" sz="2400" dirty="0" smtClean="0"/>
              <a:t>На этой же стадии разработчики составляют структурные схемы и схемы соединений отдельных частей системы, временные и пространственные диаграммы её работы.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982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28800"/>
            <a:ext cx="8568952" cy="4968552"/>
          </a:xfrm>
        </p:spPr>
        <p:txBody>
          <a:bodyPr>
            <a:normAutofit/>
          </a:bodyPr>
          <a:lstStyle/>
          <a:p>
            <a:pPr marL="379476" indent="-342900"/>
            <a:r>
              <a:rPr lang="ru-RU" sz="2400" dirty="0" smtClean="0"/>
              <a:t>На </a:t>
            </a:r>
            <a:r>
              <a:rPr lang="ru-RU" sz="2400" u="sng" dirty="0" smtClean="0">
                <a:solidFill>
                  <a:srgbClr val="C00000"/>
                </a:solidFill>
              </a:rPr>
              <a:t>второй стадии</a:t>
            </a:r>
            <a:r>
              <a:rPr lang="ru-RU" sz="2400" dirty="0" smtClean="0"/>
              <a:t>, пользуясь данными, полученными ранее, и требованиями технического задания, определяют требуемое число операторов и эскизную компоновку рабочего места.</a:t>
            </a:r>
          </a:p>
          <a:p>
            <a:pPr marL="379476" indent="-342900"/>
            <a:r>
              <a:rPr lang="ru-RU" sz="2400" dirty="0" smtClean="0">
                <a:solidFill>
                  <a:srgbClr val="0070C0"/>
                </a:solidFill>
              </a:rPr>
              <a:t>Результатом этой стадии </a:t>
            </a:r>
            <a:r>
              <a:rPr lang="ru-RU" sz="2400" dirty="0" smtClean="0"/>
              <a:t>являются эскизные чертежи рабочего места оператора и необходимые изменения всей структурной схемы изделия при введении дополнительных согласующих и автоматизированных устройств.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982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00808"/>
            <a:ext cx="8568952" cy="4896544"/>
          </a:xfrm>
        </p:spPr>
        <p:txBody>
          <a:bodyPr>
            <a:normAutofit/>
          </a:bodyPr>
          <a:lstStyle/>
          <a:p>
            <a:pPr marL="379476" indent="-342900"/>
            <a:r>
              <a:rPr lang="ru-RU" sz="2400" dirty="0" smtClean="0"/>
              <a:t>Содержанием </a:t>
            </a:r>
            <a:r>
              <a:rPr lang="ru-RU" sz="2400" u="sng" dirty="0" smtClean="0">
                <a:solidFill>
                  <a:srgbClr val="C00000"/>
                </a:solidFill>
              </a:rPr>
              <a:t>третьей стадии </a:t>
            </a:r>
            <a:r>
              <a:rPr lang="ru-RU" sz="2400" dirty="0" smtClean="0"/>
              <a:t>является  эскизная компоновка на объекте установки аппаратуры (автофургон, цех и т. д.). </a:t>
            </a:r>
          </a:p>
          <a:p>
            <a:pPr marL="379476" indent="-342900"/>
            <a:r>
              <a:rPr lang="ru-RU" sz="2400" dirty="0" smtClean="0"/>
              <a:t>Наиболее сложной частью этой работы является размещение различных приёмников внешней информации, на компоновку которых сильно влияет сам объект.</a:t>
            </a:r>
          </a:p>
          <a:p>
            <a:pPr marL="379476" indent="-342900"/>
            <a:r>
              <a:rPr lang="ru-RU" sz="2400" dirty="0" smtClean="0"/>
              <a:t>На этой же стадии решают вопрос о размещении систем </a:t>
            </a:r>
            <a:r>
              <a:rPr lang="ru-RU" sz="2400" dirty="0" smtClean="0">
                <a:solidFill>
                  <a:srgbClr val="0070C0"/>
                </a:solidFill>
              </a:rPr>
              <a:t>охлаждения, ветрозащиты, герметизации</a:t>
            </a:r>
            <a:r>
              <a:rPr lang="ru-RU" sz="2400" dirty="0" smtClean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982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08720"/>
            <a:ext cx="8928992" cy="5832648"/>
          </a:xfrm>
        </p:spPr>
        <p:txBody>
          <a:bodyPr>
            <a:normAutofit fontScale="92500"/>
          </a:bodyPr>
          <a:lstStyle/>
          <a:p>
            <a:pPr marL="379476" indent="-342900"/>
            <a:r>
              <a:rPr lang="ru-RU" sz="2400" dirty="0" smtClean="0"/>
              <a:t>         На </a:t>
            </a:r>
            <a:r>
              <a:rPr lang="ru-RU" sz="2400" u="sng" dirty="0" smtClean="0">
                <a:solidFill>
                  <a:srgbClr val="C00000"/>
                </a:solidFill>
              </a:rPr>
              <a:t>четвертой стадии</a:t>
            </a:r>
            <a:r>
              <a:rPr lang="ru-RU" sz="2400" dirty="0" smtClean="0">
                <a:solidFill>
                  <a:srgbClr val="C00000"/>
                </a:solidFill>
              </a:rPr>
              <a:t> </a:t>
            </a:r>
            <a:r>
              <a:rPr lang="ru-RU" sz="2400" dirty="0" smtClean="0"/>
              <a:t>осуществляют эскизную компоновку всей системы, формируют требования к компоновочным характеристикам: </a:t>
            </a:r>
          </a:p>
          <a:p>
            <a:pPr marL="379476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/>
              <a:t>геометрии, объёму, массе</a:t>
            </a:r>
            <a:r>
              <a:rPr lang="ru-RU" sz="2400" dirty="0"/>
              <a:t>;</a:t>
            </a:r>
            <a:r>
              <a:rPr lang="ru-RU" sz="2400" dirty="0" smtClean="0"/>
              <a:t> </a:t>
            </a:r>
          </a:p>
          <a:p>
            <a:pPr marL="379476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/>
              <a:t>положения центра тяжести блоков и центра тяжести системы автоматизации; </a:t>
            </a:r>
          </a:p>
          <a:p>
            <a:pPr marL="379476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/>
              <a:t>применению систем охлаждения и теплозащиты; </a:t>
            </a:r>
          </a:p>
          <a:p>
            <a:pPr marL="379476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/>
              <a:t>определяют источники нежелательных воздействий и направление их максимума; </a:t>
            </a:r>
          </a:p>
          <a:p>
            <a:pPr marL="379476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/>
              <a:t>расположение электрических и механических разъёмов; </a:t>
            </a:r>
          </a:p>
          <a:p>
            <a:pPr marL="379476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/>
              <a:t>сменных и регулировочных элементов; </a:t>
            </a:r>
          </a:p>
          <a:p>
            <a:pPr marL="379476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 smtClean="0"/>
              <a:t>пути	подхода к блокам и их узлам и т. п.</a:t>
            </a:r>
          </a:p>
          <a:p>
            <a:pPr marL="379476" indent="-342900">
              <a:buClr>
                <a:srgbClr val="C00000"/>
              </a:buClr>
            </a:pPr>
            <a:r>
              <a:rPr lang="ru-RU" sz="2400" dirty="0" smtClean="0"/>
              <a:t>На этой стадии очень важно учесть особенности работы узлов в условиях микроклимата, а так же возможности производства.</a:t>
            </a:r>
          </a:p>
          <a:p>
            <a:pPr marL="379476" indent="-342900">
              <a:buClr>
                <a:srgbClr val="C00000"/>
              </a:buClr>
            </a:pPr>
            <a:r>
              <a:rPr lang="ru-RU" sz="2400" dirty="0" smtClean="0"/>
              <a:t> Результатом этой стадии являются рабочие чертежи.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982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28800"/>
            <a:ext cx="8568952" cy="4680520"/>
          </a:xfrm>
        </p:spPr>
        <p:txBody>
          <a:bodyPr>
            <a:normAutofit/>
          </a:bodyPr>
          <a:lstStyle/>
          <a:p>
            <a:pPr marL="379476" indent="-342900">
              <a:buFont typeface="Wingdings" panose="05000000000000000000" pitchFamily="2" charset="2"/>
              <a:buChar char="q"/>
            </a:pPr>
            <a:r>
              <a:rPr lang="ru-RU" sz="2400" dirty="0" smtClean="0"/>
              <a:t>Если результаты какой-либо стадии не удовлетворяют компоновщиков, то рассматривается другой вариант и сравнивается с предыдущим.</a:t>
            </a:r>
          </a:p>
          <a:p>
            <a:pPr marL="379476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solidFill>
                  <a:srgbClr val="C00000"/>
                </a:solidFill>
              </a:rPr>
              <a:t>Таким образом</a:t>
            </a:r>
            <a:r>
              <a:rPr lang="ru-RU" sz="2400" dirty="0" smtClean="0"/>
              <a:t>, компоновка электронной системы в целом, как и компоновка отдельных её частей, выполняется методами последовательных приближений и коррекции с учётом особенностей собственно аппаратуры, объекта установки аппаратуры, человека оператора, производства.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982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92696"/>
            <a:ext cx="8568952" cy="5904656"/>
          </a:xfrm>
        </p:spPr>
        <p:txBody>
          <a:bodyPr>
            <a:normAutofit/>
          </a:bodyPr>
          <a:lstStyle/>
          <a:p>
            <a:pPr marL="36576" indent="0">
              <a:buNone/>
            </a:pPr>
            <a:endParaRPr lang="ru-RU" sz="2400" b="1" dirty="0" smtClean="0"/>
          </a:p>
          <a:p>
            <a:pPr marL="36576" indent="0">
              <a:buNone/>
            </a:pPr>
            <a:endParaRPr lang="ru-RU" sz="2400" b="1" dirty="0"/>
          </a:p>
          <a:p>
            <a:pPr marL="36576" indent="0">
              <a:buNone/>
            </a:pPr>
            <a:r>
              <a:rPr lang="ru-RU" sz="2400" b="1" dirty="0" smtClean="0"/>
              <a:t>На </a:t>
            </a:r>
            <a:r>
              <a:rPr lang="ru-RU" sz="2400" b="1" dirty="0"/>
              <a:t>различных стадиях применяются разные приёмы компоновочных работ:</a:t>
            </a:r>
          </a:p>
          <a:p>
            <a:endParaRPr lang="ru-RU" sz="2400" b="1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/>
              <a:t>Аналитический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/>
              <a:t>Номографический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/>
              <a:t>Аппликационный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/>
              <a:t>Машиностроительный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400" dirty="0"/>
              <a:t>Модельный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982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8784976" cy="5328592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ru-RU" sz="2400" b="1" dirty="0" smtClean="0"/>
              <a:t>	</a:t>
            </a:r>
          </a:p>
          <a:p>
            <a:pPr marL="36576" indent="0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Аналитический</a:t>
            </a:r>
            <a:r>
              <a:rPr lang="ru-RU" sz="2400" dirty="0" smtClean="0"/>
              <a:t> - приём оценки ожидаемого объема конструкции заключается в следующем. </a:t>
            </a:r>
          </a:p>
          <a:p>
            <a:pPr marL="379476" indent="-342900"/>
            <a:r>
              <a:rPr lang="ru-RU" sz="2400" dirty="0" smtClean="0"/>
              <a:t>В начале подсчитывают число элементов различного вида и ориентировочный объём каждого элемента. </a:t>
            </a:r>
          </a:p>
          <a:p>
            <a:pPr marL="379476" indent="-342900"/>
            <a:r>
              <a:rPr lang="ru-RU" sz="2400" dirty="0" smtClean="0"/>
              <a:t>Затем с учётом практически достижимого коэффициента заполнения объема подсчитывают ожидаемый объём конструкции. </a:t>
            </a:r>
          </a:p>
          <a:p>
            <a:pPr marL="36576" indent="0">
              <a:buNone/>
            </a:pPr>
            <a:r>
              <a:rPr lang="ru-RU" sz="2400" dirty="0" smtClean="0"/>
              <a:t>Для сложной аппаратуры этот метод часто оказывается трудоемким и малоэффективным.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982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0070C0"/>
                </a:solidFill>
              </a:rPr>
              <a:t>Повысить </a:t>
            </a:r>
            <a:r>
              <a:rPr lang="ru-RU" sz="2400" b="1" dirty="0" smtClean="0">
                <a:solidFill>
                  <a:srgbClr val="0070C0"/>
                </a:solidFill>
              </a:rPr>
              <a:t>эффективность </a:t>
            </a:r>
            <a:r>
              <a:rPr lang="ru-RU" sz="2400" dirty="0" smtClean="0"/>
              <a:t>аналитического метода </a:t>
            </a:r>
            <a:r>
              <a:rPr lang="ru-RU" sz="2400" dirty="0"/>
              <a:t>можно с помощью </a:t>
            </a:r>
            <a:r>
              <a:rPr lang="ru-RU" sz="2400" dirty="0" smtClean="0"/>
              <a:t>номограмм </a:t>
            </a:r>
            <a:r>
              <a:rPr lang="ru-RU" sz="2400" dirty="0"/>
              <a:t>(</a:t>
            </a:r>
            <a:r>
              <a:rPr lang="ru-RU" sz="2400" b="1" dirty="0">
                <a:solidFill>
                  <a:srgbClr val="C00000"/>
                </a:solidFill>
              </a:rPr>
              <a:t>номографический метод</a:t>
            </a:r>
            <a:r>
              <a:rPr lang="ru-RU" sz="2400" dirty="0"/>
              <a:t>)</a:t>
            </a:r>
            <a:r>
              <a:rPr lang="ru-RU" sz="2400" dirty="0" smtClean="0"/>
              <a:t>, </a:t>
            </a:r>
            <a:r>
              <a:rPr lang="ru-RU" sz="2400" dirty="0"/>
              <a:t>что резко сокращает время </a:t>
            </a:r>
            <a:r>
              <a:rPr lang="ru-RU" sz="2400" dirty="0" smtClean="0"/>
              <a:t>расчётов. </a:t>
            </a:r>
          </a:p>
          <a:p>
            <a:r>
              <a:rPr lang="ru-RU" sz="2400" dirty="0" smtClean="0"/>
              <a:t>Однако </a:t>
            </a:r>
            <a:r>
              <a:rPr lang="ru-RU" sz="2400" dirty="0"/>
              <a:t>часто для новых элементов  номограммы отсутствуют, что приводит к снижению эффективности этого метода.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Аналитическая </a:t>
            </a:r>
            <a:r>
              <a:rPr lang="ru-RU" sz="2400" dirty="0"/>
              <a:t>и номографическая компоновка производятся по перечню элементов принципиальных схем.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189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496944" cy="5544616"/>
          </a:xfrm>
        </p:spPr>
        <p:txBody>
          <a:bodyPr>
            <a:normAutofit fontScale="92500" lnSpcReduction="10000"/>
          </a:bodyPr>
          <a:lstStyle/>
          <a:p>
            <a:pPr marL="36576" indent="0">
              <a:buNone/>
            </a:pPr>
            <a:r>
              <a:rPr lang="ru-RU" sz="2400" b="1" dirty="0" smtClean="0"/>
              <a:t>	</a:t>
            </a:r>
            <a:r>
              <a:rPr lang="ru-RU" dirty="0" smtClean="0"/>
              <a:t>Описанные выше приёмы не обладают наглядностью и надают возможности выполнить пространственные и компоновочные эскизы.  </a:t>
            </a:r>
          </a:p>
          <a:p>
            <a:pPr marL="493776" indent="-457200"/>
            <a:r>
              <a:rPr lang="ru-RU" dirty="0" smtClean="0"/>
              <a:t>Это и определяет их место как оперативных, достаточно приближенных методов, пригодных для использования на начальных стадиях компоновки конструкции электронной аппаратуры.</a:t>
            </a:r>
          </a:p>
          <a:p>
            <a:pPr marL="36576" indent="0">
              <a:buNone/>
            </a:pPr>
            <a:endParaRPr lang="ru-RU" dirty="0" smtClean="0"/>
          </a:p>
          <a:p>
            <a:pPr marL="36576" indent="0">
              <a:buNone/>
            </a:pPr>
            <a:r>
              <a:rPr lang="ru-RU" dirty="0" smtClean="0"/>
              <a:t>С помощью </a:t>
            </a:r>
            <a:r>
              <a:rPr lang="ru-RU" b="1" dirty="0" smtClean="0">
                <a:solidFill>
                  <a:srgbClr val="C00000"/>
                </a:solidFill>
              </a:rPr>
              <a:t>аппликационного метода</a:t>
            </a:r>
            <a:r>
              <a:rPr lang="ru-RU" dirty="0" smtClean="0"/>
              <a:t>, </a:t>
            </a:r>
            <a:r>
              <a:rPr lang="ru-RU" b="1" dirty="0" smtClean="0">
                <a:solidFill>
                  <a:srgbClr val="C00000"/>
                </a:solidFill>
              </a:rPr>
              <a:t>машиностроительного</a:t>
            </a:r>
            <a:r>
              <a:rPr lang="ru-RU" dirty="0" smtClean="0"/>
              <a:t>, и </a:t>
            </a:r>
            <a:r>
              <a:rPr lang="ru-RU" b="1" dirty="0" smtClean="0">
                <a:solidFill>
                  <a:srgbClr val="C00000"/>
                </a:solidFill>
              </a:rPr>
              <a:t>модельного</a:t>
            </a:r>
            <a:r>
              <a:rPr lang="ru-RU" dirty="0" smtClean="0"/>
              <a:t> приёмов конструктор может получить эскизы, на основании которых выполняется </a:t>
            </a:r>
            <a:r>
              <a:rPr lang="ru-RU" u="sng" dirty="0" smtClean="0"/>
              <a:t>конструкторская документация</a:t>
            </a:r>
            <a:r>
              <a:rPr lang="ru-RU" dirty="0" smtClean="0"/>
              <a:t>.</a:t>
            </a:r>
          </a:p>
          <a:p>
            <a:pPr marL="36576" indent="0">
              <a:buNone/>
            </a:pPr>
            <a:endParaRPr lang="ru-RU" dirty="0" smtClean="0"/>
          </a:p>
          <a:p>
            <a:pPr marL="36576" indent="0">
              <a:buNone/>
            </a:pPr>
            <a:r>
              <a:rPr lang="ru-RU" dirty="0" smtClean="0"/>
              <a:t>Эти методы используются на  третьей и четвёртой стадиях. </a:t>
            </a:r>
          </a:p>
          <a:p>
            <a:pPr marL="36576" indent="0">
              <a:buNone/>
            </a:pPr>
            <a:r>
              <a:rPr lang="ru-RU" sz="2800" b="1" dirty="0" smtClean="0">
                <a:solidFill>
                  <a:srgbClr val="00B0F0"/>
                </a:solidFill>
              </a:rPr>
              <a:t>	  </a:t>
            </a:r>
            <a:endParaRPr lang="ru-RU" sz="2800" dirty="0" smtClean="0">
              <a:solidFill>
                <a:srgbClr val="00B0F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982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64704"/>
            <a:ext cx="8352928" cy="5616624"/>
          </a:xfrm>
        </p:spPr>
        <p:txBody>
          <a:bodyPr>
            <a:normAutofit/>
          </a:bodyPr>
          <a:lstStyle/>
          <a:p>
            <a:pPr marL="36576" indent="0">
              <a:buNone/>
            </a:pPr>
            <a:endParaRPr lang="ru-RU" sz="2400" b="1" dirty="0" smtClean="0"/>
          </a:p>
          <a:p>
            <a:pPr marL="36576" indent="0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Аппликационный приём </a:t>
            </a:r>
            <a:r>
              <a:rPr lang="ru-RU" sz="2400" dirty="0" smtClean="0"/>
              <a:t>основан  на использовании упрощенных графических  изображений элементов конструкции выполненных в определённых масштабе на плотной бумаги, картоне, оргстекле и т.д. (рис. 2). </a:t>
            </a:r>
          </a:p>
          <a:p>
            <a:pPr marL="493776" indent="-457200"/>
            <a:r>
              <a:rPr lang="ru-RU" sz="2400" dirty="0" smtClean="0"/>
              <a:t>Приём удобен для компоновки ИС, печатных плат, лицевых панелей, несущих шасси.</a:t>
            </a:r>
          </a:p>
          <a:p>
            <a:pPr marL="493776" indent="-457200"/>
            <a:r>
              <a:rPr lang="ru-RU" sz="2400" dirty="0"/>
              <a:t>Н</a:t>
            </a:r>
            <a:r>
              <a:rPr lang="ru-RU" sz="2400" dirty="0" smtClean="0"/>
              <a:t>аиболее применим при оперативной компоновке на основе печатных плат.</a:t>
            </a:r>
          </a:p>
          <a:p>
            <a:pPr marL="493776" indent="-457200"/>
            <a:r>
              <a:rPr lang="ru-RU" sz="2400" dirty="0" smtClean="0"/>
              <a:t>Так же аппликационный приём используется и для автоматизированной машинной компоновки.</a:t>
            </a:r>
          </a:p>
          <a:p>
            <a:pPr marL="36576" indent="0">
              <a:buNone/>
            </a:pPr>
            <a:endParaRPr lang="ru-RU" sz="2400" b="1" dirty="0" smtClean="0"/>
          </a:p>
          <a:p>
            <a:pPr marL="36576" indent="0">
              <a:buNone/>
            </a:pPr>
            <a:endParaRPr lang="ru-RU" sz="2400" b="1" dirty="0" smtClean="0"/>
          </a:p>
          <a:p>
            <a:pPr marL="36576" indent="0">
              <a:buNone/>
            </a:pPr>
            <a:endParaRPr lang="ru-RU" sz="2400" b="1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982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396536" cy="7029400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ru-RU" sz="2400" b="1" dirty="0" smtClean="0"/>
              <a:t>	</a:t>
            </a:r>
            <a:r>
              <a:rPr lang="ru-RU" sz="2400" dirty="0"/>
              <a:t>	</a:t>
            </a:r>
            <a:endParaRPr lang="ru-RU" sz="2400" dirty="0" smtClean="0"/>
          </a:p>
          <a:p>
            <a:pPr marL="36576" indent="0">
              <a:buNone/>
            </a:pPr>
            <a:endParaRPr lang="ru-RU" sz="2400" dirty="0" smtClean="0"/>
          </a:p>
          <a:p>
            <a:pPr marL="36576" indent="0">
              <a:buNone/>
            </a:pPr>
            <a:endParaRPr lang="ru-RU" sz="2400" dirty="0" smtClean="0"/>
          </a:p>
          <a:p>
            <a:pPr marL="36576" indent="0">
              <a:buNone/>
            </a:pPr>
            <a:endParaRPr lang="ru-RU" sz="2400" dirty="0" smtClean="0"/>
          </a:p>
          <a:p>
            <a:pPr marL="36576" indent="0">
              <a:buNone/>
            </a:pPr>
            <a:endParaRPr lang="ru-RU" sz="2400" dirty="0" smtClean="0"/>
          </a:p>
          <a:p>
            <a:pPr marL="36576" indent="0">
              <a:buNone/>
            </a:pPr>
            <a:endParaRPr lang="ru-RU" sz="2400" dirty="0" smtClean="0"/>
          </a:p>
          <a:p>
            <a:pPr marL="36576" indent="0" algn="ctr">
              <a:buNone/>
            </a:pPr>
            <a:endParaRPr lang="ru-RU" sz="2400" dirty="0" smtClean="0"/>
          </a:p>
          <a:p>
            <a:pPr marL="36576" indent="0" algn="ctr">
              <a:buNone/>
            </a:pPr>
            <a:endParaRPr lang="ru-RU" sz="2400" dirty="0" smtClean="0"/>
          </a:p>
          <a:p>
            <a:pPr marL="36576" indent="0" algn="ctr">
              <a:buNone/>
            </a:pPr>
            <a:endParaRPr lang="ru-RU" sz="2400" dirty="0" smtClean="0"/>
          </a:p>
          <a:p>
            <a:pPr marL="36576" indent="0" algn="ctr">
              <a:buNone/>
            </a:pPr>
            <a:endParaRPr lang="ru-RU" sz="2400" dirty="0" smtClean="0"/>
          </a:p>
          <a:p>
            <a:pPr marL="36576" indent="0" algn="ctr">
              <a:buNone/>
            </a:pPr>
            <a:endParaRPr lang="ru-RU" sz="2400" dirty="0" smtClean="0"/>
          </a:p>
          <a:p>
            <a:pPr marL="36576" indent="0" algn="ctr">
              <a:buNone/>
            </a:pPr>
            <a:r>
              <a:rPr lang="ru-RU" sz="2800" i="1" dirty="0" smtClean="0"/>
              <a:t>Графические изображения элементов для аппликационной компоновки</a:t>
            </a:r>
            <a:r>
              <a:rPr lang="ru-RU" sz="2400" i="1" dirty="0" smtClean="0"/>
              <a:t>.</a:t>
            </a:r>
          </a:p>
        </p:txBody>
      </p:sp>
      <p:pic>
        <p:nvPicPr>
          <p:cNvPr id="1029" name="Picture 5" descr="C:\Documents and Settings\123\Рабочий стол\Учёба\Новая папка (15)\2013_10_03\IMG_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4664"/>
            <a:ext cx="8620448" cy="3933056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982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08912" cy="4968552"/>
          </a:xfrm>
        </p:spPr>
        <p:txBody>
          <a:bodyPr>
            <a:normAutofit lnSpcReduction="10000"/>
          </a:bodyPr>
          <a:lstStyle/>
          <a:p>
            <a:pPr marL="36576" indent="0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Машиностроительный приём </a:t>
            </a:r>
            <a:r>
              <a:rPr lang="ru-RU" sz="2400" dirty="0" smtClean="0"/>
              <a:t>позволяет сразу получить компоновочные чертежи. </a:t>
            </a:r>
          </a:p>
          <a:p>
            <a:pPr marL="379476" indent="-342900"/>
            <a:r>
              <a:rPr lang="ru-RU" sz="2400" dirty="0" smtClean="0"/>
              <a:t>Этот приём основан на установлении механических связей между отдельными элементами . </a:t>
            </a:r>
          </a:p>
          <a:p>
            <a:pPr marL="379476" indent="-342900"/>
            <a:r>
              <a:rPr lang="ru-RU" sz="2400" dirty="0" smtClean="0"/>
              <a:t>Учитываются геометрические размеры элементов , их взаимное расположение , способы крепления и контактирования.</a:t>
            </a:r>
          </a:p>
          <a:p>
            <a:pPr marL="36576" indent="0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Модельная компоновка </a:t>
            </a:r>
            <a:r>
              <a:rPr lang="ru-RU" sz="2400" dirty="0" smtClean="0"/>
              <a:t>позволяет получить пространственные модели сложных конструкций.</a:t>
            </a:r>
          </a:p>
          <a:p>
            <a:pPr marL="379476" indent="-342900"/>
            <a:r>
              <a:rPr lang="ru-RU" sz="2400" dirty="0" smtClean="0"/>
              <a:t>Объёмные модели часто изготавливают из пенопласта в виде простых геометрических форм: цилиндров, кубов, параллелепипедов, конусов, шаров и их комбинаций.</a:t>
            </a:r>
            <a:r>
              <a:rPr lang="ru-RU" sz="2600" b="1" dirty="0" smtClean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982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268760"/>
            <a:ext cx="8136904" cy="5328592"/>
          </a:xfrm>
        </p:spPr>
        <p:txBody>
          <a:bodyPr>
            <a:normAutofit lnSpcReduction="10000"/>
          </a:bodyPr>
          <a:lstStyle/>
          <a:p>
            <a:pPr marL="36576" indent="0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Натуральная компоновка </a:t>
            </a:r>
            <a:r>
              <a:rPr lang="ru-RU" sz="2400" dirty="0" smtClean="0"/>
              <a:t>основана на использование не моделей компонентов, а их серийных образцов. </a:t>
            </a:r>
          </a:p>
          <a:p>
            <a:pPr marL="379476" indent="-342900"/>
            <a:r>
              <a:rPr lang="ru-RU" sz="2400" dirty="0" smtClean="0"/>
              <a:t>Для натурного макетирования могут быть использованы целые узлы, блоки, приборы. </a:t>
            </a:r>
          </a:p>
          <a:p>
            <a:pPr marL="379476" indent="-342900"/>
            <a:r>
              <a:rPr lang="ru-RU" sz="2400" dirty="0" smtClean="0"/>
              <a:t>Благодаря большей наглядности натурная компоновка позволяет решить на макете многосложных задач по увязке элементов конструкции и определению различных электрических, тепловых и механических связей. </a:t>
            </a:r>
          </a:p>
          <a:p>
            <a:pPr marL="379476" indent="-342900"/>
            <a:r>
              <a:rPr lang="ru-RU" sz="2400" dirty="0" smtClean="0"/>
              <a:t>При этом легко решаются вопросы, трудно решаемые графически.	 </a:t>
            </a:r>
          </a:p>
          <a:p>
            <a:pPr marL="36576" indent="0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Недостатки натурной компоновки</a:t>
            </a:r>
            <a:r>
              <a:rPr lang="ru-RU" sz="2400" b="1" dirty="0" smtClean="0"/>
              <a:t>  </a:t>
            </a:r>
            <a:r>
              <a:rPr lang="ru-RU" sz="2400" dirty="0" smtClean="0"/>
              <a:t>является её высокая стоимость, а также необходимость наличия всех, в том числе подлежащих  разработки элементов.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982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1"/>
  <p:tag name="ISPRING_SCORM_RATE_QUIZZES" val="0"/>
  <p:tag name="ISPRING_SCORM_PASSING_SCORE" val="100.0000000000"/>
  <p:tag name="GENSWF_OUTPUT_FILE_NAME" val="04"/>
  <p:tag name="ISPRING_RESOURCE_PATHS_HASH_2" val="8c2655e735fad98b2ca9e3d991e56a73d546c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864</TotalTime>
  <Words>876</Words>
  <Application>Microsoft Office PowerPoint</Application>
  <PresentationFormat>Экран (4:3)</PresentationFormat>
  <Paragraphs>181</Paragraphs>
  <Slides>23</Slides>
  <Notes>22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Поток</vt:lpstr>
      <vt:lpstr>Презентация PowerPoint</vt:lpstr>
      <vt:lpstr>СОДЕРЖАНИЕ</vt:lpstr>
      <vt:lpstr>ЛИТЕРАТУРА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КОМПАНОВКА МЭА</dc:title>
  <dc:creator>User</dc:creator>
  <cp:lastModifiedBy>Belous</cp:lastModifiedBy>
  <cp:revision>102</cp:revision>
  <dcterms:created xsi:type="dcterms:W3CDTF">2013-09-29T05:10:50Z</dcterms:created>
  <dcterms:modified xsi:type="dcterms:W3CDTF">2014-04-27T08:40:36Z</dcterms:modified>
</cp:coreProperties>
</file>