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59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0" r:id="rId16"/>
    <p:sldId id="273" r:id="rId17"/>
    <p:sldId id="274" r:id="rId18"/>
    <p:sldId id="275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ADE5C-B0EA-4EC9-9C2E-058B05CCAF4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616BC-9073-4A94-9813-704BB7C816A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По уровню деятельности:</a:t>
          </a:r>
          <a:endParaRPr lang="ru-RU" dirty="0">
            <a:solidFill>
              <a:schemeClr val="bg1"/>
            </a:solidFill>
          </a:endParaRPr>
        </a:p>
      </dgm:t>
    </dgm:pt>
    <dgm:pt modelId="{E51F48EA-FFF0-4535-B360-CB0AEDEB08BE}" type="parTrans" cxnId="{D1208134-A87C-4EC7-8834-D4D30B60220B}">
      <dgm:prSet/>
      <dgm:spPr/>
      <dgm:t>
        <a:bodyPr/>
        <a:lstStyle/>
        <a:p>
          <a:endParaRPr lang="ru-RU"/>
        </a:p>
      </dgm:t>
    </dgm:pt>
    <dgm:pt modelId="{E6C24768-55C3-45DE-8882-4AC8A8CE0310}" type="sibTrans" cxnId="{D1208134-A87C-4EC7-8834-D4D30B60220B}">
      <dgm:prSet/>
      <dgm:spPr/>
      <dgm:t>
        <a:bodyPr/>
        <a:lstStyle/>
        <a:p>
          <a:endParaRPr lang="ru-RU"/>
        </a:p>
      </dgm:t>
    </dgm:pt>
    <dgm:pt modelId="{CFF5BA45-5308-44AA-8408-DEDA6A6013FB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Федеральные органы власти</a:t>
          </a:r>
          <a:endParaRPr lang="ru-RU" dirty="0">
            <a:solidFill>
              <a:schemeClr val="bg1"/>
            </a:solidFill>
          </a:endParaRPr>
        </a:p>
      </dgm:t>
    </dgm:pt>
    <dgm:pt modelId="{FC6A9566-E172-4BCE-9AD5-C08ED2E16286}" type="parTrans" cxnId="{7DCD680E-BC75-4FF8-ABD0-69E6B6C185EB}">
      <dgm:prSet/>
      <dgm:spPr/>
      <dgm:t>
        <a:bodyPr/>
        <a:lstStyle/>
        <a:p>
          <a:endParaRPr lang="ru-RU" dirty="0"/>
        </a:p>
      </dgm:t>
    </dgm:pt>
    <dgm:pt modelId="{5994463B-7F8D-4FEF-86D1-0A76B40E8B2D}" type="sibTrans" cxnId="{7DCD680E-BC75-4FF8-ABD0-69E6B6C185EB}">
      <dgm:prSet/>
      <dgm:spPr/>
      <dgm:t>
        <a:bodyPr/>
        <a:lstStyle/>
        <a:p>
          <a:endParaRPr lang="ru-RU"/>
        </a:p>
      </dgm:t>
    </dgm:pt>
    <dgm:pt modelId="{6141C0D3-72DC-4A34-B736-A5EECF23B16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Президента РФ</a:t>
          </a:r>
          <a:endParaRPr lang="ru-RU" dirty="0">
            <a:solidFill>
              <a:schemeClr val="bg1"/>
            </a:solidFill>
          </a:endParaRPr>
        </a:p>
      </dgm:t>
    </dgm:pt>
    <dgm:pt modelId="{7A6624F7-59B9-4C2A-A907-8615E4E8B3C6}" type="parTrans" cxnId="{BA2198B9-A751-4530-8480-CA075A482D46}">
      <dgm:prSet/>
      <dgm:spPr/>
      <dgm:t>
        <a:bodyPr/>
        <a:lstStyle/>
        <a:p>
          <a:endParaRPr lang="ru-RU" dirty="0"/>
        </a:p>
      </dgm:t>
    </dgm:pt>
    <dgm:pt modelId="{19FE8D4A-AFDB-42A2-B313-F529D811018C}" type="sibTrans" cxnId="{BA2198B9-A751-4530-8480-CA075A482D46}">
      <dgm:prSet/>
      <dgm:spPr/>
      <dgm:t>
        <a:bodyPr/>
        <a:lstStyle/>
        <a:p>
          <a:endParaRPr lang="ru-RU"/>
        </a:p>
      </dgm:t>
    </dgm:pt>
    <dgm:pt modelId="{28D614E4-B3E1-4E94-B913-3FE3AB1234F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Федеральное Собрание РФ</a:t>
          </a:r>
          <a:endParaRPr lang="ru-RU" dirty="0">
            <a:solidFill>
              <a:schemeClr val="bg1"/>
            </a:solidFill>
          </a:endParaRPr>
        </a:p>
      </dgm:t>
    </dgm:pt>
    <dgm:pt modelId="{7B6EF5B7-DE9C-46A1-9518-083A8E5BB675}" type="parTrans" cxnId="{C7D692E8-7820-450A-BB10-A06FFCBA9E1F}">
      <dgm:prSet/>
      <dgm:spPr/>
      <dgm:t>
        <a:bodyPr/>
        <a:lstStyle/>
        <a:p>
          <a:endParaRPr lang="ru-RU" dirty="0"/>
        </a:p>
      </dgm:t>
    </dgm:pt>
    <dgm:pt modelId="{B67F269C-8A8A-4CD8-9B16-93F224B202F7}" type="sibTrans" cxnId="{C7D692E8-7820-450A-BB10-A06FFCBA9E1F}">
      <dgm:prSet/>
      <dgm:spPr/>
      <dgm:t>
        <a:bodyPr/>
        <a:lstStyle/>
        <a:p>
          <a:endParaRPr lang="ru-RU"/>
        </a:p>
      </dgm:t>
    </dgm:pt>
    <dgm:pt modelId="{1E7920FF-C815-4F56-AA38-424E12E2238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Субъектов Федерации</a:t>
          </a:r>
          <a:endParaRPr lang="ru-RU" dirty="0">
            <a:solidFill>
              <a:schemeClr val="bg1"/>
            </a:solidFill>
          </a:endParaRPr>
        </a:p>
      </dgm:t>
    </dgm:pt>
    <dgm:pt modelId="{188E574C-6E06-4688-A7C1-F7B51B1A807A}" type="parTrans" cxnId="{03B1BB98-8FD3-498A-978C-0F5EA22D1A01}">
      <dgm:prSet/>
      <dgm:spPr/>
      <dgm:t>
        <a:bodyPr/>
        <a:lstStyle/>
        <a:p>
          <a:endParaRPr lang="ru-RU" dirty="0"/>
        </a:p>
      </dgm:t>
    </dgm:pt>
    <dgm:pt modelId="{1D555726-029D-4C39-AA4C-A811A0872BEB}" type="sibTrans" cxnId="{03B1BB98-8FD3-498A-978C-0F5EA22D1A01}">
      <dgm:prSet/>
      <dgm:spPr/>
      <dgm:t>
        <a:bodyPr/>
        <a:lstStyle/>
        <a:p>
          <a:endParaRPr lang="ru-RU"/>
        </a:p>
      </dgm:t>
    </dgm:pt>
    <dgm:pt modelId="{C8AF76EC-029D-4300-9DCB-4A819EAF2616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законодательной власти</a:t>
          </a:r>
          <a:endParaRPr lang="ru-RU" dirty="0">
            <a:solidFill>
              <a:schemeClr val="bg1"/>
            </a:solidFill>
          </a:endParaRPr>
        </a:p>
      </dgm:t>
    </dgm:pt>
    <dgm:pt modelId="{8B0433BC-186A-41D0-A599-3236BDD66D0F}" type="parTrans" cxnId="{76333DEA-596A-4BDF-9D10-E56929C75F60}">
      <dgm:prSet/>
      <dgm:spPr/>
      <dgm:t>
        <a:bodyPr/>
        <a:lstStyle/>
        <a:p>
          <a:endParaRPr lang="ru-RU" dirty="0"/>
        </a:p>
      </dgm:t>
    </dgm:pt>
    <dgm:pt modelId="{E2F2E2BF-6372-4C06-B50C-9C456CF4536B}" type="sibTrans" cxnId="{76333DEA-596A-4BDF-9D10-E56929C75F60}">
      <dgm:prSet/>
      <dgm:spPr/>
      <dgm:t>
        <a:bodyPr/>
        <a:lstStyle/>
        <a:p>
          <a:endParaRPr lang="ru-RU"/>
        </a:p>
      </dgm:t>
    </dgm:pt>
    <dgm:pt modelId="{52EE27F0-FFBB-43E8-8EE7-8E649B07B8AC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Правительство РФ</a:t>
          </a:r>
          <a:endParaRPr lang="ru-RU" dirty="0">
            <a:solidFill>
              <a:schemeClr val="bg1"/>
            </a:solidFill>
          </a:endParaRPr>
        </a:p>
      </dgm:t>
    </dgm:pt>
    <dgm:pt modelId="{8D2D8EB7-A995-4DB9-AB94-61977EC018D4}" type="parTrans" cxnId="{CD9BBBDE-5696-4E8B-B1EB-26753BD49C26}">
      <dgm:prSet/>
      <dgm:spPr/>
      <dgm:t>
        <a:bodyPr/>
        <a:lstStyle/>
        <a:p>
          <a:endParaRPr lang="ru-RU" dirty="0"/>
        </a:p>
      </dgm:t>
    </dgm:pt>
    <dgm:pt modelId="{6F5BCD3A-ACF5-4606-A5C9-B2678C6DE7FB}" type="sibTrans" cxnId="{CD9BBBDE-5696-4E8B-B1EB-26753BD49C26}">
      <dgm:prSet/>
      <dgm:spPr/>
      <dgm:t>
        <a:bodyPr/>
        <a:lstStyle/>
        <a:p>
          <a:endParaRPr lang="ru-RU"/>
        </a:p>
      </dgm:t>
    </dgm:pt>
    <dgm:pt modelId="{15A225DE-32A0-4113-8440-15D611E30B3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Конституционный Суд РФ</a:t>
          </a:r>
          <a:endParaRPr lang="ru-RU" dirty="0">
            <a:solidFill>
              <a:schemeClr val="bg1"/>
            </a:solidFill>
          </a:endParaRPr>
        </a:p>
      </dgm:t>
    </dgm:pt>
    <dgm:pt modelId="{40B46773-3594-4F57-AE2C-697093E3A5D0}" type="parTrans" cxnId="{2A11452C-861F-42D5-9F35-0CD29EB05E69}">
      <dgm:prSet/>
      <dgm:spPr/>
      <dgm:t>
        <a:bodyPr/>
        <a:lstStyle/>
        <a:p>
          <a:endParaRPr lang="ru-RU" dirty="0"/>
        </a:p>
      </dgm:t>
    </dgm:pt>
    <dgm:pt modelId="{374CA2B7-A63E-4E9D-8E7C-588646652396}" type="sibTrans" cxnId="{2A11452C-861F-42D5-9F35-0CD29EB05E69}">
      <dgm:prSet/>
      <dgm:spPr/>
      <dgm:t>
        <a:bodyPr/>
        <a:lstStyle/>
        <a:p>
          <a:endParaRPr lang="ru-RU"/>
        </a:p>
      </dgm:t>
    </dgm:pt>
    <dgm:pt modelId="{98372A1D-F718-42EC-82C3-CF479FDED4C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Верховный Суд РФ</a:t>
          </a:r>
          <a:endParaRPr lang="ru-RU" dirty="0">
            <a:solidFill>
              <a:schemeClr val="bg1"/>
            </a:solidFill>
          </a:endParaRPr>
        </a:p>
      </dgm:t>
    </dgm:pt>
    <dgm:pt modelId="{8A55EE84-29CF-4DA9-BF26-1330AC594520}" type="parTrans" cxnId="{86A16C62-7E27-420E-9F5A-E61FB80036CA}">
      <dgm:prSet/>
      <dgm:spPr/>
      <dgm:t>
        <a:bodyPr/>
        <a:lstStyle/>
        <a:p>
          <a:endParaRPr lang="ru-RU" dirty="0"/>
        </a:p>
      </dgm:t>
    </dgm:pt>
    <dgm:pt modelId="{F893D957-D7F8-4C23-84CB-F1F65945D52B}" type="sibTrans" cxnId="{86A16C62-7E27-420E-9F5A-E61FB80036CA}">
      <dgm:prSet/>
      <dgm:spPr/>
      <dgm:t>
        <a:bodyPr/>
        <a:lstStyle/>
        <a:p>
          <a:endParaRPr lang="ru-RU"/>
        </a:p>
      </dgm:t>
    </dgm:pt>
    <dgm:pt modelId="{73F471E7-9A6C-4047-B46A-99D000680FD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Высший Арбитражный Суд РФ</a:t>
          </a:r>
          <a:endParaRPr lang="ru-RU" dirty="0">
            <a:solidFill>
              <a:schemeClr val="bg1"/>
            </a:solidFill>
          </a:endParaRPr>
        </a:p>
      </dgm:t>
    </dgm:pt>
    <dgm:pt modelId="{6F573B19-8273-4EDD-9A81-C4EE1FD83BD4}" type="parTrans" cxnId="{6EF2CE64-A14D-487B-8382-29D2D95752DF}">
      <dgm:prSet/>
      <dgm:spPr/>
      <dgm:t>
        <a:bodyPr/>
        <a:lstStyle/>
        <a:p>
          <a:endParaRPr lang="ru-RU" dirty="0"/>
        </a:p>
      </dgm:t>
    </dgm:pt>
    <dgm:pt modelId="{815F5B4B-1EB8-4A9A-8368-9B91BFCABDCF}" type="sibTrans" cxnId="{6EF2CE64-A14D-487B-8382-29D2D95752DF}">
      <dgm:prSet/>
      <dgm:spPr/>
      <dgm:t>
        <a:bodyPr/>
        <a:lstStyle/>
        <a:p>
          <a:endParaRPr lang="ru-RU"/>
        </a:p>
      </dgm:t>
    </dgm:pt>
    <dgm:pt modelId="{C012DA07-0892-4F4B-A834-CDC89FAA06E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федеральные органы исполнительной власти </a:t>
          </a:r>
          <a:endParaRPr lang="ru-RU" dirty="0">
            <a:solidFill>
              <a:schemeClr val="bg1"/>
            </a:solidFill>
          </a:endParaRPr>
        </a:p>
      </dgm:t>
    </dgm:pt>
    <dgm:pt modelId="{8596EE70-6B32-4364-8F4D-E49AF0D440B1}" type="parTrans" cxnId="{6FB83E4F-C99F-4628-ACC9-FC585CC27439}">
      <dgm:prSet/>
      <dgm:spPr/>
      <dgm:t>
        <a:bodyPr/>
        <a:lstStyle/>
        <a:p>
          <a:endParaRPr lang="ru-RU" dirty="0"/>
        </a:p>
      </dgm:t>
    </dgm:pt>
    <dgm:pt modelId="{BD7DF252-7F6F-4A88-9796-017DED4E15CC}" type="sibTrans" cxnId="{6FB83E4F-C99F-4628-ACC9-FC585CC27439}">
      <dgm:prSet/>
      <dgm:spPr/>
      <dgm:t>
        <a:bodyPr/>
        <a:lstStyle/>
        <a:p>
          <a:endParaRPr lang="ru-RU"/>
        </a:p>
      </dgm:t>
    </dgm:pt>
    <dgm:pt modelId="{325B1FB2-4DF7-48D6-B053-A6A97C17E69E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суды РФ</a:t>
          </a:r>
          <a:endParaRPr lang="ru-RU" dirty="0">
            <a:solidFill>
              <a:schemeClr val="bg1"/>
            </a:solidFill>
          </a:endParaRPr>
        </a:p>
      </dgm:t>
    </dgm:pt>
    <dgm:pt modelId="{DFD095FC-A631-47E4-BE4F-EDDBF9768328}" type="parTrans" cxnId="{14F5F1AC-DF5C-4581-BFF8-282CABF24DF6}">
      <dgm:prSet/>
      <dgm:spPr/>
      <dgm:t>
        <a:bodyPr/>
        <a:lstStyle/>
        <a:p>
          <a:endParaRPr lang="ru-RU" dirty="0"/>
        </a:p>
      </dgm:t>
    </dgm:pt>
    <dgm:pt modelId="{2FC1ED61-A383-45A9-A1FE-98CE2E97C62E}" type="sibTrans" cxnId="{14F5F1AC-DF5C-4581-BFF8-282CABF24DF6}">
      <dgm:prSet/>
      <dgm:spPr/>
      <dgm:t>
        <a:bodyPr/>
        <a:lstStyle/>
        <a:p>
          <a:endParaRPr lang="ru-RU"/>
        </a:p>
      </dgm:t>
    </dgm:pt>
    <dgm:pt modelId="{1F1B9513-32EC-4104-95E7-CD3BEFF28B0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исполнительной власти</a:t>
          </a:r>
          <a:endParaRPr lang="ru-RU" dirty="0">
            <a:solidFill>
              <a:schemeClr val="bg1"/>
            </a:solidFill>
          </a:endParaRPr>
        </a:p>
      </dgm:t>
    </dgm:pt>
    <dgm:pt modelId="{128C9A57-BA43-4C79-AE23-BE5CC3A87253}" type="parTrans" cxnId="{20ABF520-05F6-46CD-A456-1C152388F198}">
      <dgm:prSet/>
      <dgm:spPr/>
      <dgm:t>
        <a:bodyPr/>
        <a:lstStyle/>
        <a:p>
          <a:endParaRPr lang="ru-RU" dirty="0"/>
        </a:p>
      </dgm:t>
    </dgm:pt>
    <dgm:pt modelId="{BEA8665C-8CAA-4AD8-9519-2C42DF88E08B}" type="sibTrans" cxnId="{20ABF520-05F6-46CD-A456-1C152388F198}">
      <dgm:prSet/>
      <dgm:spPr/>
      <dgm:t>
        <a:bodyPr/>
        <a:lstStyle/>
        <a:p>
          <a:endParaRPr lang="ru-RU"/>
        </a:p>
      </dgm:t>
    </dgm:pt>
    <dgm:pt modelId="{17EEBFEF-D947-45E2-85C3-B19625FF720B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Органы судебной власти</a:t>
          </a:r>
          <a:endParaRPr lang="ru-RU" dirty="0">
            <a:solidFill>
              <a:schemeClr val="bg1"/>
            </a:solidFill>
          </a:endParaRPr>
        </a:p>
      </dgm:t>
    </dgm:pt>
    <dgm:pt modelId="{74CD2EEA-94A7-4035-9B48-B37ED9D1F842}" type="parTrans" cxnId="{0EFDA17A-DF1A-468A-A1ED-4E577E62D927}">
      <dgm:prSet/>
      <dgm:spPr/>
      <dgm:t>
        <a:bodyPr/>
        <a:lstStyle/>
        <a:p>
          <a:endParaRPr lang="ru-RU" dirty="0"/>
        </a:p>
      </dgm:t>
    </dgm:pt>
    <dgm:pt modelId="{B1A17941-E500-4CFB-9C36-6AEAE2B26EB3}" type="sibTrans" cxnId="{0EFDA17A-DF1A-468A-A1ED-4E577E62D927}">
      <dgm:prSet/>
      <dgm:spPr/>
      <dgm:t>
        <a:bodyPr/>
        <a:lstStyle/>
        <a:p>
          <a:endParaRPr lang="ru-RU"/>
        </a:p>
      </dgm:t>
    </dgm:pt>
    <dgm:pt modelId="{078C8803-E551-49CF-8466-DEE27B88376B}" type="pres">
      <dgm:prSet presAssocID="{717ADE5C-B0EA-4EC9-9C2E-058B05CCAF4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50B32D-95FB-4203-A9A7-ADDC78B5CBA8}" type="pres">
      <dgm:prSet presAssocID="{AC9616BC-9073-4A94-9813-704BB7C816A6}" presName="root1" presStyleCnt="0"/>
      <dgm:spPr/>
    </dgm:pt>
    <dgm:pt modelId="{4F884490-A5FC-451E-A26F-1FE3867DEE85}" type="pres">
      <dgm:prSet presAssocID="{AC9616BC-9073-4A94-9813-704BB7C816A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FCCD15-C9E2-442C-9D6E-4CA5886633CA}" type="pres">
      <dgm:prSet presAssocID="{AC9616BC-9073-4A94-9813-704BB7C816A6}" presName="level2hierChild" presStyleCnt="0"/>
      <dgm:spPr/>
    </dgm:pt>
    <dgm:pt modelId="{97DA169C-7F3E-40A3-8997-324053FB5096}" type="pres">
      <dgm:prSet presAssocID="{FC6A9566-E172-4BCE-9AD5-C08ED2E16286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EC9771A1-8D3E-47FB-A89E-4BC47C25C333}" type="pres">
      <dgm:prSet presAssocID="{FC6A9566-E172-4BCE-9AD5-C08ED2E16286}" presName="connTx" presStyleLbl="parChTrans1D2" presStyleIdx="0" presStyleCnt="2"/>
      <dgm:spPr/>
      <dgm:t>
        <a:bodyPr/>
        <a:lstStyle/>
        <a:p>
          <a:endParaRPr lang="ru-RU"/>
        </a:p>
      </dgm:t>
    </dgm:pt>
    <dgm:pt modelId="{B965DB1F-B2BA-4D01-A14D-6E4F70E343EE}" type="pres">
      <dgm:prSet presAssocID="{CFF5BA45-5308-44AA-8408-DEDA6A6013FB}" presName="root2" presStyleCnt="0"/>
      <dgm:spPr/>
    </dgm:pt>
    <dgm:pt modelId="{F7DB9951-ED0B-463B-9322-0A93CC7EF2E6}" type="pres">
      <dgm:prSet presAssocID="{CFF5BA45-5308-44AA-8408-DEDA6A6013F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47F4BD-5114-40F9-9E09-635B2B63C808}" type="pres">
      <dgm:prSet presAssocID="{CFF5BA45-5308-44AA-8408-DEDA6A6013FB}" presName="level3hierChild" presStyleCnt="0"/>
      <dgm:spPr/>
    </dgm:pt>
    <dgm:pt modelId="{A2999E08-80BA-43EA-B4A1-362BA99C754C}" type="pres">
      <dgm:prSet presAssocID="{7A6624F7-59B9-4C2A-A907-8615E4E8B3C6}" presName="conn2-1" presStyleLbl="parChTrans1D3" presStyleIdx="0" presStyleCnt="11"/>
      <dgm:spPr/>
      <dgm:t>
        <a:bodyPr/>
        <a:lstStyle/>
        <a:p>
          <a:endParaRPr lang="ru-RU"/>
        </a:p>
      </dgm:t>
    </dgm:pt>
    <dgm:pt modelId="{4135BBD1-5CD1-45B8-8340-EB5AF6560A82}" type="pres">
      <dgm:prSet presAssocID="{7A6624F7-59B9-4C2A-A907-8615E4E8B3C6}" presName="connTx" presStyleLbl="parChTrans1D3" presStyleIdx="0" presStyleCnt="11"/>
      <dgm:spPr/>
      <dgm:t>
        <a:bodyPr/>
        <a:lstStyle/>
        <a:p>
          <a:endParaRPr lang="ru-RU"/>
        </a:p>
      </dgm:t>
    </dgm:pt>
    <dgm:pt modelId="{955A1D15-7613-4D14-BD3C-E2470134A737}" type="pres">
      <dgm:prSet presAssocID="{6141C0D3-72DC-4A34-B736-A5EECF23B166}" presName="root2" presStyleCnt="0"/>
      <dgm:spPr/>
    </dgm:pt>
    <dgm:pt modelId="{64AAD764-D2FD-4140-B2BF-95369DDE6121}" type="pres">
      <dgm:prSet presAssocID="{6141C0D3-72DC-4A34-B736-A5EECF23B166}" presName="LevelTwoTextNode" presStyleLbl="node3" presStyleIdx="0" presStyleCnt="11" custScaleY="435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07446E-1DE6-4ED4-AC62-5E73B3C35408}" type="pres">
      <dgm:prSet presAssocID="{6141C0D3-72DC-4A34-B736-A5EECF23B166}" presName="level3hierChild" presStyleCnt="0"/>
      <dgm:spPr/>
    </dgm:pt>
    <dgm:pt modelId="{124DCAB9-FFD4-4F78-9EA4-8554AFA70E0B}" type="pres">
      <dgm:prSet presAssocID="{7B6EF5B7-DE9C-46A1-9518-083A8E5BB675}" presName="conn2-1" presStyleLbl="parChTrans1D3" presStyleIdx="1" presStyleCnt="11"/>
      <dgm:spPr/>
      <dgm:t>
        <a:bodyPr/>
        <a:lstStyle/>
        <a:p>
          <a:endParaRPr lang="ru-RU"/>
        </a:p>
      </dgm:t>
    </dgm:pt>
    <dgm:pt modelId="{25CF9332-297E-4CFD-8DCA-508DA6428B25}" type="pres">
      <dgm:prSet presAssocID="{7B6EF5B7-DE9C-46A1-9518-083A8E5BB675}" presName="connTx" presStyleLbl="parChTrans1D3" presStyleIdx="1" presStyleCnt="11"/>
      <dgm:spPr/>
      <dgm:t>
        <a:bodyPr/>
        <a:lstStyle/>
        <a:p>
          <a:endParaRPr lang="ru-RU"/>
        </a:p>
      </dgm:t>
    </dgm:pt>
    <dgm:pt modelId="{64AFD60C-E6D0-4B8E-95DD-84C4DE087785}" type="pres">
      <dgm:prSet presAssocID="{28D614E4-B3E1-4E94-B913-3FE3AB1234F9}" presName="root2" presStyleCnt="0"/>
      <dgm:spPr/>
    </dgm:pt>
    <dgm:pt modelId="{3E2F8818-7144-4F6C-A771-84F0CB4923DF}" type="pres">
      <dgm:prSet presAssocID="{28D614E4-B3E1-4E94-B913-3FE3AB1234F9}" presName="LevelTwoTextNode" presStyleLbl="node3" presStyleIdx="1" presStyleCnt="11" custScaleY="504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1FA9E4-EA71-49DC-A093-953921BEBD62}" type="pres">
      <dgm:prSet presAssocID="{28D614E4-B3E1-4E94-B913-3FE3AB1234F9}" presName="level3hierChild" presStyleCnt="0"/>
      <dgm:spPr/>
    </dgm:pt>
    <dgm:pt modelId="{E5289500-4146-4145-98B9-E034234FC8AE}" type="pres">
      <dgm:prSet presAssocID="{8D2D8EB7-A995-4DB9-AB94-61977EC018D4}" presName="conn2-1" presStyleLbl="parChTrans1D3" presStyleIdx="2" presStyleCnt="11"/>
      <dgm:spPr/>
      <dgm:t>
        <a:bodyPr/>
        <a:lstStyle/>
        <a:p>
          <a:endParaRPr lang="ru-RU"/>
        </a:p>
      </dgm:t>
    </dgm:pt>
    <dgm:pt modelId="{80BE181C-1165-4F24-B5C6-3FF2C423C2F2}" type="pres">
      <dgm:prSet presAssocID="{8D2D8EB7-A995-4DB9-AB94-61977EC018D4}" presName="connTx" presStyleLbl="parChTrans1D3" presStyleIdx="2" presStyleCnt="11"/>
      <dgm:spPr/>
      <dgm:t>
        <a:bodyPr/>
        <a:lstStyle/>
        <a:p>
          <a:endParaRPr lang="ru-RU"/>
        </a:p>
      </dgm:t>
    </dgm:pt>
    <dgm:pt modelId="{26469A45-A089-4071-A14B-6D838269C5ED}" type="pres">
      <dgm:prSet presAssocID="{52EE27F0-FFBB-43E8-8EE7-8E649B07B8AC}" presName="root2" presStyleCnt="0"/>
      <dgm:spPr/>
    </dgm:pt>
    <dgm:pt modelId="{69C90415-10D4-4AF8-91E1-61A531611CA1}" type="pres">
      <dgm:prSet presAssocID="{52EE27F0-FFBB-43E8-8EE7-8E649B07B8AC}" presName="LevelTwoTextNode" presStyleLbl="node3" presStyleIdx="2" presStyleCnt="11" custScaleY="375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E25695-2DA0-4C04-975F-32C171B34F8E}" type="pres">
      <dgm:prSet presAssocID="{52EE27F0-FFBB-43E8-8EE7-8E649B07B8AC}" presName="level3hierChild" presStyleCnt="0"/>
      <dgm:spPr/>
    </dgm:pt>
    <dgm:pt modelId="{D387C537-1B59-48F7-B368-AA8FB0D8D9DE}" type="pres">
      <dgm:prSet presAssocID="{40B46773-3594-4F57-AE2C-697093E3A5D0}" presName="conn2-1" presStyleLbl="parChTrans1D3" presStyleIdx="3" presStyleCnt="11"/>
      <dgm:spPr/>
      <dgm:t>
        <a:bodyPr/>
        <a:lstStyle/>
        <a:p>
          <a:endParaRPr lang="ru-RU"/>
        </a:p>
      </dgm:t>
    </dgm:pt>
    <dgm:pt modelId="{DC594AB7-0002-4DCE-A6E0-5E42746C5176}" type="pres">
      <dgm:prSet presAssocID="{40B46773-3594-4F57-AE2C-697093E3A5D0}" presName="connTx" presStyleLbl="parChTrans1D3" presStyleIdx="3" presStyleCnt="11"/>
      <dgm:spPr/>
      <dgm:t>
        <a:bodyPr/>
        <a:lstStyle/>
        <a:p>
          <a:endParaRPr lang="ru-RU"/>
        </a:p>
      </dgm:t>
    </dgm:pt>
    <dgm:pt modelId="{3D87DF9E-685C-4004-90E1-C27BC6036A45}" type="pres">
      <dgm:prSet presAssocID="{15A225DE-32A0-4113-8440-15D611E30B3D}" presName="root2" presStyleCnt="0"/>
      <dgm:spPr/>
    </dgm:pt>
    <dgm:pt modelId="{51A272CA-2FFA-4976-A886-42D7608BC075}" type="pres">
      <dgm:prSet presAssocID="{15A225DE-32A0-4113-8440-15D611E30B3D}" presName="LevelTwoTextNode" presStyleLbl="node3" presStyleIdx="3" presStyleCnt="11" custScaleY="494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2C8BCB-F223-405B-AD2A-D17A95ACEE0C}" type="pres">
      <dgm:prSet presAssocID="{15A225DE-32A0-4113-8440-15D611E30B3D}" presName="level3hierChild" presStyleCnt="0"/>
      <dgm:spPr/>
    </dgm:pt>
    <dgm:pt modelId="{E5B0496E-C88D-49BF-AE9E-1EE6D8C9C741}" type="pres">
      <dgm:prSet presAssocID="{8A55EE84-29CF-4DA9-BF26-1330AC594520}" presName="conn2-1" presStyleLbl="parChTrans1D3" presStyleIdx="4" presStyleCnt="11"/>
      <dgm:spPr/>
      <dgm:t>
        <a:bodyPr/>
        <a:lstStyle/>
        <a:p>
          <a:endParaRPr lang="ru-RU"/>
        </a:p>
      </dgm:t>
    </dgm:pt>
    <dgm:pt modelId="{2A2ED6AF-2D69-41EA-9495-A318DF1568DB}" type="pres">
      <dgm:prSet presAssocID="{8A55EE84-29CF-4DA9-BF26-1330AC594520}" presName="connTx" presStyleLbl="parChTrans1D3" presStyleIdx="4" presStyleCnt="11"/>
      <dgm:spPr/>
      <dgm:t>
        <a:bodyPr/>
        <a:lstStyle/>
        <a:p>
          <a:endParaRPr lang="ru-RU"/>
        </a:p>
      </dgm:t>
    </dgm:pt>
    <dgm:pt modelId="{11BC8866-9E0E-48FB-85FA-BE162B2DC059}" type="pres">
      <dgm:prSet presAssocID="{98372A1D-F718-42EC-82C3-CF479FDED4C5}" presName="root2" presStyleCnt="0"/>
      <dgm:spPr/>
    </dgm:pt>
    <dgm:pt modelId="{DCADEC50-DB0D-4213-A817-4CBEDD02A48A}" type="pres">
      <dgm:prSet presAssocID="{98372A1D-F718-42EC-82C3-CF479FDED4C5}" presName="LevelTwoTextNode" presStyleLbl="node3" presStyleIdx="4" presStyleCnt="11" custScaleY="34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DFA090-6804-448A-90C0-F52DB5EF167A}" type="pres">
      <dgm:prSet presAssocID="{98372A1D-F718-42EC-82C3-CF479FDED4C5}" presName="level3hierChild" presStyleCnt="0"/>
      <dgm:spPr/>
    </dgm:pt>
    <dgm:pt modelId="{AA133E50-8730-4164-A87E-5F0FCE62FD91}" type="pres">
      <dgm:prSet presAssocID="{6F573B19-8273-4EDD-9A81-C4EE1FD83BD4}" presName="conn2-1" presStyleLbl="parChTrans1D3" presStyleIdx="5" presStyleCnt="11"/>
      <dgm:spPr/>
      <dgm:t>
        <a:bodyPr/>
        <a:lstStyle/>
        <a:p>
          <a:endParaRPr lang="ru-RU"/>
        </a:p>
      </dgm:t>
    </dgm:pt>
    <dgm:pt modelId="{B32977C9-6B67-404F-86A5-A50D9A468A55}" type="pres">
      <dgm:prSet presAssocID="{6F573B19-8273-4EDD-9A81-C4EE1FD83BD4}" presName="connTx" presStyleLbl="parChTrans1D3" presStyleIdx="5" presStyleCnt="11"/>
      <dgm:spPr/>
      <dgm:t>
        <a:bodyPr/>
        <a:lstStyle/>
        <a:p>
          <a:endParaRPr lang="ru-RU"/>
        </a:p>
      </dgm:t>
    </dgm:pt>
    <dgm:pt modelId="{9D81B40E-ABCF-4EB8-8DF1-FED096309C2A}" type="pres">
      <dgm:prSet presAssocID="{73F471E7-9A6C-4047-B46A-99D000680FD9}" presName="root2" presStyleCnt="0"/>
      <dgm:spPr/>
    </dgm:pt>
    <dgm:pt modelId="{4E69C715-6F86-4DCF-82C0-D090734003AD}" type="pres">
      <dgm:prSet presAssocID="{73F471E7-9A6C-4047-B46A-99D000680FD9}" presName="LevelTwoTextNode" presStyleLbl="node3" presStyleIdx="5" presStyleCnt="11" custScaleY="53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D04705-9F78-48D7-8336-AE75D669C154}" type="pres">
      <dgm:prSet presAssocID="{73F471E7-9A6C-4047-B46A-99D000680FD9}" presName="level3hierChild" presStyleCnt="0"/>
      <dgm:spPr/>
    </dgm:pt>
    <dgm:pt modelId="{440C5FC0-EA99-4B29-9D19-592317D259B6}" type="pres">
      <dgm:prSet presAssocID="{8596EE70-6B32-4364-8F4D-E49AF0D440B1}" presName="conn2-1" presStyleLbl="parChTrans1D3" presStyleIdx="6" presStyleCnt="11"/>
      <dgm:spPr/>
      <dgm:t>
        <a:bodyPr/>
        <a:lstStyle/>
        <a:p>
          <a:endParaRPr lang="ru-RU"/>
        </a:p>
      </dgm:t>
    </dgm:pt>
    <dgm:pt modelId="{A5688F3B-9974-4BE1-A694-D728F6E534CD}" type="pres">
      <dgm:prSet presAssocID="{8596EE70-6B32-4364-8F4D-E49AF0D440B1}" presName="connTx" presStyleLbl="parChTrans1D3" presStyleIdx="6" presStyleCnt="11"/>
      <dgm:spPr/>
      <dgm:t>
        <a:bodyPr/>
        <a:lstStyle/>
        <a:p>
          <a:endParaRPr lang="ru-RU"/>
        </a:p>
      </dgm:t>
    </dgm:pt>
    <dgm:pt modelId="{4EB5397E-00E5-4D44-9697-E3806934F4C4}" type="pres">
      <dgm:prSet presAssocID="{C012DA07-0892-4F4B-A834-CDC89FAA06EE}" presName="root2" presStyleCnt="0"/>
      <dgm:spPr/>
    </dgm:pt>
    <dgm:pt modelId="{BB9CC92B-ABC2-4F41-9BC1-D66995C8FF40}" type="pres">
      <dgm:prSet presAssocID="{C012DA07-0892-4F4B-A834-CDC89FAA06EE}" presName="LevelTwoTextNode" presStyleLbl="node3" presStyleIdx="6" presStyleCnt="11" custScaleY="595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0F9B6C-D452-48E8-8D3F-6770122C43D7}" type="pres">
      <dgm:prSet presAssocID="{C012DA07-0892-4F4B-A834-CDC89FAA06EE}" presName="level3hierChild" presStyleCnt="0"/>
      <dgm:spPr/>
    </dgm:pt>
    <dgm:pt modelId="{9517E59B-1755-4789-B415-62683D306F39}" type="pres">
      <dgm:prSet presAssocID="{DFD095FC-A631-47E4-BE4F-EDDBF9768328}" presName="conn2-1" presStyleLbl="parChTrans1D3" presStyleIdx="7" presStyleCnt="11"/>
      <dgm:spPr/>
      <dgm:t>
        <a:bodyPr/>
        <a:lstStyle/>
        <a:p>
          <a:endParaRPr lang="ru-RU"/>
        </a:p>
      </dgm:t>
    </dgm:pt>
    <dgm:pt modelId="{E9EC401A-EDDC-4259-A792-AD1B22693C7C}" type="pres">
      <dgm:prSet presAssocID="{DFD095FC-A631-47E4-BE4F-EDDBF9768328}" presName="connTx" presStyleLbl="parChTrans1D3" presStyleIdx="7" presStyleCnt="11"/>
      <dgm:spPr/>
      <dgm:t>
        <a:bodyPr/>
        <a:lstStyle/>
        <a:p>
          <a:endParaRPr lang="ru-RU"/>
        </a:p>
      </dgm:t>
    </dgm:pt>
    <dgm:pt modelId="{EF9C83B5-BFF7-461B-A522-76C7441A83F3}" type="pres">
      <dgm:prSet presAssocID="{325B1FB2-4DF7-48D6-B053-A6A97C17E69E}" presName="root2" presStyleCnt="0"/>
      <dgm:spPr/>
    </dgm:pt>
    <dgm:pt modelId="{1DC8A79A-0F40-4B93-A783-76ED4EA85DF3}" type="pres">
      <dgm:prSet presAssocID="{325B1FB2-4DF7-48D6-B053-A6A97C17E69E}" presName="LevelTwoTextNode" presStyleLbl="node3" presStyleIdx="7" presStyleCnt="11" custScaleY="260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890FAA-6DD9-4A2C-9482-DC96D6911EC0}" type="pres">
      <dgm:prSet presAssocID="{325B1FB2-4DF7-48D6-B053-A6A97C17E69E}" presName="level3hierChild" presStyleCnt="0"/>
      <dgm:spPr/>
    </dgm:pt>
    <dgm:pt modelId="{68872915-DE3D-48D8-99B0-78001BE0FCB0}" type="pres">
      <dgm:prSet presAssocID="{188E574C-6E06-4688-A7C1-F7B51B1A807A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64D05902-3A9B-425B-B66C-298B915D5339}" type="pres">
      <dgm:prSet presAssocID="{188E574C-6E06-4688-A7C1-F7B51B1A807A}" presName="connTx" presStyleLbl="parChTrans1D2" presStyleIdx="1" presStyleCnt="2"/>
      <dgm:spPr/>
      <dgm:t>
        <a:bodyPr/>
        <a:lstStyle/>
        <a:p>
          <a:endParaRPr lang="ru-RU"/>
        </a:p>
      </dgm:t>
    </dgm:pt>
    <dgm:pt modelId="{4A27F4A9-BA9F-4267-AF00-5AF90F7D2EDF}" type="pres">
      <dgm:prSet presAssocID="{1E7920FF-C815-4F56-AA38-424E12E22383}" presName="root2" presStyleCnt="0"/>
      <dgm:spPr/>
    </dgm:pt>
    <dgm:pt modelId="{A73E2051-C21F-48FD-AEDD-0216092E024B}" type="pres">
      <dgm:prSet presAssocID="{1E7920FF-C815-4F56-AA38-424E12E2238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C6C771-05F8-4C90-80F0-D7F5015EDDA5}" type="pres">
      <dgm:prSet presAssocID="{1E7920FF-C815-4F56-AA38-424E12E22383}" presName="level3hierChild" presStyleCnt="0"/>
      <dgm:spPr/>
    </dgm:pt>
    <dgm:pt modelId="{4897FDFF-BC51-41F3-B1E7-F5CADF477DCE}" type="pres">
      <dgm:prSet presAssocID="{8B0433BC-186A-41D0-A599-3236BDD66D0F}" presName="conn2-1" presStyleLbl="parChTrans1D3" presStyleIdx="8" presStyleCnt="11"/>
      <dgm:spPr/>
      <dgm:t>
        <a:bodyPr/>
        <a:lstStyle/>
        <a:p>
          <a:endParaRPr lang="ru-RU"/>
        </a:p>
      </dgm:t>
    </dgm:pt>
    <dgm:pt modelId="{564AF851-A741-4DEA-9C46-E4AA1E457DC4}" type="pres">
      <dgm:prSet presAssocID="{8B0433BC-186A-41D0-A599-3236BDD66D0F}" presName="connTx" presStyleLbl="parChTrans1D3" presStyleIdx="8" presStyleCnt="11"/>
      <dgm:spPr/>
      <dgm:t>
        <a:bodyPr/>
        <a:lstStyle/>
        <a:p>
          <a:endParaRPr lang="ru-RU"/>
        </a:p>
      </dgm:t>
    </dgm:pt>
    <dgm:pt modelId="{57D923AF-C41C-48A9-BEF6-2CBA942E3CA1}" type="pres">
      <dgm:prSet presAssocID="{C8AF76EC-029D-4300-9DCB-4A819EAF2616}" presName="root2" presStyleCnt="0"/>
      <dgm:spPr/>
    </dgm:pt>
    <dgm:pt modelId="{AAA0A2AA-6C27-4122-8AC3-44539D568BEE}" type="pres">
      <dgm:prSet presAssocID="{C8AF76EC-029D-4300-9DCB-4A819EAF2616}" presName="LevelTwoTextNode" presStyleLbl="node3" presStyleIdx="8" presStyleCnt="11" custScaleY="357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6327F1-3FC1-41FC-8C87-CD88C381B160}" type="pres">
      <dgm:prSet presAssocID="{C8AF76EC-029D-4300-9DCB-4A819EAF2616}" presName="level3hierChild" presStyleCnt="0"/>
      <dgm:spPr/>
    </dgm:pt>
    <dgm:pt modelId="{4AD8422E-5D0A-46A8-907A-C5B3B0C2098B}" type="pres">
      <dgm:prSet presAssocID="{128C9A57-BA43-4C79-AE23-BE5CC3A87253}" presName="conn2-1" presStyleLbl="parChTrans1D3" presStyleIdx="9" presStyleCnt="11"/>
      <dgm:spPr/>
      <dgm:t>
        <a:bodyPr/>
        <a:lstStyle/>
        <a:p>
          <a:endParaRPr lang="ru-RU"/>
        </a:p>
      </dgm:t>
    </dgm:pt>
    <dgm:pt modelId="{DE339F95-8537-4F42-93F7-41592C659D30}" type="pres">
      <dgm:prSet presAssocID="{128C9A57-BA43-4C79-AE23-BE5CC3A87253}" presName="connTx" presStyleLbl="parChTrans1D3" presStyleIdx="9" presStyleCnt="11"/>
      <dgm:spPr/>
      <dgm:t>
        <a:bodyPr/>
        <a:lstStyle/>
        <a:p>
          <a:endParaRPr lang="ru-RU"/>
        </a:p>
      </dgm:t>
    </dgm:pt>
    <dgm:pt modelId="{13451433-795A-4F56-B065-C2E60BA9E585}" type="pres">
      <dgm:prSet presAssocID="{1F1B9513-32EC-4104-95E7-CD3BEFF28B09}" presName="root2" presStyleCnt="0"/>
      <dgm:spPr/>
    </dgm:pt>
    <dgm:pt modelId="{B0AD45B1-0992-4A88-8959-F8AF54AB6EA8}" type="pres">
      <dgm:prSet presAssocID="{1F1B9513-32EC-4104-95E7-CD3BEFF28B09}" presName="LevelTwoTextNode" presStyleLbl="node3" presStyleIdx="9" presStyleCnt="11" custScaleY="360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61EE8C-78BE-4E40-A09D-C489CB7028A7}" type="pres">
      <dgm:prSet presAssocID="{1F1B9513-32EC-4104-95E7-CD3BEFF28B09}" presName="level3hierChild" presStyleCnt="0"/>
      <dgm:spPr/>
    </dgm:pt>
    <dgm:pt modelId="{6D1E70E4-33B6-4DFE-84F6-96F6492BAF1C}" type="pres">
      <dgm:prSet presAssocID="{74CD2EEA-94A7-4035-9B48-B37ED9D1F842}" presName="conn2-1" presStyleLbl="parChTrans1D3" presStyleIdx="10" presStyleCnt="11"/>
      <dgm:spPr/>
      <dgm:t>
        <a:bodyPr/>
        <a:lstStyle/>
        <a:p>
          <a:endParaRPr lang="ru-RU"/>
        </a:p>
      </dgm:t>
    </dgm:pt>
    <dgm:pt modelId="{8CEA892A-EB82-4B91-8B69-6C542F0AAB12}" type="pres">
      <dgm:prSet presAssocID="{74CD2EEA-94A7-4035-9B48-B37ED9D1F842}" presName="connTx" presStyleLbl="parChTrans1D3" presStyleIdx="10" presStyleCnt="11"/>
      <dgm:spPr/>
      <dgm:t>
        <a:bodyPr/>
        <a:lstStyle/>
        <a:p>
          <a:endParaRPr lang="ru-RU"/>
        </a:p>
      </dgm:t>
    </dgm:pt>
    <dgm:pt modelId="{846ED5FB-408A-49A2-841F-2D66EBC0E875}" type="pres">
      <dgm:prSet presAssocID="{17EEBFEF-D947-45E2-85C3-B19625FF720B}" presName="root2" presStyleCnt="0"/>
      <dgm:spPr/>
    </dgm:pt>
    <dgm:pt modelId="{A1FACD84-EA87-428F-B033-41C216437D95}" type="pres">
      <dgm:prSet presAssocID="{17EEBFEF-D947-45E2-85C3-B19625FF720B}" presName="LevelTwoTextNode" presStyleLbl="node3" presStyleIdx="10" presStyleCnt="11" custScaleY="308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2AB618-E431-46D2-B3B5-51C1064FBAB9}" type="pres">
      <dgm:prSet presAssocID="{17EEBFEF-D947-45E2-85C3-B19625FF720B}" presName="level3hierChild" presStyleCnt="0"/>
      <dgm:spPr/>
    </dgm:pt>
  </dgm:ptLst>
  <dgm:cxnLst>
    <dgm:cxn modelId="{3DD8535B-AF16-4AC4-A332-3B37CCC02AA4}" type="presOf" srcId="{C8AF76EC-029D-4300-9DCB-4A819EAF2616}" destId="{AAA0A2AA-6C27-4122-8AC3-44539D568BEE}" srcOrd="0" destOrd="0" presId="urn:microsoft.com/office/officeart/2005/8/layout/hierarchy2"/>
    <dgm:cxn modelId="{BA2198B9-A751-4530-8480-CA075A482D46}" srcId="{CFF5BA45-5308-44AA-8408-DEDA6A6013FB}" destId="{6141C0D3-72DC-4A34-B736-A5EECF23B166}" srcOrd="0" destOrd="0" parTransId="{7A6624F7-59B9-4C2A-A907-8615E4E8B3C6}" sibTransId="{19FE8D4A-AFDB-42A2-B313-F529D811018C}"/>
    <dgm:cxn modelId="{966395E6-3E02-4CCD-B757-B74F173830A5}" type="presOf" srcId="{8D2D8EB7-A995-4DB9-AB94-61977EC018D4}" destId="{E5289500-4146-4145-98B9-E034234FC8AE}" srcOrd="0" destOrd="0" presId="urn:microsoft.com/office/officeart/2005/8/layout/hierarchy2"/>
    <dgm:cxn modelId="{88235B1B-3462-4891-9294-464070C55A80}" type="presOf" srcId="{7A6624F7-59B9-4C2A-A907-8615E4E8B3C6}" destId="{A2999E08-80BA-43EA-B4A1-362BA99C754C}" srcOrd="0" destOrd="0" presId="urn:microsoft.com/office/officeart/2005/8/layout/hierarchy2"/>
    <dgm:cxn modelId="{B9104C6D-AE5C-4A8E-B513-9DD0859A9C7C}" type="presOf" srcId="{C012DA07-0892-4F4B-A834-CDC89FAA06EE}" destId="{BB9CC92B-ABC2-4F41-9BC1-D66995C8FF40}" srcOrd="0" destOrd="0" presId="urn:microsoft.com/office/officeart/2005/8/layout/hierarchy2"/>
    <dgm:cxn modelId="{6EF2CE64-A14D-487B-8382-29D2D95752DF}" srcId="{CFF5BA45-5308-44AA-8408-DEDA6A6013FB}" destId="{73F471E7-9A6C-4047-B46A-99D000680FD9}" srcOrd="5" destOrd="0" parTransId="{6F573B19-8273-4EDD-9A81-C4EE1FD83BD4}" sibTransId="{815F5B4B-1EB8-4A9A-8368-9B91BFCABDCF}"/>
    <dgm:cxn modelId="{1C2EC2FD-016B-4DFB-A093-BC8061D83AEA}" type="presOf" srcId="{8D2D8EB7-A995-4DB9-AB94-61977EC018D4}" destId="{80BE181C-1165-4F24-B5C6-3FF2C423C2F2}" srcOrd="1" destOrd="0" presId="urn:microsoft.com/office/officeart/2005/8/layout/hierarchy2"/>
    <dgm:cxn modelId="{D1208134-A87C-4EC7-8834-D4D30B60220B}" srcId="{717ADE5C-B0EA-4EC9-9C2E-058B05CCAF47}" destId="{AC9616BC-9073-4A94-9813-704BB7C816A6}" srcOrd="0" destOrd="0" parTransId="{E51F48EA-FFF0-4535-B360-CB0AEDEB08BE}" sibTransId="{E6C24768-55C3-45DE-8882-4AC8A8CE0310}"/>
    <dgm:cxn modelId="{685FB377-E4D1-4D64-B296-769E2CE5DF52}" type="presOf" srcId="{6F573B19-8273-4EDD-9A81-C4EE1FD83BD4}" destId="{AA133E50-8730-4164-A87E-5F0FCE62FD91}" srcOrd="0" destOrd="0" presId="urn:microsoft.com/office/officeart/2005/8/layout/hierarchy2"/>
    <dgm:cxn modelId="{3B85FA4E-DA52-4697-97B8-433CE80AA5F8}" type="presOf" srcId="{DFD095FC-A631-47E4-BE4F-EDDBF9768328}" destId="{E9EC401A-EDDC-4259-A792-AD1B22693C7C}" srcOrd="1" destOrd="0" presId="urn:microsoft.com/office/officeart/2005/8/layout/hierarchy2"/>
    <dgm:cxn modelId="{16279BC5-F101-4ADF-AB1A-6871A98DFC81}" type="presOf" srcId="{7B6EF5B7-DE9C-46A1-9518-083A8E5BB675}" destId="{124DCAB9-FFD4-4F78-9EA4-8554AFA70E0B}" srcOrd="0" destOrd="0" presId="urn:microsoft.com/office/officeart/2005/8/layout/hierarchy2"/>
    <dgm:cxn modelId="{81ED15A5-5CD1-4ABE-A93E-DD8CE5BB257E}" type="presOf" srcId="{1E7920FF-C815-4F56-AA38-424E12E22383}" destId="{A73E2051-C21F-48FD-AEDD-0216092E024B}" srcOrd="0" destOrd="0" presId="urn:microsoft.com/office/officeart/2005/8/layout/hierarchy2"/>
    <dgm:cxn modelId="{86A16C62-7E27-420E-9F5A-E61FB80036CA}" srcId="{CFF5BA45-5308-44AA-8408-DEDA6A6013FB}" destId="{98372A1D-F718-42EC-82C3-CF479FDED4C5}" srcOrd="4" destOrd="0" parTransId="{8A55EE84-29CF-4DA9-BF26-1330AC594520}" sibTransId="{F893D957-D7F8-4C23-84CB-F1F65945D52B}"/>
    <dgm:cxn modelId="{291E7C61-A37F-48BC-AFA9-8764FD7E62BF}" type="presOf" srcId="{74CD2EEA-94A7-4035-9B48-B37ED9D1F842}" destId="{6D1E70E4-33B6-4DFE-84F6-96F6492BAF1C}" srcOrd="0" destOrd="0" presId="urn:microsoft.com/office/officeart/2005/8/layout/hierarchy2"/>
    <dgm:cxn modelId="{1D957851-BC92-44AF-BBE0-996DC21DB1E3}" type="presOf" srcId="{8B0433BC-186A-41D0-A599-3236BDD66D0F}" destId="{4897FDFF-BC51-41F3-B1E7-F5CADF477DCE}" srcOrd="0" destOrd="0" presId="urn:microsoft.com/office/officeart/2005/8/layout/hierarchy2"/>
    <dgm:cxn modelId="{0B090FDE-7B1B-4A0C-9F84-EA6F61DF8EFC}" type="presOf" srcId="{6F573B19-8273-4EDD-9A81-C4EE1FD83BD4}" destId="{B32977C9-6B67-404F-86A5-A50D9A468A55}" srcOrd="1" destOrd="0" presId="urn:microsoft.com/office/officeart/2005/8/layout/hierarchy2"/>
    <dgm:cxn modelId="{0DEA9A0B-B186-485C-8FF4-C10D73FFE719}" type="presOf" srcId="{717ADE5C-B0EA-4EC9-9C2E-058B05CCAF47}" destId="{078C8803-E551-49CF-8466-DEE27B88376B}" srcOrd="0" destOrd="0" presId="urn:microsoft.com/office/officeart/2005/8/layout/hierarchy2"/>
    <dgm:cxn modelId="{20ABF520-05F6-46CD-A456-1C152388F198}" srcId="{1E7920FF-C815-4F56-AA38-424E12E22383}" destId="{1F1B9513-32EC-4104-95E7-CD3BEFF28B09}" srcOrd="1" destOrd="0" parTransId="{128C9A57-BA43-4C79-AE23-BE5CC3A87253}" sibTransId="{BEA8665C-8CAA-4AD8-9519-2C42DF88E08B}"/>
    <dgm:cxn modelId="{96BD3E14-4CF6-42A5-B8D5-0002406A2A86}" type="presOf" srcId="{98372A1D-F718-42EC-82C3-CF479FDED4C5}" destId="{DCADEC50-DB0D-4213-A817-4CBEDD02A48A}" srcOrd="0" destOrd="0" presId="urn:microsoft.com/office/officeart/2005/8/layout/hierarchy2"/>
    <dgm:cxn modelId="{49A1CEDC-ED1F-46BE-9DFA-8B6A08961BE8}" type="presOf" srcId="{8A55EE84-29CF-4DA9-BF26-1330AC594520}" destId="{2A2ED6AF-2D69-41EA-9495-A318DF1568DB}" srcOrd="1" destOrd="0" presId="urn:microsoft.com/office/officeart/2005/8/layout/hierarchy2"/>
    <dgm:cxn modelId="{1C358361-DA60-4B66-BC57-E74C36A57732}" type="presOf" srcId="{74CD2EEA-94A7-4035-9B48-B37ED9D1F842}" destId="{8CEA892A-EB82-4B91-8B69-6C542F0AAB12}" srcOrd="1" destOrd="0" presId="urn:microsoft.com/office/officeart/2005/8/layout/hierarchy2"/>
    <dgm:cxn modelId="{BFAA27D7-0D23-401A-AE8C-D540F2C73408}" type="presOf" srcId="{8596EE70-6B32-4364-8F4D-E49AF0D440B1}" destId="{440C5FC0-EA99-4B29-9D19-592317D259B6}" srcOrd="0" destOrd="0" presId="urn:microsoft.com/office/officeart/2005/8/layout/hierarchy2"/>
    <dgm:cxn modelId="{CD8BFAFA-8D12-4E84-8F2E-140BA1DF3210}" type="presOf" srcId="{7A6624F7-59B9-4C2A-A907-8615E4E8B3C6}" destId="{4135BBD1-5CD1-45B8-8340-EB5AF6560A82}" srcOrd="1" destOrd="0" presId="urn:microsoft.com/office/officeart/2005/8/layout/hierarchy2"/>
    <dgm:cxn modelId="{6FB83E4F-C99F-4628-ACC9-FC585CC27439}" srcId="{CFF5BA45-5308-44AA-8408-DEDA6A6013FB}" destId="{C012DA07-0892-4F4B-A834-CDC89FAA06EE}" srcOrd="6" destOrd="0" parTransId="{8596EE70-6B32-4364-8F4D-E49AF0D440B1}" sibTransId="{BD7DF252-7F6F-4A88-9796-017DED4E15CC}"/>
    <dgm:cxn modelId="{B7FDCF69-5958-4ED2-AD75-8FB4C8F7ED34}" type="presOf" srcId="{188E574C-6E06-4688-A7C1-F7B51B1A807A}" destId="{68872915-DE3D-48D8-99B0-78001BE0FCB0}" srcOrd="0" destOrd="0" presId="urn:microsoft.com/office/officeart/2005/8/layout/hierarchy2"/>
    <dgm:cxn modelId="{03B1BB98-8FD3-498A-978C-0F5EA22D1A01}" srcId="{AC9616BC-9073-4A94-9813-704BB7C816A6}" destId="{1E7920FF-C815-4F56-AA38-424E12E22383}" srcOrd="1" destOrd="0" parTransId="{188E574C-6E06-4688-A7C1-F7B51B1A807A}" sibTransId="{1D555726-029D-4C39-AA4C-A811A0872BEB}"/>
    <dgm:cxn modelId="{0EFDA17A-DF1A-468A-A1ED-4E577E62D927}" srcId="{1E7920FF-C815-4F56-AA38-424E12E22383}" destId="{17EEBFEF-D947-45E2-85C3-B19625FF720B}" srcOrd="2" destOrd="0" parTransId="{74CD2EEA-94A7-4035-9B48-B37ED9D1F842}" sibTransId="{B1A17941-E500-4CFB-9C36-6AEAE2B26EB3}"/>
    <dgm:cxn modelId="{807B3CBC-3F9D-48F4-B1F1-0514D8C64152}" type="presOf" srcId="{FC6A9566-E172-4BCE-9AD5-C08ED2E16286}" destId="{97DA169C-7F3E-40A3-8997-324053FB5096}" srcOrd="0" destOrd="0" presId="urn:microsoft.com/office/officeart/2005/8/layout/hierarchy2"/>
    <dgm:cxn modelId="{0AEB0220-42E8-48F4-90C1-F1C978BCE0DF}" type="presOf" srcId="{DFD095FC-A631-47E4-BE4F-EDDBF9768328}" destId="{9517E59B-1755-4789-B415-62683D306F39}" srcOrd="0" destOrd="0" presId="urn:microsoft.com/office/officeart/2005/8/layout/hierarchy2"/>
    <dgm:cxn modelId="{C7D692E8-7820-450A-BB10-A06FFCBA9E1F}" srcId="{CFF5BA45-5308-44AA-8408-DEDA6A6013FB}" destId="{28D614E4-B3E1-4E94-B913-3FE3AB1234F9}" srcOrd="1" destOrd="0" parTransId="{7B6EF5B7-DE9C-46A1-9518-083A8E5BB675}" sibTransId="{B67F269C-8A8A-4CD8-9B16-93F224B202F7}"/>
    <dgm:cxn modelId="{CD9BBBDE-5696-4E8B-B1EB-26753BD49C26}" srcId="{CFF5BA45-5308-44AA-8408-DEDA6A6013FB}" destId="{52EE27F0-FFBB-43E8-8EE7-8E649B07B8AC}" srcOrd="2" destOrd="0" parTransId="{8D2D8EB7-A995-4DB9-AB94-61977EC018D4}" sibTransId="{6F5BCD3A-ACF5-4606-A5C9-B2678C6DE7FB}"/>
    <dgm:cxn modelId="{01376954-4D57-4713-9976-589DFDE584C6}" type="presOf" srcId="{128C9A57-BA43-4C79-AE23-BE5CC3A87253}" destId="{4AD8422E-5D0A-46A8-907A-C5B3B0C2098B}" srcOrd="0" destOrd="0" presId="urn:microsoft.com/office/officeart/2005/8/layout/hierarchy2"/>
    <dgm:cxn modelId="{ECC8C9A0-FD5D-4FF4-987F-F745682CAD0E}" type="presOf" srcId="{17EEBFEF-D947-45E2-85C3-B19625FF720B}" destId="{A1FACD84-EA87-428F-B033-41C216437D95}" srcOrd="0" destOrd="0" presId="urn:microsoft.com/office/officeart/2005/8/layout/hierarchy2"/>
    <dgm:cxn modelId="{3917DC14-F5D7-4963-93DB-9E933A24A515}" type="presOf" srcId="{325B1FB2-4DF7-48D6-B053-A6A97C17E69E}" destId="{1DC8A79A-0F40-4B93-A783-76ED4EA85DF3}" srcOrd="0" destOrd="0" presId="urn:microsoft.com/office/officeart/2005/8/layout/hierarchy2"/>
    <dgm:cxn modelId="{C89168C7-1088-473A-AE89-5D9EC784C211}" type="presOf" srcId="{52EE27F0-FFBB-43E8-8EE7-8E649B07B8AC}" destId="{69C90415-10D4-4AF8-91E1-61A531611CA1}" srcOrd="0" destOrd="0" presId="urn:microsoft.com/office/officeart/2005/8/layout/hierarchy2"/>
    <dgm:cxn modelId="{289782FE-7E67-4B18-B2A3-BCEDB99E1CB9}" type="presOf" srcId="{FC6A9566-E172-4BCE-9AD5-C08ED2E16286}" destId="{EC9771A1-8D3E-47FB-A89E-4BC47C25C333}" srcOrd="1" destOrd="0" presId="urn:microsoft.com/office/officeart/2005/8/layout/hierarchy2"/>
    <dgm:cxn modelId="{C66902EC-BDD3-412F-93A7-BA247C4D9D7E}" type="presOf" srcId="{7B6EF5B7-DE9C-46A1-9518-083A8E5BB675}" destId="{25CF9332-297E-4CFD-8DCA-508DA6428B25}" srcOrd="1" destOrd="0" presId="urn:microsoft.com/office/officeart/2005/8/layout/hierarchy2"/>
    <dgm:cxn modelId="{799A5E9C-128D-46F5-80F7-9465AEB4C402}" type="presOf" srcId="{CFF5BA45-5308-44AA-8408-DEDA6A6013FB}" destId="{F7DB9951-ED0B-463B-9322-0A93CC7EF2E6}" srcOrd="0" destOrd="0" presId="urn:microsoft.com/office/officeart/2005/8/layout/hierarchy2"/>
    <dgm:cxn modelId="{F62F3A63-5BA6-4983-A633-D2896885CE01}" type="presOf" srcId="{AC9616BC-9073-4A94-9813-704BB7C816A6}" destId="{4F884490-A5FC-451E-A26F-1FE3867DEE85}" srcOrd="0" destOrd="0" presId="urn:microsoft.com/office/officeart/2005/8/layout/hierarchy2"/>
    <dgm:cxn modelId="{76333DEA-596A-4BDF-9D10-E56929C75F60}" srcId="{1E7920FF-C815-4F56-AA38-424E12E22383}" destId="{C8AF76EC-029D-4300-9DCB-4A819EAF2616}" srcOrd="0" destOrd="0" parTransId="{8B0433BC-186A-41D0-A599-3236BDD66D0F}" sibTransId="{E2F2E2BF-6372-4C06-B50C-9C456CF4536B}"/>
    <dgm:cxn modelId="{9879B913-B3FE-459C-B52F-93C167434416}" type="presOf" srcId="{6141C0D3-72DC-4A34-B736-A5EECF23B166}" destId="{64AAD764-D2FD-4140-B2BF-95369DDE6121}" srcOrd="0" destOrd="0" presId="urn:microsoft.com/office/officeart/2005/8/layout/hierarchy2"/>
    <dgm:cxn modelId="{14F5F1AC-DF5C-4581-BFF8-282CABF24DF6}" srcId="{CFF5BA45-5308-44AA-8408-DEDA6A6013FB}" destId="{325B1FB2-4DF7-48D6-B053-A6A97C17E69E}" srcOrd="7" destOrd="0" parTransId="{DFD095FC-A631-47E4-BE4F-EDDBF9768328}" sibTransId="{2FC1ED61-A383-45A9-A1FE-98CE2E97C62E}"/>
    <dgm:cxn modelId="{48531E6C-24B7-4412-A94D-82B62431AFFF}" type="presOf" srcId="{73F471E7-9A6C-4047-B46A-99D000680FD9}" destId="{4E69C715-6F86-4DCF-82C0-D090734003AD}" srcOrd="0" destOrd="0" presId="urn:microsoft.com/office/officeart/2005/8/layout/hierarchy2"/>
    <dgm:cxn modelId="{C51B2BF1-8621-444F-9DDB-46BF5AEAC053}" type="presOf" srcId="{8B0433BC-186A-41D0-A599-3236BDD66D0F}" destId="{564AF851-A741-4DEA-9C46-E4AA1E457DC4}" srcOrd="1" destOrd="0" presId="urn:microsoft.com/office/officeart/2005/8/layout/hierarchy2"/>
    <dgm:cxn modelId="{B2375256-A03F-439C-8F45-9D49801F8393}" type="presOf" srcId="{40B46773-3594-4F57-AE2C-697093E3A5D0}" destId="{DC594AB7-0002-4DCE-A6E0-5E42746C5176}" srcOrd="1" destOrd="0" presId="urn:microsoft.com/office/officeart/2005/8/layout/hierarchy2"/>
    <dgm:cxn modelId="{96E8BC46-FB09-4D42-90D4-F6FF120C2D3F}" type="presOf" srcId="{15A225DE-32A0-4113-8440-15D611E30B3D}" destId="{51A272CA-2FFA-4976-A886-42D7608BC075}" srcOrd="0" destOrd="0" presId="urn:microsoft.com/office/officeart/2005/8/layout/hierarchy2"/>
    <dgm:cxn modelId="{60F85048-10C7-46EB-BEB0-3A461546F182}" type="presOf" srcId="{1F1B9513-32EC-4104-95E7-CD3BEFF28B09}" destId="{B0AD45B1-0992-4A88-8959-F8AF54AB6EA8}" srcOrd="0" destOrd="0" presId="urn:microsoft.com/office/officeart/2005/8/layout/hierarchy2"/>
    <dgm:cxn modelId="{2A11452C-861F-42D5-9F35-0CD29EB05E69}" srcId="{CFF5BA45-5308-44AA-8408-DEDA6A6013FB}" destId="{15A225DE-32A0-4113-8440-15D611E30B3D}" srcOrd="3" destOrd="0" parTransId="{40B46773-3594-4F57-AE2C-697093E3A5D0}" sibTransId="{374CA2B7-A63E-4E9D-8E7C-588646652396}"/>
    <dgm:cxn modelId="{05D6D630-15D8-4527-BFCB-6A0C157D71BA}" type="presOf" srcId="{8A55EE84-29CF-4DA9-BF26-1330AC594520}" destId="{E5B0496E-C88D-49BF-AE9E-1EE6D8C9C741}" srcOrd="0" destOrd="0" presId="urn:microsoft.com/office/officeart/2005/8/layout/hierarchy2"/>
    <dgm:cxn modelId="{46FD7583-8E1C-486E-89B5-B5F82ADED6A5}" type="presOf" srcId="{128C9A57-BA43-4C79-AE23-BE5CC3A87253}" destId="{DE339F95-8537-4F42-93F7-41592C659D30}" srcOrd="1" destOrd="0" presId="urn:microsoft.com/office/officeart/2005/8/layout/hierarchy2"/>
    <dgm:cxn modelId="{4A86C2CB-330B-4E09-AD78-0860AE47EA16}" type="presOf" srcId="{188E574C-6E06-4688-A7C1-F7B51B1A807A}" destId="{64D05902-3A9B-425B-B66C-298B915D5339}" srcOrd="1" destOrd="0" presId="urn:microsoft.com/office/officeart/2005/8/layout/hierarchy2"/>
    <dgm:cxn modelId="{AB26C141-957F-4338-A816-AAE919C0CB20}" type="presOf" srcId="{40B46773-3594-4F57-AE2C-697093E3A5D0}" destId="{D387C537-1B59-48F7-B368-AA8FB0D8D9DE}" srcOrd="0" destOrd="0" presId="urn:microsoft.com/office/officeart/2005/8/layout/hierarchy2"/>
    <dgm:cxn modelId="{0831DD4D-21A5-40E3-AA9E-D59EDD5475F5}" type="presOf" srcId="{28D614E4-B3E1-4E94-B913-3FE3AB1234F9}" destId="{3E2F8818-7144-4F6C-A771-84F0CB4923DF}" srcOrd="0" destOrd="0" presId="urn:microsoft.com/office/officeart/2005/8/layout/hierarchy2"/>
    <dgm:cxn modelId="{18A8EC27-DBB2-4B6B-96C1-330A2E0A1BB3}" type="presOf" srcId="{8596EE70-6B32-4364-8F4D-E49AF0D440B1}" destId="{A5688F3B-9974-4BE1-A694-D728F6E534CD}" srcOrd="1" destOrd="0" presId="urn:microsoft.com/office/officeart/2005/8/layout/hierarchy2"/>
    <dgm:cxn modelId="{7DCD680E-BC75-4FF8-ABD0-69E6B6C185EB}" srcId="{AC9616BC-9073-4A94-9813-704BB7C816A6}" destId="{CFF5BA45-5308-44AA-8408-DEDA6A6013FB}" srcOrd="0" destOrd="0" parTransId="{FC6A9566-E172-4BCE-9AD5-C08ED2E16286}" sibTransId="{5994463B-7F8D-4FEF-86D1-0A76B40E8B2D}"/>
    <dgm:cxn modelId="{D114C66F-084A-4D0C-AFF2-F7091D1136C8}" type="presParOf" srcId="{078C8803-E551-49CF-8466-DEE27B88376B}" destId="{2C50B32D-95FB-4203-A9A7-ADDC78B5CBA8}" srcOrd="0" destOrd="0" presId="urn:microsoft.com/office/officeart/2005/8/layout/hierarchy2"/>
    <dgm:cxn modelId="{0FEBE7E6-F6EA-4D91-AC43-778A3A70F136}" type="presParOf" srcId="{2C50B32D-95FB-4203-A9A7-ADDC78B5CBA8}" destId="{4F884490-A5FC-451E-A26F-1FE3867DEE85}" srcOrd="0" destOrd="0" presId="urn:microsoft.com/office/officeart/2005/8/layout/hierarchy2"/>
    <dgm:cxn modelId="{C1685C64-A354-4342-A8A4-7263CE3AD378}" type="presParOf" srcId="{2C50B32D-95FB-4203-A9A7-ADDC78B5CBA8}" destId="{3DFCCD15-C9E2-442C-9D6E-4CA5886633CA}" srcOrd="1" destOrd="0" presId="urn:microsoft.com/office/officeart/2005/8/layout/hierarchy2"/>
    <dgm:cxn modelId="{9C30F24E-1D17-4523-A8C6-6EEB598AD6B1}" type="presParOf" srcId="{3DFCCD15-C9E2-442C-9D6E-4CA5886633CA}" destId="{97DA169C-7F3E-40A3-8997-324053FB5096}" srcOrd="0" destOrd="0" presId="urn:microsoft.com/office/officeart/2005/8/layout/hierarchy2"/>
    <dgm:cxn modelId="{CE4F09A1-FE52-447D-AB91-7DAFDD53AA6E}" type="presParOf" srcId="{97DA169C-7F3E-40A3-8997-324053FB5096}" destId="{EC9771A1-8D3E-47FB-A89E-4BC47C25C333}" srcOrd="0" destOrd="0" presId="urn:microsoft.com/office/officeart/2005/8/layout/hierarchy2"/>
    <dgm:cxn modelId="{B267C7E1-1140-498C-B20A-7997D016ECD7}" type="presParOf" srcId="{3DFCCD15-C9E2-442C-9D6E-4CA5886633CA}" destId="{B965DB1F-B2BA-4D01-A14D-6E4F70E343EE}" srcOrd="1" destOrd="0" presId="urn:microsoft.com/office/officeart/2005/8/layout/hierarchy2"/>
    <dgm:cxn modelId="{F728FFC7-EDFB-4CF5-A2D8-1BAF9E60F13F}" type="presParOf" srcId="{B965DB1F-B2BA-4D01-A14D-6E4F70E343EE}" destId="{F7DB9951-ED0B-463B-9322-0A93CC7EF2E6}" srcOrd="0" destOrd="0" presId="urn:microsoft.com/office/officeart/2005/8/layout/hierarchy2"/>
    <dgm:cxn modelId="{E885F9D5-E187-4BCB-B6B2-E2FA663C2E17}" type="presParOf" srcId="{B965DB1F-B2BA-4D01-A14D-6E4F70E343EE}" destId="{E247F4BD-5114-40F9-9E09-635B2B63C808}" srcOrd="1" destOrd="0" presId="urn:microsoft.com/office/officeart/2005/8/layout/hierarchy2"/>
    <dgm:cxn modelId="{1ED9A7AA-585E-4AAD-9009-BE207F12492F}" type="presParOf" srcId="{E247F4BD-5114-40F9-9E09-635B2B63C808}" destId="{A2999E08-80BA-43EA-B4A1-362BA99C754C}" srcOrd="0" destOrd="0" presId="urn:microsoft.com/office/officeart/2005/8/layout/hierarchy2"/>
    <dgm:cxn modelId="{587697C4-ED0F-4594-B427-6C0F20730F74}" type="presParOf" srcId="{A2999E08-80BA-43EA-B4A1-362BA99C754C}" destId="{4135BBD1-5CD1-45B8-8340-EB5AF6560A82}" srcOrd="0" destOrd="0" presId="urn:microsoft.com/office/officeart/2005/8/layout/hierarchy2"/>
    <dgm:cxn modelId="{36BB6965-6215-4D3C-A2A8-6AB6C43E205A}" type="presParOf" srcId="{E247F4BD-5114-40F9-9E09-635B2B63C808}" destId="{955A1D15-7613-4D14-BD3C-E2470134A737}" srcOrd="1" destOrd="0" presId="urn:microsoft.com/office/officeart/2005/8/layout/hierarchy2"/>
    <dgm:cxn modelId="{70AF230F-64B7-48F8-AFFD-6736F8C9CC2C}" type="presParOf" srcId="{955A1D15-7613-4D14-BD3C-E2470134A737}" destId="{64AAD764-D2FD-4140-B2BF-95369DDE6121}" srcOrd="0" destOrd="0" presId="urn:microsoft.com/office/officeart/2005/8/layout/hierarchy2"/>
    <dgm:cxn modelId="{B6C42699-8527-4322-BA34-CC507587D266}" type="presParOf" srcId="{955A1D15-7613-4D14-BD3C-E2470134A737}" destId="{0507446E-1DE6-4ED4-AC62-5E73B3C35408}" srcOrd="1" destOrd="0" presId="urn:microsoft.com/office/officeart/2005/8/layout/hierarchy2"/>
    <dgm:cxn modelId="{95CD43FC-115E-4774-94BA-BC2FD31B2AC0}" type="presParOf" srcId="{E247F4BD-5114-40F9-9E09-635B2B63C808}" destId="{124DCAB9-FFD4-4F78-9EA4-8554AFA70E0B}" srcOrd="2" destOrd="0" presId="urn:microsoft.com/office/officeart/2005/8/layout/hierarchy2"/>
    <dgm:cxn modelId="{CBD08D54-BDCD-445F-9853-11FD1E6E4F42}" type="presParOf" srcId="{124DCAB9-FFD4-4F78-9EA4-8554AFA70E0B}" destId="{25CF9332-297E-4CFD-8DCA-508DA6428B25}" srcOrd="0" destOrd="0" presId="urn:microsoft.com/office/officeart/2005/8/layout/hierarchy2"/>
    <dgm:cxn modelId="{016DF519-30C1-4E79-81C8-4115AE5AE92F}" type="presParOf" srcId="{E247F4BD-5114-40F9-9E09-635B2B63C808}" destId="{64AFD60C-E6D0-4B8E-95DD-84C4DE087785}" srcOrd="3" destOrd="0" presId="urn:microsoft.com/office/officeart/2005/8/layout/hierarchy2"/>
    <dgm:cxn modelId="{F4FFAF91-F6C2-4F71-A0D0-D99ADDDFD490}" type="presParOf" srcId="{64AFD60C-E6D0-4B8E-95DD-84C4DE087785}" destId="{3E2F8818-7144-4F6C-A771-84F0CB4923DF}" srcOrd="0" destOrd="0" presId="urn:microsoft.com/office/officeart/2005/8/layout/hierarchy2"/>
    <dgm:cxn modelId="{16D714F5-BFDB-424A-B243-689A9D37D796}" type="presParOf" srcId="{64AFD60C-E6D0-4B8E-95DD-84C4DE087785}" destId="{8D1FA9E4-EA71-49DC-A093-953921BEBD62}" srcOrd="1" destOrd="0" presId="urn:microsoft.com/office/officeart/2005/8/layout/hierarchy2"/>
    <dgm:cxn modelId="{1753DD0E-2B85-420F-ADD3-1CD272D481C1}" type="presParOf" srcId="{E247F4BD-5114-40F9-9E09-635B2B63C808}" destId="{E5289500-4146-4145-98B9-E034234FC8AE}" srcOrd="4" destOrd="0" presId="urn:microsoft.com/office/officeart/2005/8/layout/hierarchy2"/>
    <dgm:cxn modelId="{46D75F0C-1FEA-4E7B-81A1-29BEBDBB9597}" type="presParOf" srcId="{E5289500-4146-4145-98B9-E034234FC8AE}" destId="{80BE181C-1165-4F24-B5C6-3FF2C423C2F2}" srcOrd="0" destOrd="0" presId="urn:microsoft.com/office/officeart/2005/8/layout/hierarchy2"/>
    <dgm:cxn modelId="{E094B44E-545E-47E6-B74B-9E5027C44C78}" type="presParOf" srcId="{E247F4BD-5114-40F9-9E09-635B2B63C808}" destId="{26469A45-A089-4071-A14B-6D838269C5ED}" srcOrd="5" destOrd="0" presId="urn:microsoft.com/office/officeart/2005/8/layout/hierarchy2"/>
    <dgm:cxn modelId="{6128FB91-33CD-4515-8D52-18494B163DE6}" type="presParOf" srcId="{26469A45-A089-4071-A14B-6D838269C5ED}" destId="{69C90415-10D4-4AF8-91E1-61A531611CA1}" srcOrd="0" destOrd="0" presId="urn:microsoft.com/office/officeart/2005/8/layout/hierarchy2"/>
    <dgm:cxn modelId="{33853A5E-240A-44BA-AF49-96FF69B4D4C7}" type="presParOf" srcId="{26469A45-A089-4071-A14B-6D838269C5ED}" destId="{FCE25695-2DA0-4C04-975F-32C171B34F8E}" srcOrd="1" destOrd="0" presId="urn:microsoft.com/office/officeart/2005/8/layout/hierarchy2"/>
    <dgm:cxn modelId="{B587FD7A-FD6A-444F-8D72-EADDFCCB3AA5}" type="presParOf" srcId="{E247F4BD-5114-40F9-9E09-635B2B63C808}" destId="{D387C537-1B59-48F7-B368-AA8FB0D8D9DE}" srcOrd="6" destOrd="0" presId="urn:microsoft.com/office/officeart/2005/8/layout/hierarchy2"/>
    <dgm:cxn modelId="{EB2E53D5-AAFB-4B9E-AAE4-1F738DEB4159}" type="presParOf" srcId="{D387C537-1B59-48F7-B368-AA8FB0D8D9DE}" destId="{DC594AB7-0002-4DCE-A6E0-5E42746C5176}" srcOrd="0" destOrd="0" presId="urn:microsoft.com/office/officeart/2005/8/layout/hierarchy2"/>
    <dgm:cxn modelId="{3B8308A0-C6D2-4FC7-ADE9-B0F7619865AF}" type="presParOf" srcId="{E247F4BD-5114-40F9-9E09-635B2B63C808}" destId="{3D87DF9E-685C-4004-90E1-C27BC6036A45}" srcOrd="7" destOrd="0" presId="urn:microsoft.com/office/officeart/2005/8/layout/hierarchy2"/>
    <dgm:cxn modelId="{BD6F1575-C3C4-47CA-8D30-BFBEFC7DC58F}" type="presParOf" srcId="{3D87DF9E-685C-4004-90E1-C27BC6036A45}" destId="{51A272CA-2FFA-4976-A886-42D7608BC075}" srcOrd="0" destOrd="0" presId="urn:microsoft.com/office/officeart/2005/8/layout/hierarchy2"/>
    <dgm:cxn modelId="{D73ACE28-3D5F-4895-86C0-68C5DD438275}" type="presParOf" srcId="{3D87DF9E-685C-4004-90E1-C27BC6036A45}" destId="{592C8BCB-F223-405B-AD2A-D17A95ACEE0C}" srcOrd="1" destOrd="0" presId="urn:microsoft.com/office/officeart/2005/8/layout/hierarchy2"/>
    <dgm:cxn modelId="{FFE2B471-99B2-4756-A73B-7818C9A24FE2}" type="presParOf" srcId="{E247F4BD-5114-40F9-9E09-635B2B63C808}" destId="{E5B0496E-C88D-49BF-AE9E-1EE6D8C9C741}" srcOrd="8" destOrd="0" presId="urn:microsoft.com/office/officeart/2005/8/layout/hierarchy2"/>
    <dgm:cxn modelId="{612988FE-72A1-40B0-8B1E-05A11223863F}" type="presParOf" srcId="{E5B0496E-C88D-49BF-AE9E-1EE6D8C9C741}" destId="{2A2ED6AF-2D69-41EA-9495-A318DF1568DB}" srcOrd="0" destOrd="0" presId="urn:microsoft.com/office/officeart/2005/8/layout/hierarchy2"/>
    <dgm:cxn modelId="{F7CC194C-6716-4C64-96F9-A9D50ECDEC94}" type="presParOf" srcId="{E247F4BD-5114-40F9-9E09-635B2B63C808}" destId="{11BC8866-9E0E-48FB-85FA-BE162B2DC059}" srcOrd="9" destOrd="0" presId="urn:microsoft.com/office/officeart/2005/8/layout/hierarchy2"/>
    <dgm:cxn modelId="{10B29E42-6593-421E-91D5-AA502CA6C372}" type="presParOf" srcId="{11BC8866-9E0E-48FB-85FA-BE162B2DC059}" destId="{DCADEC50-DB0D-4213-A817-4CBEDD02A48A}" srcOrd="0" destOrd="0" presId="urn:microsoft.com/office/officeart/2005/8/layout/hierarchy2"/>
    <dgm:cxn modelId="{3E19116B-B5CB-4472-A1F8-01888E68277E}" type="presParOf" srcId="{11BC8866-9E0E-48FB-85FA-BE162B2DC059}" destId="{C9DFA090-6804-448A-90C0-F52DB5EF167A}" srcOrd="1" destOrd="0" presId="urn:microsoft.com/office/officeart/2005/8/layout/hierarchy2"/>
    <dgm:cxn modelId="{6F64A600-F926-4AAB-8B41-C74AE2C3DFDC}" type="presParOf" srcId="{E247F4BD-5114-40F9-9E09-635B2B63C808}" destId="{AA133E50-8730-4164-A87E-5F0FCE62FD91}" srcOrd="10" destOrd="0" presId="urn:microsoft.com/office/officeart/2005/8/layout/hierarchy2"/>
    <dgm:cxn modelId="{E8909F73-E837-4F85-A2B1-F54FD595E91E}" type="presParOf" srcId="{AA133E50-8730-4164-A87E-5F0FCE62FD91}" destId="{B32977C9-6B67-404F-86A5-A50D9A468A55}" srcOrd="0" destOrd="0" presId="urn:microsoft.com/office/officeart/2005/8/layout/hierarchy2"/>
    <dgm:cxn modelId="{1BA49834-9584-4AB0-9FCB-71025B0655CC}" type="presParOf" srcId="{E247F4BD-5114-40F9-9E09-635B2B63C808}" destId="{9D81B40E-ABCF-4EB8-8DF1-FED096309C2A}" srcOrd="11" destOrd="0" presId="urn:microsoft.com/office/officeart/2005/8/layout/hierarchy2"/>
    <dgm:cxn modelId="{16ED8A69-9A8E-4287-8CDB-B758272BDB02}" type="presParOf" srcId="{9D81B40E-ABCF-4EB8-8DF1-FED096309C2A}" destId="{4E69C715-6F86-4DCF-82C0-D090734003AD}" srcOrd="0" destOrd="0" presId="urn:microsoft.com/office/officeart/2005/8/layout/hierarchy2"/>
    <dgm:cxn modelId="{502FDF7C-49E3-48FC-BFB9-0B63D150957D}" type="presParOf" srcId="{9D81B40E-ABCF-4EB8-8DF1-FED096309C2A}" destId="{27D04705-9F78-48D7-8336-AE75D669C154}" srcOrd="1" destOrd="0" presId="urn:microsoft.com/office/officeart/2005/8/layout/hierarchy2"/>
    <dgm:cxn modelId="{CCADC4A8-68F9-456A-B348-BA0E9CB6B496}" type="presParOf" srcId="{E247F4BD-5114-40F9-9E09-635B2B63C808}" destId="{440C5FC0-EA99-4B29-9D19-592317D259B6}" srcOrd="12" destOrd="0" presId="urn:microsoft.com/office/officeart/2005/8/layout/hierarchy2"/>
    <dgm:cxn modelId="{E059297D-DA9B-4312-8C4A-3BAC994D9FD7}" type="presParOf" srcId="{440C5FC0-EA99-4B29-9D19-592317D259B6}" destId="{A5688F3B-9974-4BE1-A694-D728F6E534CD}" srcOrd="0" destOrd="0" presId="urn:microsoft.com/office/officeart/2005/8/layout/hierarchy2"/>
    <dgm:cxn modelId="{5324A6EE-9E48-4510-9F72-70EE2F7EEB52}" type="presParOf" srcId="{E247F4BD-5114-40F9-9E09-635B2B63C808}" destId="{4EB5397E-00E5-4D44-9697-E3806934F4C4}" srcOrd="13" destOrd="0" presId="urn:microsoft.com/office/officeart/2005/8/layout/hierarchy2"/>
    <dgm:cxn modelId="{4823C2E2-3B15-4983-B4EF-8C4BB45BA7FE}" type="presParOf" srcId="{4EB5397E-00E5-4D44-9697-E3806934F4C4}" destId="{BB9CC92B-ABC2-4F41-9BC1-D66995C8FF40}" srcOrd="0" destOrd="0" presId="urn:microsoft.com/office/officeart/2005/8/layout/hierarchy2"/>
    <dgm:cxn modelId="{30C45860-EA33-44AB-BE39-C09EC4EFDD51}" type="presParOf" srcId="{4EB5397E-00E5-4D44-9697-E3806934F4C4}" destId="{930F9B6C-D452-48E8-8D3F-6770122C43D7}" srcOrd="1" destOrd="0" presId="urn:microsoft.com/office/officeart/2005/8/layout/hierarchy2"/>
    <dgm:cxn modelId="{D4B1D665-3B21-4FDF-AE7C-149C9B9F0492}" type="presParOf" srcId="{E247F4BD-5114-40F9-9E09-635B2B63C808}" destId="{9517E59B-1755-4789-B415-62683D306F39}" srcOrd="14" destOrd="0" presId="urn:microsoft.com/office/officeart/2005/8/layout/hierarchy2"/>
    <dgm:cxn modelId="{1DFBC6EF-B0B3-4078-81E8-7ABCB8479646}" type="presParOf" srcId="{9517E59B-1755-4789-B415-62683D306F39}" destId="{E9EC401A-EDDC-4259-A792-AD1B22693C7C}" srcOrd="0" destOrd="0" presId="urn:microsoft.com/office/officeart/2005/8/layout/hierarchy2"/>
    <dgm:cxn modelId="{8AA3C16A-7F39-4281-B65C-4EB45396F2D1}" type="presParOf" srcId="{E247F4BD-5114-40F9-9E09-635B2B63C808}" destId="{EF9C83B5-BFF7-461B-A522-76C7441A83F3}" srcOrd="15" destOrd="0" presId="urn:microsoft.com/office/officeart/2005/8/layout/hierarchy2"/>
    <dgm:cxn modelId="{B990D904-D087-450C-8BDF-031977898DFF}" type="presParOf" srcId="{EF9C83B5-BFF7-461B-A522-76C7441A83F3}" destId="{1DC8A79A-0F40-4B93-A783-76ED4EA85DF3}" srcOrd="0" destOrd="0" presId="urn:microsoft.com/office/officeart/2005/8/layout/hierarchy2"/>
    <dgm:cxn modelId="{890DA9A2-A85F-43E2-954B-0282FAE685DF}" type="presParOf" srcId="{EF9C83B5-BFF7-461B-A522-76C7441A83F3}" destId="{17890FAA-6DD9-4A2C-9482-DC96D6911EC0}" srcOrd="1" destOrd="0" presId="urn:microsoft.com/office/officeart/2005/8/layout/hierarchy2"/>
    <dgm:cxn modelId="{5124A4D4-DA30-4ECC-B23B-D86B8085359C}" type="presParOf" srcId="{3DFCCD15-C9E2-442C-9D6E-4CA5886633CA}" destId="{68872915-DE3D-48D8-99B0-78001BE0FCB0}" srcOrd="2" destOrd="0" presId="urn:microsoft.com/office/officeart/2005/8/layout/hierarchy2"/>
    <dgm:cxn modelId="{9037DCBC-E30A-4A0A-8BD2-D37500109149}" type="presParOf" srcId="{68872915-DE3D-48D8-99B0-78001BE0FCB0}" destId="{64D05902-3A9B-425B-B66C-298B915D5339}" srcOrd="0" destOrd="0" presId="urn:microsoft.com/office/officeart/2005/8/layout/hierarchy2"/>
    <dgm:cxn modelId="{8D92095C-FDD6-4B3C-A9AB-550968D2F829}" type="presParOf" srcId="{3DFCCD15-C9E2-442C-9D6E-4CA5886633CA}" destId="{4A27F4A9-BA9F-4267-AF00-5AF90F7D2EDF}" srcOrd="3" destOrd="0" presId="urn:microsoft.com/office/officeart/2005/8/layout/hierarchy2"/>
    <dgm:cxn modelId="{54D0DDF3-F70B-4A59-8DCD-6BAFB9386714}" type="presParOf" srcId="{4A27F4A9-BA9F-4267-AF00-5AF90F7D2EDF}" destId="{A73E2051-C21F-48FD-AEDD-0216092E024B}" srcOrd="0" destOrd="0" presId="urn:microsoft.com/office/officeart/2005/8/layout/hierarchy2"/>
    <dgm:cxn modelId="{4E0301F9-A391-4724-ADCE-C19F4BF80FF2}" type="presParOf" srcId="{4A27F4A9-BA9F-4267-AF00-5AF90F7D2EDF}" destId="{03C6C771-05F8-4C90-80F0-D7F5015EDDA5}" srcOrd="1" destOrd="0" presId="urn:microsoft.com/office/officeart/2005/8/layout/hierarchy2"/>
    <dgm:cxn modelId="{25467412-997E-4001-90E0-9440FB5E52E3}" type="presParOf" srcId="{03C6C771-05F8-4C90-80F0-D7F5015EDDA5}" destId="{4897FDFF-BC51-41F3-B1E7-F5CADF477DCE}" srcOrd="0" destOrd="0" presId="urn:microsoft.com/office/officeart/2005/8/layout/hierarchy2"/>
    <dgm:cxn modelId="{A7B73E5C-A381-430F-A365-E6B1398F33AC}" type="presParOf" srcId="{4897FDFF-BC51-41F3-B1E7-F5CADF477DCE}" destId="{564AF851-A741-4DEA-9C46-E4AA1E457DC4}" srcOrd="0" destOrd="0" presId="urn:microsoft.com/office/officeart/2005/8/layout/hierarchy2"/>
    <dgm:cxn modelId="{232D053E-EDFE-493C-A784-D3B3A9A4E481}" type="presParOf" srcId="{03C6C771-05F8-4C90-80F0-D7F5015EDDA5}" destId="{57D923AF-C41C-48A9-BEF6-2CBA942E3CA1}" srcOrd="1" destOrd="0" presId="urn:microsoft.com/office/officeart/2005/8/layout/hierarchy2"/>
    <dgm:cxn modelId="{F438171E-7097-418F-BCC2-7FFEA0320943}" type="presParOf" srcId="{57D923AF-C41C-48A9-BEF6-2CBA942E3CA1}" destId="{AAA0A2AA-6C27-4122-8AC3-44539D568BEE}" srcOrd="0" destOrd="0" presId="urn:microsoft.com/office/officeart/2005/8/layout/hierarchy2"/>
    <dgm:cxn modelId="{3DC75EA1-AFA1-4371-89B5-7ECBD5110FD3}" type="presParOf" srcId="{57D923AF-C41C-48A9-BEF6-2CBA942E3CA1}" destId="{A96327F1-3FC1-41FC-8C87-CD88C381B160}" srcOrd="1" destOrd="0" presId="urn:microsoft.com/office/officeart/2005/8/layout/hierarchy2"/>
    <dgm:cxn modelId="{41BD1BCE-1D1D-4AD7-8BC3-BF569E66151D}" type="presParOf" srcId="{03C6C771-05F8-4C90-80F0-D7F5015EDDA5}" destId="{4AD8422E-5D0A-46A8-907A-C5B3B0C2098B}" srcOrd="2" destOrd="0" presId="urn:microsoft.com/office/officeart/2005/8/layout/hierarchy2"/>
    <dgm:cxn modelId="{667257EA-F1BD-46D7-A55C-31CF33448CB5}" type="presParOf" srcId="{4AD8422E-5D0A-46A8-907A-C5B3B0C2098B}" destId="{DE339F95-8537-4F42-93F7-41592C659D30}" srcOrd="0" destOrd="0" presId="urn:microsoft.com/office/officeart/2005/8/layout/hierarchy2"/>
    <dgm:cxn modelId="{10C48522-96F3-4EAD-8A1B-2BA0CA1E1B0C}" type="presParOf" srcId="{03C6C771-05F8-4C90-80F0-D7F5015EDDA5}" destId="{13451433-795A-4F56-B065-C2E60BA9E585}" srcOrd="3" destOrd="0" presId="urn:microsoft.com/office/officeart/2005/8/layout/hierarchy2"/>
    <dgm:cxn modelId="{D937C114-5D78-4E11-9276-16B8379C6EEC}" type="presParOf" srcId="{13451433-795A-4F56-B065-C2E60BA9E585}" destId="{B0AD45B1-0992-4A88-8959-F8AF54AB6EA8}" srcOrd="0" destOrd="0" presId="urn:microsoft.com/office/officeart/2005/8/layout/hierarchy2"/>
    <dgm:cxn modelId="{A70854E7-5B89-42D6-A666-A6397A3A520B}" type="presParOf" srcId="{13451433-795A-4F56-B065-C2E60BA9E585}" destId="{F561EE8C-78BE-4E40-A09D-C489CB7028A7}" srcOrd="1" destOrd="0" presId="urn:microsoft.com/office/officeart/2005/8/layout/hierarchy2"/>
    <dgm:cxn modelId="{55134089-8D5D-42F1-BB15-E24D130ECD60}" type="presParOf" srcId="{03C6C771-05F8-4C90-80F0-D7F5015EDDA5}" destId="{6D1E70E4-33B6-4DFE-84F6-96F6492BAF1C}" srcOrd="4" destOrd="0" presId="urn:microsoft.com/office/officeart/2005/8/layout/hierarchy2"/>
    <dgm:cxn modelId="{2A35DC12-5891-4DB6-840F-3AF594CCC9D2}" type="presParOf" srcId="{6D1E70E4-33B6-4DFE-84F6-96F6492BAF1C}" destId="{8CEA892A-EB82-4B91-8B69-6C542F0AAB12}" srcOrd="0" destOrd="0" presId="urn:microsoft.com/office/officeart/2005/8/layout/hierarchy2"/>
    <dgm:cxn modelId="{32B27505-D2A5-466B-8AF5-2A3632971BE2}" type="presParOf" srcId="{03C6C771-05F8-4C90-80F0-D7F5015EDDA5}" destId="{846ED5FB-408A-49A2-841F-2D66EBC0E875}" srcOrd="5" destOrd="0" presId="urn:microsoft.com/office/officeart/2005/8/layout/hierarchy2"/>
    <dgm:cxn modelId="{BC1310F8-84B0-4C80-B419-5A92F692808E}" type="presParOf" srcId="{846ED5FB-408A-49A2-841F-2D66EBC0E875}" destId="{A1FACD84-EA87-428F-B033-41C216437D95}" srcOrd="0" destOrd="0" presId="urn:microsoft.com/office/officeart/2005/8/layout/hierarchy2"/>
    <dgm:cxn modelId="{72DBE006-EA2B-45AC-A3D6-4D05A37579CD}" type="presParOf" srcId="{846ED5FB-408A-49A2-841F-2D66EBC0E875}" destId="{A92AB618-E431-46D2-B3B5-51C1064FBAB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4D7F7E-7A61-48C3-B605-24860D35900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7F2071-4FEE-479C-9E8A-2200BBFEEB27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По характеру выполняемых задач</a:t>
          </a:r>
          <a:endParaRPr lang="ru-RU" sz="2500" dirty="0">
            <a:solidFill>
              <a:schemeClr val="bg1"/>
            </a:solidFill>
          </a:endParaRPr>
        </a:p>
      </dgm:t>
    </dgm:pt>
    <dgm:pt modelId="{D2559D61-42DC-4F91-8248-1910DBD3B375}" type="parTrans" cxnId="{C3671461-765D-43A2-86BD-B3FF81DC9BEA}">
      <dgm:prSet/>
      <dgm:spPr/>
      <dgm:t>
        <a:bodyPr/>
        <a:lstStyle/>
        <a:p>
          <a:endParaRPr lang="ru-RU"/>
        </a:p>
      </dgm:t>
    </dgm:pt>
    <dgm:pt modelId="{DEFA0038-AAAE-4F9F-A2A0-9E20F44D52CB}" type="sibTrans" cxnId="{C3671461-765D-43A2-86BD-B3FF81DC9BEA}">
      <dgm:prSet/>
      <dgm:spPr/>
      <dgm:t>
        <a:bodyPr/>
        <a:lstStyle/>
        <a:p>
          <a:endParaRPr lang="ru-RU"/>
        </a:p>
      </dgm:t>
    </dgm:pt>
    <dgm:pt modelId="{FE0D98A6-DABA-4E15-8C08-D54A66EBC588}">
      <dgm:prSet phldrT="[Текст]" custT="1"/>
      <dgm:spPr/>
      <dgm:t>
        <a:bodyPr/>
        <a:lstStyle/>
        <a:p>
          <a:pPr algn="l"/>
          <a:r>
            <a:rPr lang="ru-RU" sz="2500" dirty="0" smtClean="0">
              <a:solidFill>
                <a:schemeClr val="bg1"/>
              </a:solidFill>
            </a:rPr>
            <a:t>органы законодательной власти - избираемые населением, обладающие исключительным правом на принятие законодательных актов</a:t>
          </a:r>
          <a:endParaRPr lang="ru-RU" sz="2500" dirty="0">
            <a:solidFill>
              <a:schemeClr val="bg1"/>
            </a:solidFill>
          </a:endParaRPr>
        </a:p>
      </dgm:t>
    </dgm:pt>
    <dgm:pt modelId="{61135E2C-3E17-4630-B986-69E690E7CDEF}" type="parTrans" cxnId="{568DE2DA-1F28-421D-9821-14D49AA4980F}">
      <dgm:prSet/>
      <dgm:spPr/>
      <dgm:t>
        <a:bodyPr/>
        <a:lstStyle/>
        <a:p>
          <a:endParaRPr lang="ru-RU" dirty="0"/>
        </a:p>
      </dgm:t>
    </dgm:pt>
    <dgm:pt modelId="{72003F14-ECDD-42BA-819C-13A90B087819}" type="sibTrans" cxnId="{568DE2DA-1F28-421D-9821-14D49AA4980F}">
      <dgm:prSet/>
      <dgm:spPr/>
      <dgm:t>
        <a:bodyPr/>
        <a:lstStyle/>
        <a:p>
          <a:endParaRPr lang="ru-RU"/>
        </a:p>
      </dgm:t>
    </dgm:pt>
    <dgm:pt modelId="{4221364D-A276-452D-B042-A5B88A39AB4D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исполнительной власти – основная форма их  деятельности исполнительно-распорядительная</a:t>
          </a:r>
          <a:endParaRPr lang="ru-RU" sz="2500" dirty="0">
            <a:solidFill>
              <a:schemeClr val="bg1"/>
            </a:solidFill>
          </a:endParaRPr>
        </a:p>
      </dgm:t>
    </dgm:pt>
    <dgm:pt modelId="{E25CF677-A909-4319-8EF9-A09916D6E4E8}" type="parTrans" cxnId="{A6A276A7-3B39-474E-947D-387B8BA76C9F}">
      <dgm:prSet/>
      <dgm:spPr/>
      <dgm:t>
        <a:bodyPr/>
        <a:lstStyle/>
        <a:p>
          <a:endParaRPr lang="ru-RU" dirty="0"/>
        </a:p>
      </dgm:t>
    </dgm:pt>
    <dgm:pt modelId="{FBC56C7B-EEF9-4B87-A7D6-C8112048EE88}" type="sibTrans" cxnId="{A6A276A7-3B39-474E-947D-387B8BA76C9F}">
      <dgm:prSet/>
      <dgm:spPr/>
      <dgm:t>
        <a:bodyPr/>
        <a:lstStyle/>
        <a:p>
          <a:endParaRPr lang="ru-RU"/>
        </a:p>
      </dgm:t>
    </dgm:pt>
    <dgm:pt modelId="{8CCB4CFF-C4C2-4C45-B079-64122C899090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судебной власти - осуществляющие правосудие и уполномоченные применять государственное принуждение</a:t>
          </a:r>
          <a:endParaRPr lang="ru-RU" sz="2500" dirty="0">
            <a:solidFill>
              <a:schemeClr val="bg1"/>
            </a:solidFill>
          </a:endParaRPr>
        </a:p>
      </dgm:t>
    </dgm:pt>
    <dgm:pt modelId="{212D201E-A2B0-4F40-A2B2-57ADB143EC4F}" type="parTrans" cxnId="{1E5E39F3-E7F5-4902-88EC-0485126D998B}">
      <dgm:prSet/>
      <dgm:spPr/>
      <dgm:t>
        <a:bodyPr/>
        <a:lstStyle/>
        <a:p>
          <a:endParaRPr lang="ru-RU" dirty="0"/>
        </a:p>
      </dgm:t>
    </dgm:pt>
    <dgm:pt modelId="{69109BF1-F56A-416C-BE64-3F8E12BC5C17}" type="sibTrans" cxnId="{1E5E39F3-E7F5-4902-88EC-0485126D998B}">
      <dgm:prSet/>
      <dgm:spPr/>
      <dgm:t>
        <a:bodyPr/>
        <a:lstStyle/>
        <a:p>
          <a:endParaRPr lang="ru-RU"/>
        </a:p>
      </dgm:t>
    </dgm:pt>
    <dgm:pt modelId="{E91BFFD4-4EEA-46D4-A38F-B5F610ABBF7E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контрольной власти - деятельность направлена на осуществления соответствия актов и действий государственных и иных органов, их должностных лиц</a:t>
          </a:r>
          <a:endParaRPr lang="ru-RU" sz="2500" dirty="0">
            <a:solidFill>
              <a:schemeClr val="bg1"/>
            </a:solidFill>
          </a:endParaRPr>
        </a:p>
      </dgm:t>
    </dgm:pt>
    <dgm:pt modelId="{C8C2A72C-0DF6-4C8B-A0EB-6FD5D1A3F079}" type="parTrans" cxnId="{EB1C78F5-1D90-4979-A455-3923796B41D4}">
      <dgm:prSet/>
      <dgm:spPr/>
      <dgm:t>
        <a:bodyPr/>
        <a:lstStyle/>
        <a:p>
          <a:endParaRPr lang="ru-RU" dirty="0"/>
        </a:p>
      </dgm:t>
    </dgm:pt>
    <dgm:pt modelId="{1C382855-D73A-46DE-A840-D1B36F1F02DC}" type="sibTrans" cxnId="{EB1C78F5-1D90-4979-A455-3923796B41D4}">
      <dgm:prSet/>
      <dgm:spPr/>
      <dgm:t>
        <a:bodyPr/>
        <a:lstStyle/>
        <a:p>
          <a:endParaRPr lang="ru-RU"/>
        </a:p>
      </dgm:t>
    </dgm:pt>
    <dgm:pt modelId="{DC3DF994-CF2F-442D-8D05-98EE4109E212}" type="pres">
      <dgm:prSet presAssocID="{3A4D7F7E-7A61-48C3-B605-24860D35900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76003D-EE16-4354-8229-A04EA3EA4D36}" type="pres">
      <dgm:prSet presAssocID="{6B7F2071-4FEE-479C-9E8A-2200BBFEEB27}" presName="root1" presStyleCnt="0"/>
      <dgm:spPr/>
    </dgm:pt>
    <dgm:pt modelId="{E84DA04C-5977-4D01-9F72-CC15CAA590A1}" type="pres">
      <dgm:prSet presAssocID="{6B7F2071-4FEE-479C-9E8A-2200BBFEEB27}" presName="LevelOneTextNode" presStyleLbl="node0" presStyleIdx="0" presStyleCnt="1" custLinFactNeighborX="-88375" custLinFactNeighborY="10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BE34FA-112D-461A-BB65-226D481BC333}" type="pres">
      <dgm:prSet presAssocID="{6B7F2071-4FEE-479C-9E8A-2200BBFEEB27}" presName="level2hierChild" presStyleCnt="0"/>
      <dgm:spPr/>
    </dgm:pt>
    <dgm:pt modelId="{9FE13AE3-45BC-4FE2-A24E-EFCD2092D22A}" type="pres">
      <dgm:prSet presAssocID="{61135E2C-3E17-4630-B986-69E690E7CDEF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CC89ACFD-0E5E-4098-A322-6149CB65EB92}" type="pres">
      <dgm:prSet presAssocID="{61135E2C-3E17-4630-B986-69E690E7CDE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29792DBF-FFD7-4D0C-AECE-96E3FC0BA2DB}" type="pres">
      <dgm:prSet presAssocID="{FE0D98A6-DABA-4E15-8C08-D54A66EBC588}" presName="root2" presStyleCnt="0"/>
      <dgm:spPr/>
    </dgm:pt>
    <dgm:pt modelId="{60326D0B-2ACB-48B4-97AA-73C85C099CF4}" type="pres">
      <dgm:prSet presAssocID="{FE0D98A6-DABA-4E15-8C08-D54A66EBC588}" presName="LevelTwoTextNode" presStyleLbl="node2" presStyleIdx="0" presStyleCnt="4" custScaleX="177278" custScaleY="127233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60A5076-03B7-4E19-A9DA-732168E707DA}" type="pres">
      <dgm:prSet presAssocID="{FE0D98A6-DABA-4E15-8C08-D54A66EBC588}" presName="level3hierChild" presStyleCnt="0"/>
      <dgm:spPr/>
    </dgm:pt>
    <dgm:pt modelId="{D5480308-E557-4E36-A071-D5752B02AEEE}" type="pres">
      <dgm:prSet presAssocID="{E25CF677-A909-4319-8EF9-A09916D6E4E8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A9A258A2-9A73-40FC-9D06-56DC55345375}" type="pres">
      <dgm:prSet presAssocID="{E25CF677-A909-4319-8EF9-A09916D6E4E8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16B2648-EDAD-41EC-8E9D-557BDB127F39}" type="pres">
      <dgm:prSet presAssocID="{4221364D-A276-452D-B042-A5B88A39AB4D}" presName="root2" presStyleCnt="0"/>
      <dgm:spPr/>
    </dgm:pt>
    <dgm:pt modelId="{B6A3A496-3A10-4971-A66D-8ABC001B19E9}" type="pres">
      <dgm:prSet presAssocID="{4221364D-A276-452D-B042-A5B88A39AB4D}" presName="LevelTwoTextNode" presStyleLbl="node2" presStyleIdx="1" presStyleCnt="4" custScaleX="178243" custScaleY="1103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089E58-D853-4ADA-9FC7-425F74C97BEB}" type="pres">
      <dgm:prSet presAssocID="{4221364D-A276-452D-B042-A5B88A39AB4D}" presName="level3hierChild" presStyleCnt="0"/>
      <dgm:spPr/>
    </dgm:pt>
    <dgm:pt modelId="{78038CD9-5D0A-468C-AEF0-0DBD8DD863C4}" type="pres">
      <dgm:prSet presAssocID="{212D201E-A2B0-4F40-A2B2-57ADB143EC4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2B46E8BB-3D6E-4EDF-93EA-2E770D69E809}" type="pres">
      <dgm:prSet presAssocID="{212D201E-A2B0-4F40-A2B2-57ADB143EC4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FF66AE30-7E69-4566-BC3E-9BA7394BD948}" type="pres">
      <dgm:prSet presAssocID="{8CCB4CFF-C4C2-4C45-B079-64122C899090}" presName="root2" presStyleCnt="0"/>
      <dgm:spPr/>
    </dgm:pt>
    <dgm:pt modelId="{0770E722-7BBA-4C7A-A9DC-DB8253E3A963}" type="pres">
      <dgm:prSet presAssocID="{8CCB4CFF-C4C2-4C45-B079-64122C899090}" presName="LevelTwoTextNode" presStyleLbl="node2" presStyleIdx="2" presStyleCnt="4" custScaleX="177278" custScaleY="885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77094C-E636-41F9-B79C-BE61BAD7E665}" type="pres">
      <dgm:prSet presAssocID="{8CCB4CFF-C4C2-4C45-B079-64122C899090}" presName="level3hierChild" presStyleCnt="0"/>
      <dgm:spPr/>
    </dgm:pt>
    <dgm:pt modelId="{1B1A4DFF-AD41-49EF-BC6F-A0F33EAFF43C}" type="pres">
      <dgm:prSet presAssocID="{C8C2A72C-0DF6-4C8B-A0EB-6FD5D1A3F079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28D8CDA2-54A9-4DE8-A0B8-2818EBBDD6AD}" type="pres">
      <dgm:prSet presAssocID="{C8C2A72C-0DF6-4C8B-A0EB-6FD5D1A3F07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16009528-221F-4DE6-BC51-4C63A737C93C}" type="pres">
      <dgm:prSet presAssocID="{E91BFFD4-4EEA-46D4-A38F-B5F610ABBF7E}" presName="root2" presStyleCnt="0"/>
      <dgm:spPr/>
    </dgm:pt>
    <dgm:pt modelId="{4450F8E8-B18B-4756-B159-03835B531F36}" type="pres">
      <dgm:prSet presAssocID="{E91BFFD4-4EEA-46D4-A38F-B5F610ABBF7E}" presName="LevelTwoTextNode" presStyleLbl="node2" presStyleIdx="3" presStyleCnt="4" custScaleX="177278" custScaleY="1248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6ED60B-6868-4DE6-9292-ADC3955195BB}" type="pres">
      <dgm:prSet presAssocID="{E91BFFD4-4EEA-46D4-A38F-B5F610ABBF7E}" presName="level3hierChild" presStyleCnt="0"/>
      <dgm:spPr/>
    </dgm:pt>
  </dgm:ptLst>
  <dgm:cxnLst>
    <dgm:cxn modelId="{EB1C78F5-1D90-4979-A455-3923796B41D4}" srcId="{6B7F2071-4FEE-479C-9E8A-2200BBFEEB27}" destId="{E91BFFD4-4EEA-46D4-A38F-B5F610ABBF7E}" srcOrd="3" destOrd="0" parTransId="{C8C2A72C-0DF6-4C8B-A0EB-6FD5D1A3F079}" sibTransId="{1C382855-D73A-46DE-A840-D1B36F1F02DC}"/>
    <dgm:cxn modelId="{1E5E39F3-E7F5-4902-88EC-0485126D998B}" srcId="{6B7F2071-4FEE-479C-9E8A-2200BBFEEB27}" destId="{8CCB4CFF-C4C2-4C45-B079-64122C899090}" srcOrd="2" destOrd="0" parTransId="{212D201E-A2B0-4F40-A2B2-57ADB143EC4F}" sibTransId="{69109BF1-F56A-416C-BE64-3F8E12BC5C17}"/>
    <dgm:cxn modelId="{B7B05D33-8D4D-4319-8069-6EC3BCD99407}" type="presOf" srcId="{8CCB4CFF-C4C2-4C45-B079-64122C899090}" destId="{0770E722-7BBA-4C7A-A9DC-DB8253E3A963}" srcOrd="0" destOrd="0" presId="urn:microsoft.com/office/officeart/2008/layout/HorizontalMultiLevelHierarchy"/>
    <dgm:cxn modelId="{7EDECE44-2C9D-495B-8271-080B62DE2108}" type="presOf" srcId="{3A4D7F7E-7A61-48C3-B605-24860D35900E}" destId="{DC3DF994-CF2F-442D-8D05-98EE4109E212}" srcOrd="0" destOrd="0" presId="urn:microsoft.com/office/officeart/2008/layout/HorizontalMultiLevelHierarchy"/>
    <dgm:cxn modelId="{AA7BBAE0-93C5-4824-8251-32C3FC427D16}" type="presOf" srcId="{6B7F2071-4FEE-479C-9E8A-2200BBFEEB27}" destId="{E84DA04C-5977-4D01-9F72-CC15CAA590A1}" srcOrd="0" destOrd="0" presId="urn:microsoft.com/office/officeart/2008/layout/HorizontalMultiLevelHierarchy"/>
    <dgm:cxn modelId="{DAB88F6A-4F92-40F9-AF3F-E4992960A4B0}" type="presOf" srcId="{E91BFFD4-4EEA-46D4-A38F-B5F610ABBF7E}" destId="{4450F8E8-B18B-4756-B159-03835B531F36}" srcOrd="0" destOrd="0" presId="urn:microsoft.com/office/officeart/2008/layout/HorizontalMultiLevelHierarchy"/>
    <dgm:cxn modelId="{C7F05154-980C-4EF7-8A25-DAE65ED95D55}" type="presOf" srcId="{C8C2A72C-0DF6-4C8B-A0EB-6FD5D1A3F079}" destId="{28D8CDA2-54A9-4DE8-A0B8-2818EBBDD6AD}" srcOrd="1" destOrd="0" presId="urn:microsoft.com/office/officeart/2008/layout/HorizontalMultiLevelHierarchy"/>
    <dgm:cxn modelId="{7B1C00F8-21CE-4344-8CE9-7D07CAF02E91}" type="presOf" srcId="{FE0D98A6-DABA-4E15-8C08-D54A66EBC588}" destId="{60326D0B-2ACB-48B4-97AA-73C85C099CF4}" srcOrd="0" destOrd="0" presId="urn:microsoft.com/office/officeart/2008/layout/HorizontalMultiLevelHierarchy"/>
    <dgm:cxn modelId="{A6A276A7-3B39-474E-947D-387B8BA76C9F}" srcId="{6B7F2071-4FEE-479C-9E8A-2200BBFEEB27}" destId="{4221364D-A276-452D-B042-A5B88A39AB4D}" srcOrd="1" destOrd="0" parTransId="{E25CF677-A909-4319-8EF9-A09916D6E4E8}" sibTransId="{FBC56C7B-EEF9-4B87-A7D6-C8112048EE88}"/>
    <dgm:cxn modelId="{3F474073-A0F1-4621-AB96-2CB076CCA946}" type="presOf" srcId="{C8C2A72C-0DF6-4C8B-A0EB-6FD5D1A3F079}" destId="{1B1A4DFF-AD41-49EF-BC6F-A0F33EAFF43C}" srcOrd="0" destOrd="0" presId="urn:microsoft.com/office/officeart/2008/layout/HorizontalMultiLevelHierarchy"/>
    <dgm:cxn modelId="{C3671461-765D-43A2-86BD-B3FF81DC9BEA}" srcId="{3A4D7F7E-7A61-48C3-B605-24860D35900E}" destId="{6B7F2071-4FEE-479C-9E8A-2200BBFEEB27}" srcOrd="0" destOrd="0" parTransId="{D2559D61-42DC-4F91-8248-1910DBD3B375}" sibTransId="{DEFA0038-AAAE-4F9F-A2A0-9E20F44D52CB}"/>
    <dgm:cxn modelId="{675D5505-D3E5-4380-BBD7-55316AEC8198}" type="presOf" srcId="{61135E2C-3E17-4630-B986-69E690E7CDEF}" destId="{9FE13AE3-45BC-4FE2-A24E-EFCD2092D22A}" srcOrd="0" destOrd="0" presId="urn:microsoft.com/office/officeart/2008/layout/HorizontalMultiLevelHierarchy"/>
    <dgm:cxn modelId="{A3A94616-1D62-4C9E-BA4C-DD41CA9D1DF6}" type="presOf" srcId="{212D201E-A2B0-4F40-A2B2-57ADB143EC4F}" destId="{2B46E8BB-3D6E-4EDF-93EA-2E770D69E809}" srcOrd="1" destOrd="0" presId="urn:microsoft.com/office/officeart/2008/layout/HorizontalMultiLevelHierarchy"/>
    <dgm:cxn modelId="{568DE2DA-1F28-421D-9821-14D49AA4980F}" srcId="{6B7F2071-4FEE-479C-9E8A-2200BBFEEB27}" destId="{FE0D98A6-DABA-4E15-8C08-D54A66EBC588}" srcOrd="0" destOrd="0" parTransId="{61135E2C-3E17-4630-B986-69E690E7CDEF}" sibTransId="{72003F14-ECDD-42BA-819C-13A90B087819}"/>
    <dgm:cxn modelId="{02BE6152-9FF6-408E-9B4B-8FFB03F07567}" type="presOf" srcId="{61135E2C-3E17-4630-B986-69E690E7CDEF}" destId="{CC89ACFD-0E5E-4098-A322-6149CB65EB92}" srcOrd="1" destOrd="0" presId="urn:microsoft.com/office/officeart/2008/layout/HorizontalMultiLevelHierarchy"/>
    <dgm:cxn modelId="{B45EB882-8AF6-4C5A-B436-1E9BEC659FD4}" type="presOf" srcId="{E25CF677-A909-4319-8EF9-A09916D6E4E8}" destId="{D5480308-E557-4E36-A071-D5752B02AEEE}" srcOrd="0" destOrd="0" presId="urn:microsoft.com/office/officeart/2008/layout/HorizontalMultiLevelHierarchy"/>
    <dgm:cxn modelId="{9E4584D1-1507-430D-9982-E60A3B031055}" type="presOf" srcId="{212D201E-A2B0-4F40-A2B2-57ADB143EC4F}" destId="{78038CD9-5D0A-468C-AEF0-0DBD8DD863C4}" srcOrd="0" destOrd="0" presId="urn:microsoft.com/office/officeart/2008/layout/HorizontalMultiLevelHierarchy"/>
    <dgm:cxn modelId="{817B00C1-574C-4B76-AA79-FD725093B655}" type="presOf" srcId="{E25CF677-A909-4319-8EF9-A09916D6E4E8}" destId="{A9A258A2-9A73-40FC-9D06-56DC55345375}" srcOrd="1" destOrd="0" presId="urn:microsoft.com/office/officeart/2008/layout/HorizontalMultiLevelHierarchy"/>
    <dgm:cxn modelId="{C93480C0-094E-48C5-91AD-224A73B00C3C}" type="presOf" srcId="{4221364D-A276-452D-B042-A5B88A39AB4D}" destId="{B6A3A496-3A10-4971-A66D-8ABC001B19E9}" srcOrd="0" destOrd="0" presId="urn:microsoft.com/office/officeart/2008/layout/HorizontalMultiLevelHierarchy"/>
    <dgm:cxn modelId="{19A112EF-59F2-4761-B940-A966A99B9145}" type="presParOf" srcId="{DC3DF994-CF2F-442D-8D05-98EE4109E212}" destId="{5A76003D-EE16-4354-8229-A04EA3EA4D36}" srcOrd="0" destOrd="0" presId="urn:microsoft.com/office/officeart/2008/layout/HorizontalMultiLevelHierarchy"/>
    <dgm:cxn modelId="{F45E126F-3428-439D-A9DA-DA4D82F25F52}" type="presParOf" srcId="{5A76003D-EE16-4354-8229-A04EA3EA4D36}" destId="{E84DA04C-5977-4D01-9F72-CC15CAA590A1}" srcOrd="0" destOrd="0" presId="urn:microsoft.com/office/officeart/2008/layout/HorizontalMultiLevelHierarchy"/>
    <dgm:cxn modelId="{F6485241-03EA-4255-9FC9-B276CBAA6B80}" type="presParOf" srcId="{5A76003D-EE16-4354-8229-A04EA3EA4D36}" destId="{36BE34FA-112D-461A-BB65-226D481BC333}" srcOrd="1" destOrd="0" presId="urn:microsoft.com/office/officeart/2008/layout/HorizontalMultiLevelHierarchy"/>
    <dgm:cxn modelId="{70021E8C-DC42-4009-9867-5A8DE56CB6D2}" type="presParOf" srcId="{36BE34FA-112D-461A-BB65-226D481BC333}" destId="{9FE13AE3-45BC-4FE2-A24E-EFCD2092D22A}" srcOrd="0" destOrd="0" presId="urn:microsoft.com/office/officeart/2008/layout/HorizontalMultiLevelHierarchy"/>
    <dgm:cxn modelId="{EAAAD612-216D-40ED-AE98-E6614AAABC5B}" type="presParOf" srcId="{9FE13AE3-45BC-4FE2-A24E-EFCD2092D22A}" destId="{CC89ACFD-0E5E-4098-A322-6149CB65EB92}" srcOrd="0" destOrd="0" presId="urn:microsoft.com/office/officeart/2008/layout/HorizontalMultiLevelHierarchy"/>
    <dgm:cxn modelId="{26E9C81F-98CD-406F-B30A-FDFED25E2C87}" type="presParOf" srcId="{36BE34FA-112D-461A-BB65-226D481BC333}" destId="{29792DBF-FFD7-4D0C-AECE-96E3FC0BA2DB}" srcOrd="1" destOrd="0" presId="urn:microsoft.com/office/officeart/2008/layout/HorizontalMultiLevelHierarchy"/>
    <dgm:cxn modelId="{3571EE80-E52E-4E56-A977-9B3DF92B4E07}" type="presParOf" srcId="{29792DBF-FFD7-4D0C-AECE-96E3FC0BA2DB}" destId="{60326D0B-2ACB-48B4-97AA-73C85C099CF4}" srcOrd="0" destOrd="0" presId="urn:microsoft.com/office/officeart/2008/layout/HorizontalMultiLevelHierarchy"/>
    <dgm:cxn modelId="{EA98BE15-0D2F-4F5E-A80F-E86653195E2E}" type="presParOf" srcId="{29792DBF-FFD7-4D0C-AECE-96E3FC0BA2DB}" destId="{760A5076-03B7-4E19-A9DA-732168E707DA}" srcOrd="1" destOrd="0" presId="urn:microsoft.com/office/officeart/2008/layout/HorizontalMultiLevelHierarchy"/>
    <dgm:cxn modelId="{6DFA685E-CF6B-44A5-9745-44EB48A17AFB}" type="presParOf" srcId="{36BE34FA-112D-461A-BB65-226D481BC333}" destId="{D5480308-E557-4E36-A071-D5752B02AEEE}" srcOrd="2" destOrd="0" presId="urn:microsoft.com/office/officeart/2008/layout/HorizontalMultiLevelHierarchy"/>
    <dgm:cxn modelId="{36053DBA-04A1-42E0-A573-481EB1A298CD}" type="presParOf" srcId="{D5480308-E557-4E36-A071-D5752B02AEEE}" destId="{A9A258A2-9A73-40FC-9D06-56DC55345375}" srcOrd="0" destOrd="0" presId="urn:microsoft.com/office/officeart/2008/layout/HorizontalMultiLevelHierarchy"/>
    <dgm:cxn modelId="{5AE62B3A-24F5-48B2-8828-43293C3474F2}" type="presParOf" srcId="{36BE34FA-112D-461A-BB65-226D481BC333}" destId="{E16B2648-EDAD-41EC-8E9D-557BDB127F39}" srcOrd="3" destOrd="0" presId="urn:microsoft.com/office/officeart/2008/layout/HorizontalMultiLevelHierarchy"/>
    <dgm:cxn modelId="{72744540-4E08-4215-83C5-3E21EDE9C306}" type="presParOf" srcId="{E16B2648-EDAD-41EC-8E9D-557BDB127F39}" destId="{B6A3A496-3A10-4971-A66D-8ABC001B19E9}" srcOrd="0" destOrd="0" presId="urn:microsoft.com/office/officeart/2008/layout/HorizontalMultiLevelHierarchy"/>
    <dgm:cxn modelId="{4E751613-7D9B-482A-AD34-7F4CF648E50A}" type="presParOf" srcId="{E16B2648-EDAD-41EC-8E9D-557BDB127F39}" destId="{6B089E58-D853-4ADA-9FC7-425F74C97BEB}" srcOrd="1" destOrd="0" presId="urn:microsoft.com/office/officeart/2008/layout/HorizontalMultiLevelHierarchy"/>
    <dgm:cxn modelId="{F090751A-E27F-4BE3-AC6E-8487B370C194}" type="presParOf" srcId="{36BE34FA-112D-461A-BB65-226D481BC333}" destId="{78038CD9-5D0A-468C-AEF0-0DBD8DD863C4}" srcOrd="4" destOrd="0" presId="urn:microsoft.com/office/officeart/2008/layout/HorizontalMultiLevelHierarchy"/>
    <dgm:cxn modelId="{42BE896E-4B3E-42C1-8F8D-B943C0EE454E}" type="presParOf" srcId="{78038CD9-5D0A-468C-AEF0-0DBD8DD863C4}" destId="{2B46E8BB-3D6E-4EDF-93EA-2E770D69E809}" srcOrd="0" destOrd="0" presId="urn:microsoft.com/office/officeart/2008/layout/HorizontalMultiLevelHierarchy"/>
    <dgm:cxn modelId="{3FD0A9C5-7D1A-472B-9D4A-2B654AF8C2E6}" type="presParOf" srcId="{36BE34FA-112D-461A-BB65-226D481BC333}" destId="{FF66AE30-7E69-4566-BC3E-9BA7394BD948}" srcOrd="5" destOrd="0" presId="urn:microsoft.com/office/officeart/2008/layout/HorizontalMultiLevelHierarchy"/>
    <dgm:cxn modelId="{C8260444-FDFA-4110-9205-4A5A2AD7EA2D}" type="presParOf" srcId="{FF66AE30-7E69-4566-BC3E-9BA7394BD948}" destId="{0770E722-7BBA-4C7A-A9DC-DB8253E3A963}" srcOrd="0" destOrd="0" presId="urn:microsoft.com/office/officeart/2008/layout/HorizontalMultiLevelHierarchy"/>
    <dgm:cxn modelId="{131FAA1D-F221-4E06-A6D6-A6C656BD4F6B}" type="presParOf" srcId="{FF66AE30-7E69-4566-BC3E-9BA7394BD948}" destId="{2877094C-E636-41F9-B79C-BE61BAD7E665}" srcOrd="1" destOrd="0" presId="urn:microsoft.com/office/officeart/2008/layout/HorizontalMultiLevelHierarchy"/>
    <dgm:cxn modelId="{063224EE-1DF5-4454-88E5-C81DCFE632AB}" type="presParOf" srcId="{36BE34FA-112D-461A-BB65-226D481BC333}" destId="{1B1A4DFF-AD41-49EF-BC6F-A0F33EAFF43C}" srcOrd="6" destOrd="0" presId="urn:microsoft.com/office/officeart/2008/layout/HorizontalMultiLevelHierarchy"/>
    <dgm:cxn modelId="{9C6F513C-8BAA-4175-9D37-41F24CA1E1ED}" type="presParOf" srcId="{1B1A4DFF-AD41-49EF-BC6F-A0F33EAFF43C}" destId="{28D8CDA2-54A9-4DE8-A0B8-2818EBBDD6AD}" srcOrd="0" destOrd="0" presId="urn:microsoft.com/office/officeart/2008/layout/HorizontalMultiLevelHierarchy"/>
    <dgm:cxn modelId="{3534A394-4A0F-40C9-8FF5-98E538E64E53}" type="presParOf" srcId="{36BE34FA-112D-461A-BB65-226D481BC333}" destId="{16009528-221F-4DE6-BC51-4C63A737C93C}" srcOrd="7" destOrd="0" presId="urn:microsoft.com/office/officeart/2008/layout/HorizontalMultiLevelHierarchy"/>
    <dgm:cxn modelId="{84DE8124-C9AC-4381-8428-184E88575FB6}" type="presParOf" srcId="{16009528-221F-4DE6-BC51-4C63A737C93C}" destId="{4450F8E8-B18B-4756-B159-03835B531F36}" srcOrd="0" destOrd="0" presId="urn:microsoft.com/office/officeart/2008/layout/HorizontalMultiLevelHierarchy"/>
    <dgm:cxn modelId="{0ACCEDB8-B084-4DCE-9ACF-093F21E86808}" type="presParOf" srcId="{16009528-221F-4DE6-BC51-4C63A737C93C}" destId="{1D6ED60B-6868-4DE6-9292-ADC3955195B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172D29-FED1-40C2-ACC2-CF25B84F327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E88062-AC37-4C5F-866E-2461E68D3FDE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В зависимости от правовой основы (государственные органы, создаваемые на базе)</a:t>
          </a:r>
          <a:endParaRPr lang="ru-RU" sz="2500" dirty="0">
            <a:solidFill>
              <a:schemeClr val="bg1"/>
            </a:solidFill>
          </a:endParaRPr>
        </a:p>
      </dgm:t>
    </dgm:pt>
    <dgm:pt modelId="{474C9734-E57E-4EAF-8231-BA0EB59E6624}" type="parTrans" cxnId="{E60DF0C5-80BE-4F6C-AF2E-A1F05440E62A}">
      <dgm:prSet/>
      <dgm:spPr/>
      <dgm:t>
        <a:bodyPr/>
        <a:lstStyle/>
        <a:p>
          <a:endParaRPr lang="ru-RU"/>
        </a:p>
      </dgm:t>
    </dgm:pt>
    <dgm:pt modelId="{28261150-04FC-411B-834E-43707F1A756D}" type="sibTrans" cxnId="{E60DF0C5-80BE-4F6C-AF2E-A1F05440E62A}">
      <dgm:prSet/>
      <dgm:spPr/>
      <dgm:t>
        <a:bodyPr/>
        <a:lstStyle/>
        <a:p>
          <a:endParaRPr lang="ru-RU"/>
        </a:p>
      </dgm:t>
    </dgm:pt>
    <dgm:pt modelId="{1372A401-6D4C-4271-99BB-3610538ED1F4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Конституции РФ</a:t>
          </a:r>
          <a:endParaRPr lang="ru-RU" sz="2500" dirty="0">
            <a:solidFill>
              <a:schemeClr val="bg1"/>
            </a:solidFill>
          </a:endParaRPr>
        </a:p>
      </dgm:t>
    </dgm:pt>
    <dgm:pt modelId="{03ACE8A2-3198-40CD-A348-E0B55E3B21C0}" type="parTrans" cxnId="{E8FBFE1D-D214-4E0C-9FC3-47D33355484B}">
      <dgm:prSet/>
      <dgm:spPr/>
      <dgm:t>
        <a:bodyPr/>
        <a:lstStyle/>
        <a:p>
          <a:endParaRPr lang="ru-RU" dirty="0"/>
        </a:p>
      </dgm:t>
    </dgm:pt>
    <dgm:pt modelId="{4D5CBD82-27F8-44E0-A428-C26AF1929674}" type="sibTrans" cxnId="{E8FBFE1D-D214-4E0C-9FC3-47D33355484B}">
      <dgm:prSet/>
      <dgm:spPr/>
      <dgm:t>
        <a:bodyPr/>
        <a:lstStyle/>
        <a:p>
          <a:endParaRPr lang="ru-RU"/>
        </a:p>
      </dgm:t>
    </dgm:pt>
    <dgm:pt modelId="{F395B4AC-D337-4A0F-9066-8357A1537C00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федеральных конституционных законов, федеральных законов</a:t>
          </a:r>
          <a:endParaRPr lang="ru-RU" sz="2500" dirty="0">
            <a:solidFill>
              <a:schemeClr val="bg1"/>
            </a:solidFill>
          </a:endParaRPr>
        </a:p>
      </dgm:t>
    </dgm:pt>
    <dgm:pt modelId="{4EADE6A6-5637-4F4A-8716-41E38E6D27B5}" type="parTrans" cxnId="{870493F9-C1E5-4468-8727-0EAD66904B66}">
      <dgm:prSet/>
      <dgm:spPr/>
      <dgm:t>
        <a:bodyPr/>
        <a:lstStyle/>
        <a:p>
          <a:endParaRPr lang="ru-RU" dirty="0"/>
        </a:p>
      </dgm:t>
    </dgm:pt>
    <dgm:pt modelId="{5F55AE4D-D7A5-4DE1-9579-422373737B90}" type="sibTrans" cxnId="{870493F9-C1E5-4468-8727-0EAD66904B66}">
      <dgm:prSet/>
      <dgm:spPr/>
      <dgm:t>
        <a:bodyPr/>
        <a:lstStyle/>
        <a:p>
          <a:endParaRPr lang="ru-RU"/>
        </a:p>
      </dgm:t>
    </dgm:pt>
    <dgm:pt modelId="{4035D88C-5358-4896-97B3-E9BF388A4624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указов Президента РФ</a:t>
          </a:r>
          <a:endParaRPr lang="ru-RU" sz="2500" dirty="0">
            <a:solidFill>
              <a:schemeClr val="bg1"/>
            </a:solidFill>
          </a:endParaRPr>
        </a:p>
      </dgm:t>
    </dgm:pt>
    <dgm:pt modelId="{D0739E73-CC7F-4ED7-8D06-58C002F432CC}" type="parTrans" cxnId="{920886D0-0B21-43A1-BFC9-1E6AF7743E82}">
      <dgm:prSet/>
      <dgm:spPr/>
      <dgm:t>
        <a:bodyPr/>
        <a:lstStyle/>
        <a:p>
          <a:endParaRPr lang="ru-RU" dirty="0"/>
        </a:p>
      </dgm:t>
    </dgm:pt>
    <dgm:pt modelId="{27132019-4A5F-4714-B274-9850B39FBA69}" type="sibTrans" cxnId="{920886D0-0B21-43A1-BFC9-1E6AF7743E82}">
      <dgm:prSet/>
      <dgm:spPr/>
      <dgm:t>
        <a:bodyPr/>
        <a:lstStyle/>
        <a:p>
          <a:endParaRPr lang="ru-RU"/>
        </a:p>
      </dgm:t>
    </dgm:pt>
    <dgm:pt modelId="{DACAF56A-5233-412E-8F6D-BD4EB2E5F911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постановлений Правительства РФ</a:t>
          </a:r>
          <a:endParaRPr lang="ru-RU" sz="2500" dirty="0">
            <a:solidFill>
              <a:schemeClr val="bg1"/>
            </a:solidFill>
          </a:endParaRPr>
        </a:p>
      </dgm:t>
    </dgm:pt>
    <dgm:pt modelId="{8ED3989C-CC47-494C-94CF-542E61F5C1A3}" type="parTrans" cxnId="{1C334196-AF22-4EC3-A984-45E685A7550C}">
      <dgm:prSet/>
      <dgm:spPr/>
      <dgm:t>
        <a:bodyPr/>
        <a:lstStyle/>
        <a:p>
          <a:endParaRPr lang="ru-RU" dirty="0"/>
        </a:p>
      </dgm:t>
    </dgm:pt>
    <dgm:pt modelId="{4C980248-2357-4DAD-9891-D2A135F6B567}" type="sibTrans" cxnId="{1C334196-AF22-4EC3-A984-45E685A7550C}">
      <dgm:prSet/>
      <dgm:spPr/>
      <dgm:t>
        <a:bodyPr/>
        <a:lstStyle/>
        <a:p>
          <a:endParaRPr lang="ru-RU"/>
        </a:p>
      </dgm:t>
    </dgm:pt>
    <dgm:pt modelId="{A61456E2-5F7C-4C41-86A1-7E7B71BA421E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законодательных актов субъектов РФ</a:t>
          </a:r>
          <a:endParaRPr lang="ru-RU" sz="2500" dirty="0">
            <a:solidFill>
              <a:schemeClr val="bg1"/>
            </a:solidFill>
          </a:endParaRPr>
        </a:p>
      </dgm:t>
    </dgm:pt>
    <dgm:pt modelId="{B23DC06A-1234-44CF-9DF2-C92E17CFC8AE}" type="parTrans" cxnId="{1A118EE0-F963-43EF-9E94-A0D7D153E233}">
      <dgm:prSet/>
      <dgm:spPr/>
      <dgm:t>
        <a:bodyPr/>
        <a:lstStyle/>
        <a:p>
          <a:endParaRPr lang="ru-RU" dirty="0"/>
        </a:p>
      </dgm:t>
    </dgm:pt>
    <dgm:pt modelId="{D002C459-663D-488E-857A-6CC66E424A53}" type="sibTrans" cxnId="{1A118EE0-F963-43EF-9E94-A0D7D153E233}">
      <dgm:prSet/>
      <dgm:spPr/>
      <dgm:t>
        <a:bodyPr/>
        <a:lstStyle/>
        <a:p>
          <a:endParaRPr lang="ru-RU"/>
        </a:p>
      </dgm:t>
    </dgm:pt>
    <dgm:pt modelId="{C651F956-CCE8-46E6-AC9E-8E4AB0AA3ED9}" type="pres">
      <dgm:prSet presAssocID="{DE172D29-FED1-40C2-ACC2-CF25B84F327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EEB9F9-1537-48F9-9CDF-B06A1C742BAF}" type="pres">
      <dgm:prSet presAssocID="{A2E88062-AC37-4C5F-866E-2461E68D3FDE}" presName="root1" presStyleCnt="0"/>
      <dgm:spPr/>
    </dgm:pt>
    <dgm:pt modelId="{622471AB-2EC4-42CA-AE1C-D1A9F6956FE8}" type="pres">
      <dgm:prSet presAssocID="{A2E88062-AC37-4C5F-866E-2461E68D3FDE}" presName="LevelOneTextNode" presStyleLbl="node0" presStyleIdx="0" presStyleCnt="1" custScaleX="1340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E84A97-92AA-445C-B71D-B52C8BA511A2}" type="pres">
      <dgm:prSet presAssocID="{A2E88062-AC37-4C5F-866E-2461E68D3FDE}" presName="level2hierChild" presStyleCnt="0"/>
      <dgm:spPr/>
    </dgm:pt>
    <dgm:pt modelId="{3BC887D6-3371-4353-A4B8-52A138D36E91}" type="pres">
      <dgm:prSet presAssocID="{03ACE8A2-3198-40CD-A348-E0B55E3B21C0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29023C44-9CAD-4687-B2F2-6D2D108C1DBE}" type="pres">
      <dgm:prSet presAssocID="{03ACE8A2-3198-40CD-A348-E0B55E3B21C0}" presName="connTx" presStyleLbl="parChTrans1D2" presStyleIdx="0" presStyleCnt="5"/>
      <dgm:spPr/>
      <dgm:t>
        <a:bodyPr/>
        <a:lstStyle/>
        <a:p>
          <a:endParaRPr lang="ru-RU"/>
        </a:p>
      </dgm:t>
    </dgm:pt>
    <dgm:pt modelId="{5A02D278-C3F8-40AB-A32D-391428AFDAA4}" type="pres">
      <dgm:prSet presAssocID="{1372A401-6D4C-4271-99BB-3610538ED1F4}" presName="root2" presStyleCnt="0"/>
      <dgm:spPr/>
    </dgm:pt>
    <dgm:pt modelId="{23DC3E59-53A9-4BF3-8D4C-6CED771470CC}" type="pres">
      <dgm:prSet presAssocID="{1372A401-6D4C-4271-99BB-3610538ED1F4}" presName="LevelTwoTextNode" presStyleLbl="node2" presStyleIdx="0" presStyleCnt="5" custScaleX="146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5E91D1-4C7B-4C4C-933F-3EFA8E448E25}" type="pres">
      <dgm:prSet presAssocID="{1372A401-6D4C-4271-99BB-3610538ED1F4}" presName="level3hierChild" presStyleCnt="0"/>
      <dgm:spPr/>
    </dgm:pt>
    <dgm:pt modelId="{3137BC6D-1E0D-4758-BD91-555F58A30823}" type="pres">
      <dgm:prSet presAssocID="{4EADE6A6-5637-4F4A-8716-41E38E6D27B5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70867A21-EBAF-45D5-8647-F4A3E582E16B}" type="pres">
      <dgm:prSet presAssocID="{4EADE6A6-5637-4F4A-8716-41E38E6D27B5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36E4C8E-C1E8-402B-8AAA-9A6B3DE33C54}" type="pres">
      <dgm:prSet presAssocID="{F395B4AC-D337-4A0F-9066-8357A1537C00}" presName="root2" presStyleCnt="0"/>
      <dgm:spPr/>
    </dgm:pt>
    <dgm:pt modelId="{9855E8C6-C254-4865-9C64-F68008C724F3}" type="pres">
      <dgm:prSet presAssocID="{F395B4AC-D337-4A0F-9066-8357A1537C00}" presName="LevelTwoTextNode" presStyleLbl="node2" presStyleIdx="1" presStyleCnt="5" custScaleX="145689" custScaleY="1165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E91AD5-D277-45FF-ACE5-09B8F7E4F8AE}" type="pres">
      <dgm:prSet presAssocID="{F395B4AC-D337-4A0F-9066-8357A1537C00}" presName="level3hierChild" presStyleCnt="0"/>
      <dgm:spPr/>
    </dgm:pt>
    <dgm:pt modelId="{03DC0732-7BB3-4C26-9564-A6934A045A18}" type="pres">
      <dgm:prSet presAssocID="{D0739E73-CC7F-4ED7-8D06-58C002F432CC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1A9B10E1-4811-422F-868C-C376B5A99A5C}" type="pres">
      <dgm:prSet presAssocID="{D0739E73-CC7F-4ED7-8D06-58C002F432CC}" presName="connTx" presStyleLbl="parChTrans1D2" presStyleIdx="2" presStyleCnt="5"/>
      <dgm:spPr/>
      <dgm:t>
        <a:bodyPr/>
        <a:lstStyle/>
        <a:p>
          <a:endParaRPr lang="ru-RU"/>
        </a:p>
      </dgm:t>
    </dgm:pt>
    <dgm:pt modelId="{AB727D89-F59F-48B5-8C56-E97023F9BEB8}" type="pres">
      <dgm:prSet presAssocID="{4035D88C-5358-4896-97B3-E9BF388A4624}" presName="root2" presStyleCnt="0"/>
      <dgm:spPr/>
    </dgm:pt>
    <dgm:pt modelId="{4A7EEB8E-E662-4153-8CB6-0454E7BC876A}" type="pres">
      <dgm:prSet presAssocID="{4035D88C-5358-4896-97B3-E9BF388A4624}" presName="LevelTwoTextNode" presStyleLbl="node2" presStyleIdx="2" presStyleCnt="5" custScaleX="146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5D8446-7B0B-4258-8A87-16714FC37711}" type="pres">
      <dgm:prSet presAssocID="{4035D88C-5358-4896-97B3-E9BF388A4624}" presName="level3hierChild" presStyleCnt="0"/>
      <dgm:spPr/>
    </dgm:pt>
    <dgm:pt modelId="{5A92298A-C647-4899-A021-D2FF1E6D0046}" type="pres">
      <dgm:prSet presAssocID="{8ED3989C-CC47-494C-94CF-542E61F5C1A3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BC218183-82B2-4728-A484-2FD4A545A69C}" type="pres">
      <dgm:prSet presAssocID="{8ED3989C-CC47-494C-94CF-542E61F5C1A3}" presName="connTx" presStyleLbl="parChTrans1D2" presStyleIdx="3" presStyleCnt="5"/>
      <dgm:spPr/>
      <dgm:t>
        <a:bodyPr/>
        <a:lstStyle/>
        <a:p>
          <a:endParaRPr lang="ru-RU"/>
        </a:p>
      </dgm:t>
    </dgm:pt>
    <dgm:pt modelId="{F775516D-EAD8-4AA8-B5D9-8E74A444F473}" type="pres">
      <dgm:prSet presAssocID="{DACAF56A-5233-412E-8F6D-BD4EB2E5F911}" presName="root2" presStyleCnt="0"/>
      <dgm:spPr/>
    </dgm:pt>
    <dgm:pt modelId="{191342E3-FAAF-4A16-891B-EBBD079D4549}" type="pres">
      <dgm:prSet presAssocID="{DACAF56A-5233-412E-8F6D-BD4EB2E5F911}" presName="LevelTwoTextNode" presStyleLbl="node2" presStyleIdx="3" presStyleCnt="5" custScaleX="1464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3D8F0A-E95F-424A-A758-4C9096FCA9D7}" type="pres">
      <dgm:prSet presAssocID="{DACAF56A-5233-412E-8F6D-BD4EB2E5F911}" presName="level3hierChild" presStyleCnt="0"/>
      <dgm:spPr/>
    </dgm:pt>
    <dgm:pt modelId="{27A0F4D7-F4C1-4B05-9135-65907E87FA84}" type="pres">
      <dgm:prSet presAssocID="{B23DC06A-1234-44CF-9DF2-C92E17CFC8AE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6D67A873-CBE6-4945-A2F2-2C1D22C667C4}" type="pres">
      <dgm:prSet presAssocID="{B23DC06A-1234-44CF-9DF2-C92E17CFC8AE}" presName="connTx" presStyleLbl="parChTrans1D2" presStyleIdx="4" presStyleCnt="5"/>
      <dgm:spPr/>
      <dgm:t>
        <a:bodyPr/>
        <a:lstStyle/>
        <a:p>
          <a:endParaRPr lang="ru-RU"/>
        </a:p>
      </dgm:t>
    </dgm:pt>
    <dgm:pt modelId="{D97AA822-7323-49A5-8B7A-8CFFC7A39CC7}" type="pres">
      <dgm:prSet presAssocID="{A61456E2-5F7C-4C41-86A1-7E7B71BA421E}" presName="root2" presStyleCnt="0"/>
      <dgm:spPr/>
    </dgm:pt>
    <dgm:pt modelId="{83732B89-40BB-4C23-BDBF-78BDBFE3D586}" type="pres">
      <dgm:prSet presAssocID="{A61456E2-5F7C-4C41-86A1-7E7B71BA421E}" presName="LevelTwoTextNode" presStyleLbl="node2" presStyleIdx="4" presStyleCnt="5" custScaleX="146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02F179-9A00-4497-85A1-70D7D5CC334A}" type="pres">
      <dgm:prSet presAssocID="{A61456E2-5F7C-4C41-86A1-7E7B71BA421E}" presName="level3hierChild" presStyleCnt="0"/>
      <dgm:spPr/>
    </dgm:pt>
  </dgm:ptLst>
  <dgm:cxnLst>
    <dgm:cxn modelId="{C9BD21C9-54DE-4D00-85B5-6DB3589AAA43}" type="presOf" srcId="{4EADE6A6-5637-4F4A-8716-41E38E6D27B5}" destId="{70867A21-EBAF-45D5-8647-F4A3E582E16B}" srcOrd="1" destOrd="0" presId="urn:microsoft.com/office/officeart/2008/layout/HorizontalMultiLevelHierarchy"/>
    <dgm:cxn modelId="{F3A2E4FF-CB52-4238-8AA0-9970D46A7AFE}" type="presOf" srcId="{D0739E73-CC7F-4ED7-8D06-58C002F432CC}" destId="{1A9B10E1-4811-422F-868C-C376B5A99A5C}" srcOrd="1" destOrd="0" presId="urn:microsoft.com/office/officeart/2008/layout/HorizontalMultiLevelHierarchy"/>
    <dgm:cxn modelId="{8EDAFE90-209E-40CD-9248-FA739BEBF215}" type="presOf" srcId="{1372A401-6D4C-4271-99BB-3610538ED1F4}" destId="{23DC3E59-53A9-4BF3-8D4C-6CED771470CC}" srcOrd="0" destOrd="0" presId="urn:microsoft.com/office/officeart/2008/layout/HorizontalMultiLevelHierarchy"/>
    <dgm:cxn modelId="{1A118EE0-F963-43EF-9E94-A0D7D153E233}" srcId="{A2E88062-AC37-4C5F-866E-2461E68D3FDE}" destId="{A61456E2-5F7C-4C41-86A1-7E7B71BA421E}" srcOrd="4" destOrd="0" parTransId="{B23DC06A-1234-44CF-9DF2-C92E17CFC8AE}" sibTransId="{D002C459-663D-488E-857A-6CC66E424A53}"/>
    <dgm:cxn modelId="{AC8C4D04-2734-402C-94AE-CD9BD122E936}" type="presOf" srcId="{DE172D29-FED1-40C2-ACC2-CF25B84F3272}" destId="{C651F956-CCE8-46E6-AC9E-8E4AB0AA3ED9}" srcOrd="0" destOrd="0" presId="urn:microsoft.com/office/officeart/2008/layout/HorizontalMultiLevelHierarchy"/>
    <dgm:cxn modelId="{248EC758-F516-4CBA-BADC-4299F542BE23}" type="presOf" srcId="{03ACE8A2-3198-40CD-A348-E0B55E3B21C0}" destId="{29023C44-9CAD-4687-B2F2-6D2D108C1DBE}" srcOrd="1" destOrd="0" presId="urn:microsoft.com/office/officeart/2008/layout/HorizontalMultiLevelHierarchy"/>
    <dgm:cxn modelId="{285297BC-DAAF-41EC-9F6B-751F7E4CEE8B}" type="presOf" srcId="{8ED3989C-CC47-494C-94CF-542E61F5C1A3}" destId="{5A92298A-C647-4899-A021-D2FF1E6D0046}" srcOrd="0" destOrd="0" presId="urn:microsoft.com/office/officeart/2008/layout/HorizontalMultiLevelHierarchy"/>
    <dgm:cxn modelId="{98419508-88F7-46D7-8DED-FF885BA90161}" type="presOf" srcId="{A61456E2-5F7C-4C41-86A1-7E7B71BA421E}" destId="{83732B89-40BB-4C23-BDBF-78BDBFE3D586}" srcOrd="0" destOrd="0" presId="urn:microsoft.com/office/officeart/2008/layout/HorizontalMultiLevelHierarchy"/>
    <dgm:cxn modelId="{6B457008-EA90-4815-BCE5-FA1D582DD7E0}" type="presOf" srcId="{4EADE6A6-5637-4F4A-8716-41E38E6D27B5}" destId="{3137BC6D-1E0D-4758-BD91-555F58A30823}" srcOrd="0" destOrd="0" presId="urn:microsoft.com/office/officeart/2008/layout/HorizontalMultiLevelHierarchy"/>
    <dgm:cxn modelId="{E3E90D99-1B48-4CF0-8197-BD1E041A32EA}" type="presOf" srcId="{03ACE8A2-3198-40CD-A348-E0B55E3B21C0}" destId="{3BC887D6-3371-4353-A4B8-52A138D36E91}" srcOrd="0" destOrd="0" presId="urn:microsoft.com/office/officeart/2008/layout/HorizontalMultiLevelHierarchy"/>
    <dgm:cxn modelId="{F5C115A4-9A5E-492F-8678-F6125026CE6C}" type="presOf" srcId="{B23DC06A-1234-44CF-9DF2-C92E17CFC8AE}" destId="{27A0F4D7-F4C1-4B05-9135-65907E87FA84}" srcOrd="0" destOrd="0" presId="urn:microsoft.com/office/officeart/2008/layout/HorizontalMultiLevelHierarchy"/>
    <dgm:cxn modelId="{E8FBFE1D-D214-4E0C-9FC3-47D33355484B}" srcId="{A2E88062-AC37-4C5F-866E-2461E68D3FDE}" destId="{1372A401-6D4C-4271-99BB-3610538ED1F4}" srcOrd="0" destOrd="0" parTransId="{03ACE8A2-3198-40CD-A348-E0B55E3B21C0}" sibTransId="{4D5CBD82-27F8-44E0-A428-C26AF1929674}"/>
    <dgm:cxn modelId="{A1F2E1AD-96E1-4DD1-9889-6114036A61FF}" type="presOf" srcId="{4035D88C-5358-4896-97B3-E9BF388A4624}" destId="{4A7EEB8E-E662-4153-8CB6-0454E7BC876A}" srcOrd="0" destOrd="0" presId="urn:microsoft.com/office/officeart/2008/layout/HorizontalMultiLevelHierarchy"/>
    <dgm:cxn modelId="{A525ADED-BBC4-4EE7-BADD-72339FE398D8}" type="presOf" srcId="{D0739E73-CC7F-4ED7-8D06-58C002F432CC}" destId="{03DC0732-7BB3-4C26-9564-A6934A045A18}" srcOrd="0" destOrd="0" presId="urn:microsoft.com/office/officeart/2008/layout/HorizontalMultiLevelHierarchy"/>
    <dgm:cxn modelId="{F190A0BA-4DE2-4D70-AB7F-3B30B41B7631}" type="presOf" srcId="{8ED3989C-CC47-494C-94CF-542E61F5C1A3}" destId="{BC218183-82B2-4728-A484-2FD4A545A69C}" srcOrd="1" destOrd="0" presId="urn:microsoft.com/office/officeart/2008/layout/HorizontalMultiLevelHierarchy"/>
    <dgm:cxn modelId="{1C334196-AF22-4EC3-A984-45E685A7550C}" srcId="{A2E88062-AC37-4C5F-866E-2461E68D3FDE}" destId="{DACAF56A-5233-412E-8F6D-BD4EB2E5F911}" srcOrd="3" destOrd="0" parTransId="{8ED3989C-CC47-494C-94CF-542E61F5C1A3}" sibTransId="{4C980248-2357-4DAD-9891-D2A135F6B567}"/>
    <dgm:cxn modelId="{E60DF0C5-80BE-4F6C-AF2E-A1F05440E62A}" srcId="{DE172D29-FED1-40C2-ACC2-CF25B84F3272}" destId="{A2E88062-AC37-4C5F-866E-2461E68D3FDE}" srcOrd="0" destOrd="0" parTransId="{474C9734-E57E-4EAF-8231-BA0EB59E6624}" sibTransId="{28261150-04FC-411B-834E-43707F1A756D}"/>
    <dgm:cxn modelId="{6EED937D-866C-4851-99A6-16D2B973D467}" type="presOf" srcId="{F395B4AC-D337-4A0F-9066-8357A1537C00}" destId="{9855E8C6-C254-4865-9C64-F68008C724F3}" srcOrd="0" destOrd="0" presId="urn:microsoft.com/office/officeart/2008/layout/HorizontalMultiLevelHierarchy"/>
    <dgm:cxn modelId="{920886D0-0B21-43A1-BFC9-1E6AF7743E82}" srcId="{A2E88062-AC37-4C5F-866E-2461E68D3FDE}" destId="{4035D88C-5358-4896-97B3-E9BF388A4624}" srcOrd="2" destOrd="0" parTransId="{D0739E73-CC7F-4ED7-8D06-58C002F432CC}" sibTransId="{27132019-4A5F-4714-B274-9850B39FBA69}"/>
    <dgm:cxn modelId="{E0BBDD51-CA7A-4148-BD84-66BC2F246240}" type="presOf" srcId="{A2E88062-AC37-4C5F-866E-2461E68D3FDE}" destId="{622471AB-2EC4-42CA-AE1C-D1A9F6956FE8}" srcOrd="0" destOrd="0" presId="urn:microsoft.com/office/officeart/2008/layout/HorizontalMultiLevelHierarchy"/>
    <dgm:cxn modelId="{10310389-6D7F-4455-AEDA-75E057F1BAE8}" type="presOf" srcId="{DACAF56A-5233-412E-8F6D-BD4EB2E5F911}" destId="{191342E3-FAAF-4A16-891B-EBBD079D4549}" srcOrd="0" destOrd="0" presId="urn:microsoft.com/office/officeart/2008/layout/HorizontalMultiLevelHierarchy"/>
    <dgm:cxn modelId="{ED47C89E-C575-47D9-83BA-060A15CC00F1}" type="presOf" srcId="{B23DC06A-1234-44CF-9DF2-C92E17CFC8AE}" destId="{6D67A873-CBE6-4945-A2F2-2C1D22C667C4}" srcOrd="1" destOrd="0" presId="urn:microsoft.com/office/officeart/2008/layout/HorizontalMultiLevelHierarchy"/>
    <dgm:cxn modelId="{870493F9-C1E5-4468-8727-0EAD66904B66}" srcId="{A2E88062-AC37-4C5F-866E-2461E68D3FDE}" destId="{F395B4AC-D337-4A0F-9066-8357A1537C00}" srcOrd="1" destOrd="0" parTransId="{4EADE6A6-5637-4F4A-8716-41E38E6D27B5}" sibTransId="{5F55AE4D-D7A5-4DE1-9579-422373737B90}"/>
    <dgm:cxn modelId="{A21B2234-D8F8-4D8D-8FF2-2B0612A1D9E5}" type="presParOf" srcId="{C651F956-CCE8-46E6-AC9E-8E4AB0AA3ED9}" destId="{43EEB9F9-1537-48F9-9CDF-B06A1C742BAF}" srcOrd="0" destOrd="0" presId="urn:microsoft.com/office/officeart/2008/layout/HorizontalMultiLevelHierarchy"/>
    <dgm:cxn modelId="{DE5DC8B3-FF72-4862-AF76-A01D79328D58}" type="presParOf" srcId="{43EEB9F9-1537-48F9-9CDF-B06A1C742BAF}" destId="{622471AB-2EC4-42CA-AE1C-D1A9F6956FE8}" srcOrd="0" destOrd="0" presId="urn:microsoft.com/office/officeart/2008/layout/HorizontalMultiLevelHierarchy"/>
    <dgm:cxn modelId="{DB3EAB85-0BF8-4A40-8A8D-3FC6D214D5B8}" type="presParOf" srcId="{43EEB9F9-1537-48F9-9CDF-B06A1C742BAF}" destId="{22E84A97-92AA-445C-B71D-B52C8BA511A2}" srcOrd="1" destOrd="0" presId="urn:microsoft.com/office/officeart/2008/layout/HorizontalMultiLevelHierarchy"/>
    <dgm:cxn modelId="{F91160E8-63F7-4734-B4DA-F0864539D8D7}" type="presParOf" srcId="{22E84A97-92AA-445C-B71D-B52C8BA511A2}" destId="{3BC887D6-3371-4353-A4B8-52A138D36E91}" srcOrd="0" destOrd="0" presId="urn:microsoft.com/office/officeart/2008/layout/HorizontalMultiLevelHierarchy"/>
    <dgm:cxn modelId="{E7C2955A-1B98-41C9-A188-C860F1DD493D}" type="presParOf" srcId="{3BC887D6-3371-4353-A4B8-52A138D36E91}" destId="{29023C44-9CAD-4687-B2F2-6D2D108C1DBE}" srcOrd="0" destOrd="0" presId="urn:microsoft.com/office/officeart/2008/layout/HorizontalMultiLevelHierarchy"/>
    <dgm:cxn modelId="{7B86E604-3957-4CF4-9819-A206014A9AAD}" type="presParOf" srcId="{22E84A97-92AA-445C-B71D-B52C8BA511A2}" destId="{5A02D278-C3F8-40AB-A32D-391428AFDAA4}" srcOrd="1" destOrd="0" presId="urn:microsoft.com/office/officeart/2008/layout/HorizontalMultiLevelHierarchy"/>
    <dgm:cxn modelId="{A428A70C-29DC-4CCE-A6C8-DB2787EC51B5}" type="presParOf" srcId="{5A02D278-C3F8-40AB-A32D-391428AFDAA4}" destId="{23DC3E59-53A9-4BF3-8D4C-6CED771470CC}" srcOrd="0" destOrd="0" presId="urn:microsoft.com/office/officeart/2008/layout/HorizontalMultiLevelHierarchy"/>
    <dgm:cxn modelId="{D2FC561E-E110-4DF6-98BB-CCDE8BF885E3}" type="presParOf" srcId="{5A02D278-C3F8-40AB-A32D-391428AFDAA4}" destId="{A45E91D1-4C7B-4C4C-933F-3EFA8E448E25}" srcOrd="1" destOrd="0" presId="urn:microsoft.com/office/officeart/2008/layout/HorizontalMultiLevelHierarchy"/>
    <dgm:cxn modelId="{8A179D69-2297-4B16-BBFF-8917E2A61780}" type="presParOf" srcId="{22E84A97-92AA-445C-B71D-B52C8BA511A2}" destId="{3137BC6D-1E0D-4758-BD91-555F58A30823}" srcOrd="2" destOrd="0" presId="urn:microsoft.com/office/officeart/2008/layout/HorizontalMultiLevelHierarchy"/>
    <dgm:cxn modelId="{5145B0A0-F576-467A-A56B-8B451BC12E67}" type="presParOf" srcId="{3137BC6D-1E0D-4758-BD91-555F58A30823}" destId="{70867A21-EBAF-45D5-8647-F4A3E582E16B}" srcOrd="0" destOrd="0" presId="urn:microsoft.com/office/officeart/2008/layout/HorizontalMultiLevelHierarchy"/>
    <dgm:cxn modelId="{63FC49AD-532F-4966-8A23-44A7A3772A18}" type="presParOf" srcId="{22E84A97-92AA-445C-B71D-B52C8BA511A2}" destId="{236E4C8E-C1E8-402B-8AAA-9A6B3DE33C54}" srcOrd="3" destOrd="0" presId="urn:microsoft.com/office/officeart/2008/layout/HorizontalMultiLevelHierarchy"/>
    <dgm:cxn modelId="{10A05EEA-7A17-4858-BFC6-918D60650B13}" type="presParOf" srcId="{236E4C8E-C1E8-402B-8AAA-9A6B3DE33C54}" destId="{9855E8C6-C254-4865-9C64-F68008C724F3}" srcOrd="0" destOrd="0" presId="urn:microsoft.com/office/officeart/2008/layout/HorizontalMultiLevelHierarchy"/>
    <dgm:cxn modelId="{F5D9182E-DB8C-468E-AE6A-3CD69F32520D}" type="presParOf" srcId="{236E4C8E-C1E8-402B-8AAA-9A6B3DE33C54}" destId="{6EE91AD5-D277-45FF-ACE5-09B8F7E4F8AE}" srcOrd="1" destOrd="0" presId="urn:microsoft.com/office/officeart/2008/layout/HorizontalMultiLevelHierarchy"/>
    <dgm:cxn modelId="{E91F5E80-6F8D-4791-9F05-4419C6C1054D}" type="presParOf" srcId="{22E84A97-92AA-445C-B71D-B52C8BA511A2}" destId="{03DC0732-7BB3-4C26-9564-A6934A045A18}" srcOrd="4" destOrd="0" presId="urn:microsoft.com/office/officeart/2008/layout/HorizontalMultiLevelHierarchy"/>
    <dgm:cxn modelId="{123E7280-A46B-4A6A-AAF2-DF16BEB4BF2F}" type="presParOf" srcId="{03DC0732-7BB3-4C26-9564-A6934A045A18}" destId="{1A9B10E1-4811-422F-868C-C376B5A99A5C}" srcOrd="0" destOrd="0" presId="urn:microsoft.com/office/officeart/2008/layout/HorizontalMultiLevelHierarchy"/>
    <dgm:cxn modelId="{77912ACE-704A-431C-9E52-7148BA1A915F}" type="presParOf" srcId="{22E84A97-92AA-445C-B71D-B52C8BA511A2}" destId="{AB727D89-F59F-48B5-8C56-E97023F9BEB8}" srcOrd="5" destOrd="0" presId="urn:microsoft.com/office/officeart/2008/layout/HorizontalMultiLevelHierarchy"/>
    <dgm:cxn modelId="{EDCEA315-E4CF-4E51-8FC2-C10CEE8265AF}" type="presParOf" srcId="{AB727D89-F59F-48B5-8C56-E97023F9BEB8}" destId="{4A7EEB8E-E662-4153-8CB6-0454E7BC876A}" srcOrd="0" destOrd="0" presId="urn:microsoft.com/office/officeart/2008/layout/HorizontalMultiLevelHierarchy"/>
    <dgm:cxn modelId="{C1513A05-C8E2-4583-8394-5E4780D1DBEC}" type="presParOf" srcId="{AB727D89-F59F-48B5-8C56-E97023F9BEB8}" destId="{9C5D8446-7B0B-4258-8A87-16714FC37711}" srcOrd="1" destOrd="0" presId="urn:microsoft.com/office/officeart/2008/layout/HorizontalMultiLevelHierarchy"/>
    <dgm:cxn modelId="{3ADE9A51-AA4A-466E-AD3C-7F8DA76A3206}" type="presParOf" srcId="{22E84A97-92AA-445C-B71D-B52C8BA511A2}" destId="{5A92298A-C647-4899-A021-D2FF1E6D0046}" srcOrd="6" destOrd="0" presId="urn:microsoft.com/office/officeart/2008/layout/HorizontalMultiLevelHierarchy"/>
    <dgm:cxn modelId="{1572CC76-1947-4315-9F97-B69B4A46FB0A}" type="presParOf" srcId="{5A92298A-C647-4899-A021-D2FF1E6D0046}" destId="{BC218183-82B2-4728-A484-2FD4A545A69C}" srcOrd="0" destOrd="0" presId="urn:microsoft.com/office/officeart/2008/layout/HorizontalMultiLevelHierarchy"/>
    <dgm:cxn modelId="{048CE673-731F-4A25-A12B-BBBDD6CF4AD5}" type="presParOf" srcId="{22E84A97-92AA-445C-B71D-B52C8BA511A2}" destId="{F775516D-EAD8-4AA8-B5D9-8E74A444F473}" srcOrd="7" destOrd="0" presId="urn:microsoft.com/office/officeart/2008/layout/HorizontalMultiLevelHierarchy"/>
    <dgm:cxn modelId="{173E47EA-8FB9-4182-847D-337B2B9BE4D8}" type="presParOf" srcId="{F775516D-EAD8-4AA8-B5D9-8E74A444F473}" destId="{191342E3-FAAF-4A16-891B-EBBD079D4549}" srcOrd="0" destOrd="0" presId="urn:microsoft.com/office/officeart/2008/layout/HorizontalMultiLevelHierarchy"/>
    <dgm:cxn modelId="{EF45415C-D339-474B-A272-DB73FA591B87}" type="presParOf" srcId="{F775516D-EAD8-4AA8-B5D9-8E74A444F473}" destId="{703D8F0A-E95F-424A-A758-4C9096FCA9D7}" srcOrd="1" destOrd="0" presId="urn:microsoft.com/office/officeart/2008/layout/HorizontalMultiLevelHierarchy"/>
    <dgm:cxn modelId="{8DF8E4A3-6741-4E1C-8A33-2FF5E5F5D631}" type="presParOf" srcId="{22E84A97-92AA-445C-B71D-B52C8BA511A2}" destId="{27A0F4D7-F4C1-4B05-9135-65907E87FA84}" srcOrd="8" destOrd="0" presId="urn:microsoft.com/office/officeart/2008/layout/HorizontalMultiLevelHierarchy"/>
    <dgm:cxn modelId="{43B15285-5C83-4100-8DD5-538E69A70C6C}" type="presParOf" srcId="{27A0F4D7-F4C1-4B05-9135-65907E87FA84}" destId="{6D67A873-CBE6-4945-A2F2-2C1D22C667C4}" srcOrd="0" destOrd="0" presId="urn:microsoft.com/office/officeart/2008/layout/HorizontalMultiLevelHierarchy"/>
    <dgm:cxn modelId="{A99C657B-D6E7-467E-A53B-F82349FBFFBC}" type="presParOf" srcId="{22E84A97-92AA-445C-B71D-B52C8BA511A2}" destId="{D97AA822-7323-49A5-8B7A-8CFFC7A39CC7}" srcOrd="9" destOrd="0" presId="urn:microsoft.com/office/officeart/2008/layout/HorizontalMultiLevelHierarchy"/>
    <dgm:cxn modelId="{B0836FA9-8EFD-4347-B14F-E3928BCF0B2B}" type="presParOf" srcId="{D97AA822-7323-49A5-8B7A-8CFFC7A39CC7}" destId="{83732B89-40BB-4C23-BDBF-78BDBFE3D586}" srcOrd="0" destOrd="0" presId="urn:microsoft.com/office/officeart/2008/layout/HorizontalMultiLevelHierarchy"/>
    <dgm:cxn modelId="{99E74552-DB03-4E11-9315-E1186303D922}" type="presParOf" srcId="{D97AA822-7323-49A5-8B7A-8CFFC7A39CC7}" destId="{8202F179-9A00-4497-85A1-70D7D5CC334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DDFCF4-A7E5-40D3-AD6F-AB3BB0FB6A0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4F762C-536B-4D59-BA21-3B028ED4BD82}">
      <dgm:prSet phldrT="[Текст]" custT="1"/>
      <dgm:spPr/>
      <dgm:t>
        <a:bodyPr/>
        <a:lstStyle/>
        <a:p>
          <a:r>
            <a:rPr lang="ru-RU" sz="2500" b="0" dirty="0" smtClean="0">
              <a:solidFill>
                <a:schemeClr val="bg1"/>
              </a:solidFill>
            </a:rPr>
            <a:t>Органы государственной власти субъектов РФ</a:t>
          </a:r>
          <a:endParaRPr lang="ru-RU" sz="2500" b="0" dirty="0">
            <a:solidFill>
              <a:schemeClr val="bg1"/>
            </a:solidFill>
          </a:endParaRPr>
        </a:p>
      </dgm:t>
    </dgm:pt>
    <dgm:pt modelId="{87A1D46D-C311-4D41-BC51-8FBFAEF02188}" type="parTrans" cxnId="{38E0C4E0-3494-4913-B69D-4537B63B8AB4}">
      <dgm:prSet/>
      <dgm:spPr/>
      <dgm:t>
        <a:bodyPr/>
        <a:lstStyle/>
        <a:p>
          <a:endParaRPr lang="ru-RU"/>
        </a:p>
      </dgm:t>
    </dgm:pt>
    <dgm:pt modelId="{C0977F0D-129A-4CEA-B760-90628D118C50}" type="sibTrans" cxnId="{38E0C4E0-3494-4913-B69D-4537B63B8AB4}">
      <dgm:prSet/>
      <dgm:spPr/>
      <dgm:t>
        <a:bodyPr/>
        <a:lstStyle/>
        <a:p>
          <a:endParaRPr lang="ru-RU"/>
        </a:p>
      </dgm:t>
    </dgm:pt>
    <dgm:pt modelId="{3F056C79-6CA1-4C5F-8AF3-EF85D1412282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законодательной власти</a:t>
          </a:r>
          <a:endParaRPr lang="ru-RU" sz="2500" dirty="0">
            <a:solidFill>
              <a:schemeClr val="bg1"/>
            </a:solidFill>
          </a:endParaRPr>
        </a:p>
      </dgm:t>
    </dgm:pt>
    <dgm:pt modelId="{E73508FC-8EC8-491F-B53F-3B5472B85307}" type="parTrans" cxnId="{6BD3CD65-DD12-418D-9E08-C33FE71473A5}">
      <dgm:prSet/>
      <dgm:spPr/>
      <dgm:t>
        <a:bodyPr/>
        <a:lstStyle/>
        <a:p>
          <a:endParaRPr lang="ru-RU" dirty="0"/>
        </a:p>
      </dgm:t>
    </dgm:pt>
    <dgm:pt modelId="{4B8864A7-DD41-454D-8079-0376E6B06A59}" type="sibTrans" cxnId="{6BD3CD65-DD12-418D-9E08-C33FE71473A5}">
      <dgm:prSet/>
      <dgm:spPr/>
      <dgm:t>
        <a:bodyPr/>
        <a:lstStyle/>
        <a:p>
          <a:endParaRPr lang="ru-RU"/>
        </a:p>
      </dgm:t>
    </dgm:pt>
    <dgm:pt modelId="{C5382E7F-4566-4F35-9131-DB4AD7921596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исполнительной власти</a:t>
          </a:r>
          <a:endParaRPr lang="ru-RU" sz="2500" dirty="0">
            <a:solidFill>
              <a:schemeClr val="bg1"/>
            </a:solidFill>
          </a:endParaRPr>
        </a:p>
      </dgm:t>
    </dgm:pt>
    <dgm:pt modelId="{2B7DD325-B130-4A23-A643-796269221A7E}" type="parTrans" cxnId="{8A4A2E00-53B1-4356-B4A0-8B319AF06049}">
      <dgm:prSet/>
      <dgm:spPr/>
      <dgm:t>
        <a:bodyPr/>
        <a:lstStyle/>
        <a:p>
          <a:endParaRPr lang="ru-RU" dirty="0"/>
        </a:p>
      </dgm:t>
    </dgm:pt>
    <dgm:pt modelId="{37A71B6F-0E3D-4302-8FF7-5A2659B1EB11}" type="sibTrans" cxnId="{8A4A2E00-53B1-4356-B4A0-8B319AF06049}">
      <dgm:prSet/>
      <dgm:spPr/>
      <dgm:t>
        <a:bodyPr/>
        <a:lstStyle/>
        <a:p>
          <a:endParaRPr lang="ru-RU"/>
        </a:p>
      </dgm:t>
    </dgm:pt>
    <dgm:pt modelId="{B77CF8EF-F363-4237-9212-95A896867E6B}">
      <dgm:prSet phldrT="[Текст]" custT="1"/>
      <dgm:spPr/>
      <dgm:t>
        <a:bodyPr/>
        <a:lstStyle/>
        <a:p>
          <a:r>
            <a:rPr lang="ru-RU" sz="2500" dirty="0" smtClean="0">
              <a:solidFill>
                <a:schemeClr val="bg1"/>
              </a:solidFill>
            </a:rPr>
            <a:t>Органы судебной власти</a:t>
          </a:r>
          <a:endParaRPr lang="ru-RU" sz="2500" dirty="0">
            <a:solidFill>
              <a:schemeClr val="bg1"/>
            </a:solidFill>
          </a:endParaRPr>
        </a:p>
      </dgm:t>
    </dgm:pt>
    <dgm:pt modelId="{979A8204-187F-416E-ABFD-54B8967835F8}" type="parTrans" cxnId="{BE994263-4876-4543-83E4-047C81AF6D11}">
      <dgm:prSet/>
      <dgm:spPr/>
      <dgm:t>
        <a:bodyPr/>
        <a:lstStyle/>
        <a:p>
          <a:endParaRPr lang="ru-RU" dirty="0"/>
        </a:p>
      </dgm:t>
    </dgm:pt>
    <dgm:pt modelId="{4209331E-95BE-4278-B488-CBFA9F5F8CCD}" type="sibTrans" cxnId="{BE994263-4876-4543-83E4-047C81AF6D11}">
      <dgm:prSet/>
      <dgm:spPr/>
      <dgm:t>
        <a:bodyPr/>
        <a:lstStyle/>
        <a:p>
          <a:endParaRPr lang="ru-RU"/>
        </a:p>
      </dgm:t>
    </dgm:pt>
    <dgm:pt modelId="{830B3E47-7E82-4241-967A-B65397906E72}" type="pres">
      <dgm:prSet presAssocID="{88DDFCF4-A7E5-40D3-AD6F-AB3BB0FB6A0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9481B9-DB0B-474C-B6B6-BF1560925535}" type="pres">
      <dgm:prSet presAssocID="{9A4F762C-536B-4D59-BA21-3B028ED4BD82}" presName="root1" presStyleCnt="0"/>
      <dgm:spPr/>
    </dgm:pt>
    <dgm:pt modelId="{F439E39E-04B9-42BF-B2FF-AF46CDEAE419}" type="pres">
      <dgm:prSet presAssocID="{9A4F762C-536B-4D59-BA21-3B028ED4BD8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859B78-BFA3-4233-BD6D-6C842BD9AD3B}" type="pres">
      <dgm:prSet presAssocID="{9A4F762C-536B-4D59-BA21-3B028ED4BD82}" presName="level2hierChild" presStyleCnt="0"/>
      <dgm:spPr/>
    </dgm:pt>
    <dgm:pt modelId="{8B8C3C6A-7087-4EDC-88FD-757914EDC64B}" type="pres">
      <dgm:prSet presAssocID="{E73508FC-8EC8-491F-B53F-3B5472B85307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7E32A403-6CE8-4674-BCE3-678FAA15F831}" type="pres">
      <dgm:prSet presAssocID="{E73508FC-8EC8-491F-B53F-3B5472B85307}" presName="connTx" presStyleLbl="parChTrans1D2" presStyleIdx="0" presStyleCnt="3"/>
      <dgm:spPr/>
      <dgm:t>
        <a:bodyPr/>
        <a:lstStyle/>
        <a:p>
          <a:endParaRPr lang="ru-RU"/>
        </a:p>
      </dgm:t>
    </dgm:pt>
    <dgm:pt modelId="{52775D82-27D9-4C4B-8605-583672CD56EC}" type="pres">
      <dgm:prSet presAssocID="{3F056C79-6CA1-4C5F-8AF3-EF85D1412282}" presName="root2" presStyleCnt="0"/>
      <dgm:spPr/>
    </dgm:pt>
    <dgm:pt modelId="{7D4C88F8-F439-470A-B409-0C3F188F01BC}" type="pres">
      <dgm:prSet presAssocID="{3F056C79-6CA1-4C5F-8AF3-EF85D1412282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AE6EC4-AA1D-4155-A518-B182FEFF8B24}" type="pres">
      <dgm:prSet presAssocID="{3F056C79-6CA1-4C5F-8AF3-EF85D1412282}" presName="level3hierChild" presStyleCnt="0"/>
      <dgm:spPr/>
    </dgm:pt>
    <dgm:pt modelId="{F4B7BD6E-2160-4D7F-B3DD-DD6D479F79A3}" type="pres">
      <dgm:prSet presAssocID="{2B7DD325-B130-4A23-A643-796269221A7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96950F10-E02D-4415-B8ED-64078C1D11D8}" type="pres">
      <dgm:prSet presAssocID="{2B7DD325-B130-4A23-A643-796269221A7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F6B7C461-915E-4FDF-99D0-CCF6AC69F265}" type="pres">
      <dgm:prSet presAssocID="{C5382E7F-4566-4F35-9131-DB4AD7921596}" presName="root2" presStyleCnt="0"/>
      <dgm:spPr/>
    </dgm:pt>
    <dgm:pt modelId="{A54D54E4-7CB2-484E-9AB4-A98613F4C4F2}" type="pres">
      <dgm:prSet presAssocID="{C5382E7F-4566-4F35-9131-DB4AD7921596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C5D5ED-5B91-4473-BABF-438EA3007E51}" type="pres">
      <dgm:prSet presAssocID="{C5382E7F-4566-4F35-9131-DB4AD7921596}" presName="level3hierChild" presStyleCnt="0"/>
      <dgm:spPr/>
    </dgm:pt>
    <dgm:pt modelId="{23F05D43-E126-4E27-94E4-79C172FD4AFF}" type="pres">
      <dgm:prSet presAssocID="{979A8204-187F-416E-ABFD-54B8967835F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7C4A623-501E-4192-A503-BC367400F174}" type="pres">
      <dgm:prSet presAssocID="{979A8204-187F-416E-ABFD-54B8967835F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4C4E6DB-EF34-4F1B-8C3D-96968038719A}" type="pres">
      <dgm:prSet presAssocID="{B77CF8EF-F363-4237-9212-95A896867E6B}" presName="root2" presStyleCnt="0"/>
      <dgm:spPr/>
    </dgm:pt>
    <dgm:pt modelId="{3FD53F38-58A7-454B-AA69-3C8186DAD7AE}" type="pres">
      <dgm:prSet presAssocID="{B77CF8EF-F363-4237-9212-95A896867E6B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AD641D-8E2C-4759-8D23-4B04DE0D9AFE}" type="pres">
      <dgm:prSet presAssocID="{B77CF8EF-F363-4237-9212-95A896867E6B}" presName="level3hierChild" presStyleCnt="0"/>
      <dgm:spPr/>
    </dgm:pt>
  </dgm:ptLst>
  <dgm:cxnLst>
    <dgm:cxn modelId="{181F6C1C-2140-4030-A646-AF33BA912DEC}" type="presOf" srcId="{3F056C79-6CA1-4C5F-8AF3-EF85D1412282}" destId="{7D4C88F8-F439-470A-B409-0C3F188F01BC}" srcOrd="0" destOrd="0" presId="urn:microsoft.com/office/officeart/2008/layout/HorizontalMultiLevelHierarchy"/>
    <dgm:cxn modelId="{8A4A2E00-53B1-4356-B4A0-8B319AF06049}" srcId="{9A4F762C-536B-4D59-BA21-3B028ED4BD82}" destId="{C5382E7F-4566-4F35-9131-DB4AD7921596}" srcOrd="1" destOrd="0" parTransId="{2B7DD325-B130-4A23-A643-796269221A7E}" sibTransId="{37A71B6F-0E3D-4302-8FF7-5A2659B1EB11}"/>
    <dgm:cxn modelId="{BE994263-4876-4543-83E4-047C81AF6D11}" srcId="{9A4F762C-536B-4D59-BA21-3B028ED4BD82}" destId="{B77CF8EF-F363-4237-9212-95A896867E6B}" srcOrd="2" destOrd="0" parTransId="{979A8204-187F-416E-ABFD-54B8967835F8}" sibTransId="{4209331E-95BE-4278-B488-CBFA9F5F8CCD}"/>
    <dgm:cxn modelId="{9D099594-D33A-49FC-BACE-803C8087B15E}" type="presOf" srcId="{E73508FC-8EC8-491F-B53F-3B5472B85307}" destId="{8B8C3C6A-7087-4EDC-88FD-757914EDC64B}" srcOrd="0" destOrd="0" presId="urn:microsoft.com/office/officeart/2008/layout/HorizontalMultiLevelHierarchy"/>
    <dgm:cxn modelId="{20A4F996-14FE-4EE2-A256-060E56005734}" type="presOf" srcId="{88DDFCF4-A7E5-40D3-AD6F-AB3BB0FB6A0C}" destId="{830B3E47-7E82-4241-967A-B65397906E72}" srcOrd="0" destOrd="0" presId="urn:microsoft.com/office/officeart/2008/layout/HorizontalMultiLevelHierarchy"/>
    <dgm:cxn modelId="{57E73BFF-559D-49DF-B450-473784F0C6CB}" type="presOf" srcId="{9A4F762C-536B-4D59-BA21-3B028ED4BD82}" destId="{F439E39E-04B9-42BF-B2FF-AF46CDEAE419}" srcOrd="0" destOrd="0" presId="urn:microsoft.com/office/officeart/2008/layout/HorizontalMultiLevelHierarchy"/>
    <dgm:cxn modelId="{38E0C4E0-3494-4913-B69D-4537B63B8AB4}" srcId="{88DDFCF4-A7E5-40D3-AD6F-AB3BB0FB6A0C}" destId="{9A4F762C-536B-4D59-BA21-3B028ED4BD82}" srcOrd="0" destOrd="0" parTransId="{87A1D46D-C311-4D41-BC51-8FBFAEF02188}" sibTransId="{C0977F0D-129A-4CEA-B760-90628D118C50}"/>
    <dgm:cxn modelId="{6BD3CD65-DD12-418D-9E08-C33FE71473A5}" srcId="{9A4F762C-536B-4D59-BA21-3B028ED4BD82}" destId="{3F056C79-6CA1-4C5F-8AF3-EF85D1412282}" srcOrd="0" destOrd="0" parTransId="{E73508FC-8EC8-491F-B53F-3B5472B85307}" sibTransId="{4B8864A7-DD41-454D-8079-0376E6B06A59}"/>
    <dgm:cxn modelId="{ED5F36E4-7DA9-42BF-B346-847E24EE7096}" type="presOf" srcId="{E73508FC-8EC8-491F-B53F-3B5472B85307}" destId="{7E32A403-6CE8-4674-BCE3-678FAA15F831}" srcOrd="1" destOrd="0" presId="urn:microsoft.com/office/officeart/2008/layout/HorizontalMultiLevelHierarchy"/>
    <dgm:cxn modelId="{45E1518E-02F6-4B30-B107-7350B27AD8CA}" type="presOf" srcId="{979A8204-187F-416E-ABFD-54B8967835F8}" destId="{23F05D43-E126-4E27-94E4-79C172FD4AFF}" srcOrd="0" destOrd="0" presId="urn:microsoft.com/office/officeart/2008/layout/HorizontalMultiLevelHierarchy"/>
    <dgm:cxn modelId="{9BC5BB25-739F-41EE-90A3-0E3C450A50D8}" type="presOf" srcId="{979A8204-187F-416E-ABFD-54B8967835F8}" destId="{37C4A623-501E-4192-A503-BC367400F174}" srcOrd="1" destOrd="0" presId="urn:microsoft.com/office/officeart/2008/layout/HorizontalMultiLevelHierarchy"/>
    <dgm:cxn modelId="{B2F18B80-A157-4987-A7AA-BF4FD64BFA1A}" type="presOf" srcId="{B77CF8EF-F363-4237-9212-95A896867E6B}" destId="{3FD53F38-58A7-454B-AA69-3C8186DAD7AE}" srcOrd="0" destOrd="0" presId="urn:microsoft.com/office/officeart/2008/layout/HorizontalMultiLevelHierarchy"/>
    <dgm:cxn modelId="{F0CB58A3-0A3D-4B3D-822D-6A22324DE539}" type="presOf" srcId="{2B7DD325-B130-4A23-A643-796269221A7E}" destId="{F4B7BD6E-2160-4D7F-B3DD-DD6D479F79A3}" srcOrd="0" destOrd="0" presId="urn:microsoft.com/office/officeart/2008/layout/HorizontalMultiLevelHierarchy"/>
    <dgm:cxn modelId="{75E1EDFA-1799-426B-BE46-DB6DA54722D8}" type="presOf" srcId="{C5382E7F-4566-4F35-9131-DB4AD7921596}" destId="{A54D54E4-7CB2-484E-9AB4-A98613F4C4F2}" srcOrd="0" destOrd="0" presId="urn:microsoft.com/office/officeart/2008/layout/HorizontalMultiLevelHierarchy"/>
    <dgm:cxn modelId="{3BEBDE3D-0FBB-44E4-B9AC-D6140E177176}" type="presOf" srcId="{2B7DD325-B130-4A23-A643-796269221A7E}" destId="{96950F10-E02D-4415-B8ED-64078C1D11D8}" srcOrd="1" destOrd="0" presId="urn:microsoft.com/office/officeart/2008/layout/HorizontalMultiLevelHierarchy"/>
    <dgm:cxn modelId="{1BB27AF0-F77F-4DFB-BFC7-DE23C8AFD167}" type="presParOf" srcId="{830B3E47-7E82-4241-967A-B65397906E72}" destId="{A59481B9-DB0B-474C-B6B6-BF1560925535}" srcOrd="0" destOrd="0" presId="urn:microsoft.com/office/officeart/2008/layout/HorizontalMultiLevelHierarchy"/>
    <dgm:cxn modelId="{477576FE-722A-4504-9245-E26B360FA389}" type="presParOf" srcId="{A59481B9-DB0B-474C-B6B6-BF1560925535}" destId="{F439E39E-04B9-42BF-B2FF-AF46CDEAE419}" srcOrd="0" destOrd="0" presId="urn:microsoft.com/office/officeart/2008/layout/HorizontalMultiLevelHierarchy"/>
    <dgm:cxn modelId="{2531C376-DD21-4FD8-9668-68692177C96A}" type="presParOf" srcId="{A59481B9-DB0B-474C-B6B6-BF1560925535}" destId="{C3859B78-BFA3-4233-BD6D-6C842BD9AD3B}" srcOrd="1" destOrd="0" presId="urn:microsoft.com/office/officeart/2008/layout/HorizontalMultiLevelHierarchy"/>
    <dgm:cxn modelId="{AC449F19-9162-4FEA-A432-98378F01F7AF}" type="presParOf" srcId="{C3859B78-BFA3-4233-BD6D-6C842BD9AD3B}" destId="{8B8C3C6A-7087-4EDC-88FD-757914EDC64B}" srcOrd="0" destOrd="0" presId="urn:microsoft.com/office/officeart/2008/layout/HorizontalMultiLevelHierarchy"/>
    <dgm:cxn modelId="{BE679D48-294C-45FA-A5BF-D09894A730EF}" type="presParOf" srcId="{8B8C3C6A-7087-4EDC-88FD-757914EDC64B}" destId="{7E32A403-6CE8-4674-BCE3-678FAA15F831}" srcOrd="0" destOrd="0" presId="urn:microsoft.com/office/officeart/2008/layout/HorizontalMultiLevelHierarchy"/>
    <dgm:cxn modelId="{F258B0C2-CEDF-43B4-A493-2F36803A4089}" type="presParOf" srcId="{C3859B78-BFA3-4233-BD6D-6C842BD9AD3B}" destId="{52775D82-27D9-4C4B-8605-583672CD56EC}" srcOrd="1" destOrd="0" presId="urn:microsoft.com/office/officeart/2008/layout/HorizontalMultiLevelHierarchy"/>
    <dgm:cxn modelId="{C33629E7-ACF3-491E-A834-7072C8C7CEAB}" type="presParOf" srcId="{52775D82-27D9-4C4B-8605-583672CD56EC}" destId="{7D4C88F8-F439-470A-B409-0C3F188F01BC}" srcOrd="0" destOrd="0" presId="urn:microsoft.com/office/officeart/2008/layout/HorizontalMultiLevelHierarchy"/>
    <dgm:cxn modelId="{5C7B6FF6-7CD3-4D01-9209-91EC3CDD5F89}" type="presParOf" srcId="{52775D82-27D9-4C4B-8605-583672CD56EC}" destId="{D9AE6EC4-AA1D-4155-A518-B182FEFF8B24}" srcOrd="1" destOrd="0" presId="urn:microsoft.com/office/officeart/2008/layout/HorizontalMultiLevelHierarchy"/>
    <dgm:cxn modelId="{595F096D-2D43-42DE-83AC-E4F589D057C1}" type="presParOf" srcId="{C3859B78-BFA3-4233-BD6D-6C842BD9AD3B}" destId="{F4B7BD6E-2160-4D7F-B3DD-DD6D479F79A3}" srcOrd="2" destOrd="0" presId="urn:microsoft.com/office/officeart/2008/layout/HorizontalMultiLevelHierarchy"/>
    <dgm:cxn modelId="{2AD4F894-D2BB-484D-8CE4-E1EBC3BDD137}" type="presParOf" srcId="{F4B7BD6E-2160-4D7F-B3DD-DD6D479F79A3}" destId="{96950F10-E02D-4415-B8ED-64078C1D11D8}" srcOrd="0" destOrd="0" presId="urn:microsoft.com/office/officeart/2008/layout/HorizontalMultiLevelHierarchy"/>
    <dgm:cxn modelId="{C6D0EF3D-8970-46E7-AB9D-BDEFDB167871}" type="presParOf" srcId="{C3859B78-BFA3-4233-BD6D-6C842BD9AD3B}" destId="{F6B7C461-915E-4FDF-99D0-CCF6AC69F265}" srcOrd="3" destOrd="0" presId="urn:microsoft.com/office/officeart/2008/layout/HorizontalMultiLevelHierarchy"/>
    <dgm:cxn modelId="{D4C5AB86-F051-4908-8E21-09722FB70AE6}" type="presParOf" srcId="{F6B7C461-915E-4FDF-99D0-CCF6AC69F265}" destId="{A54D54E4-7CB2-484E-9AB4-A98613F4C4F2}" srcOrd="0" destOrd="0" presId="urn:microsoft.com/office/officeart/2008/layout/HorizontalMultiLevelHierarchy"/>
    <dgm:cxn modelId="{A7588242-E1AB-458B-91DD-0ADD395DD864}" type="presParOf" srcId="{F6B7C461-915E-4FDF-99D0-CCF6AC69F265}" destId="{E5C5D5ED-5B91-4473-BABF-438EA3007E51}" srcOrd="1" destOrd="0" presId="urn:microsoft.com/office/officeart/2008/layout/HorizontalMultiLevelHierarchy"/>
    <dgm:cxn modelId="{D3AD6594-2C54-4A1A-9FEE-1672922FA992}" type="presParOf" srcId="{C3859B78-BFA3-4233-BD6D-6C842BD9AD3B}" destId="{23F05D43-E126-4E27-94E4-79C172FD4AFF}" srcOrd="4" destOrd="0" presId="urn:microsoft.com/office/officeart/2008/layout/HorizontalMultiLevelHierarchy"/>
    <dgm:cxn modelId="{AAD4B1F3-EF29-4F0F-84A2-8A15EE1E4052}" type="presParOf" srcId="{23F05D43-E126-4E27-94E4-79C172FD4AFF}" destId="{37C4A623-501E-4192-A503-BC367400F174}" srcOrd="0" destOrd="0" presId="urn:microsoft.com/office/officeart/2008/layout/HorizontalMultiLevelHierarchy"/>
    <dgm:cxn modelId="{25F915E3-B3C6-42CC-9A12-D1DE9418858B}" type="presParOf" srcId="{C3859B78-BFA3-4233-BD6D-6C842BD9AD3B}" destId="{24C4E6DB-EF34-4F1B-8C3D-96968038719A}" srcOrd="5" destOrd="0" presId="urn:microsoft.com/office/officeart/2008/layout/HorizontalMultiLevelHierarchy"/>
    <dgm:cxn modelId="{40FB0D7A-AE86-449D-940F-2BFD2175AC43}" type="presParOf" srcId="{24C4E6DB-EF34-4F1B-8C3D-96968038719A}" destId="{3FD53F38-58A7-454B-AA69-3C8186DAD7AE}" srcOrd="0" destOrd="0" presId="urn:microsoft.com/office/officeart/2008/layout/HorizontalMultiLevelHierarchy"/>
    <dgm:cxn modelId="{9B5423BF-1EB8-4102-9BE1-E094B1ED24EF}" type="presParOf" srcId="{24C4E6DB-EF34-4F1B-8C3D-96968038719A}" destId="{BBAD641D-8E2C-4759-8D23-4B04DE0D9AF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634F49-2EE5-402B-B450-B7DEBCFB10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B17DB-6384-4639-8E11-456329A3CD88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Органы местного самоуправления </a:t>
          </a:r>
          <a:endParaRPr lang="ru-RU" sz="1800" dirty="0">
            <a:solidFill>
              <a:schemeClr val="bg1"/>
            </a:solidFill>
          </a:endParaRPr>
        </a:p>
      </dgm:t>
    </dgm:pt>
    <dgm:pt modelId="{D1B58935-DB91-4E74-9E30-084B19BD1AB3}" type="parTrans" cxnId="{EA3B35B8-E1FF-47B5-9FC6-B0A98939D061}">
      <dgm:prSet/>
      <dgm:spPr/>
      <dgm:t>
        <a:bodyPr/>
        <a:lstStyle/>
        <a:p>
          <a:endParaRPr lang="ru-RU"/>
        </a:p>
      </dgm:t>
    </dgm:pt>
    <dgm:pt modelId="{C0F2EC40-5187-4D44-887B-35C71D46D762}" type="sibTrans" cxnId="{EA3B35B8-E1FF-47B5-9FC6-B0A98939D061}">
      <dgm:prSet/>
      <dgm:spPr/>
      <dgm:t>
        <a:bodyPr/>
        <a:lstStyle/>
        <a:p>
          <a:endParaRPr lang="ru-RU"/>
        </a:p>
      </dgm:t>
    </dgm:pt>
    <dgm:pt modelId="{BF278E98-3B89-4FEC-8243-F8EE263CA97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представительный орган муниципального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5DCA0975-439A-4E9A-B190-5F0CE702FB62}" type="parTrans" cxnId="{F1F16D97-91FF-4D21-A072-413141B6FB45}">
      <dgm:prSet/>
      <dgm:spPr/>
      <dgm:t>
        <a:bodyPr/>
        <a:lstStyle/>
        <a:p>
          <a:endParaRPr lang="ru-RU" dirty="0"/>
        </a:p>
      </dgm:t>
    </dgm:pt>
    <dgm:pt modelId="{65CD5037-549B-4DB3-B81B-9A97910624AC}" type="sibTrans" cxnId="{F1F16D97-91FF-4D21-A072-413141B6FB45}">
      <dgm:prSet/>
      <dgm:spPr/>
      <dgm:t>
        <a:bodyPr/>
        <a:lstStyle/>
        <a:p>
          <a:endParaRPr lang="ru-RU"/>
        </a:p>
      </dgm:t>
    </dgm:pt>
    <dgm:pt modelId="{F2469C3A-08C2-4626-A1B1-F1A0B527CA88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глава муниципального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25880939-0FC4-48DD-AF18-19F452BA8F7A}" type="parTrans" cxnId="{2DA55A9E-681E-4E4D-AA8F-48BFAA215DA4}">
      <dgm:prSet/>
      <dgm:spPr/>
      <dgm:t>
        <a:bodyPr/>
        <a:lstStyle/>
        <a:p>
          <a:endParaRPr lang="ru-RU" dirty="0"/>
        </a:p>
      </dgm:t>
    </dgm:pt>
    <dgm:pt modelId="{4EA21DA6-6C22-4D76-8C98-F2078EB170DE}" type="sibTrans" cxnId="{2DA55A9E-681E-4E4D-AA8F-48BFAA215DA4}">
      <dgm:prSet/>
      <dgm:spPr/>
      <dgm:t>
        <a:bodyPr/>
        <a:lstStyle/>
        <a:p>
          <a:endParaRPr lang="ru-RU"/>
        </a:p>
      </dgm:t>
    </dgm:pt>
    <dgm:pt modelId="{EBB130A6-DBC4-4319-896C-EF8F04B1D405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местная администрация (исполнительно-распорядительный орган муниципального образования)</a:t>
          </a:r>
          <a:endParaRPr lang="ru-RU" sz="1800" dirty="0">
            <a:solidFill>
              <a:schemeClr val="bg1"/>
            </a:solidFill>
          </a:endParaRPr>
        </a:p>
      </dgm:t>
    </dgm:pt>
    <dgm:pt modelId="{BAE33291-EE85-47FD-83E5-9AA67A79EB28}" type="parTrans" cxnId="{73B71446-5F34-4F51-9371-D0EFC16B6360}">
      <dgm:prSet/>
      <dgm:spPr/>
      <dgm:t>
        <a:bodyPr/>
        <a:lstStyle/>
        <a:p>
          <a:endParaRPr lang="ru-RU" dirty="0"/>
        </a:p>
      </dgm:t>
    </dgm:pt>
    <dgm:pt modelId="{51BD6B07-764D-44A0-96BA-FA29DA1844EF}" type="sibTrans" cxnId="{73B71446-5F34-4F51-9371-D0EFC16B6360}">
      <dgm:prSet/>
      <dgm:spPr/>
      <dgm:t>
        <a:bodyPr/>
        <a:lstStyle/>
        <a:p>
          <a:endParaRPr lang="ru-RU"/>
        </a:p>
      </dgm:t>
    </dgm:pt>
    <dgm:pt modelId="{B829DC6F-50BC-4780-AC18-1096CA4D9A2A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контрольный орган муниципального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5523FCC8-87D8-455D-9367-505E7F5E58DC}" type="parTrans" cxnId="{670B9116-9CB0-421A-B923-FD08579487EF}">
      <dgm:prSet/>
      <dgm:spPr/>
      <dgm:t>
        <a:bodyPr/>
        <a:lstStyle/>
        <a:p>
          <a:endParaRPr lang="ru-RU" dirty="0"/>
        </a:p>
      </dgm:t>
    </dgm:pt>
    <dgm:pt modelId="{D240181B-013A-4ADF-9D38-998252393DCD}" type="sibTrans" cxnId="{670B9116-9CB0-421A-B923-FD08579487EF}">
      <dgm:prSet/>
      <dgm:spPr/>
      <dgm:t>
        <a:bodyPr/>
        <a:lstStyle/>
        <a:p>
          <a:endParaRPr lang="ru-RU"/>
        </a:p>
      </dgm:t>
    </dgm:pt>
    <dgm:pt modelId="{74A97162-9152-4857-A5E5-1459A0427AE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иные органы местного самоуправления, предусмотренные уставом муниципального образования и обладающие собственными полномочиями по решению вопросов местного значения</a:t>
          </a:r>
          <a:endParaRPr lang="ru-RU" sz="1800" dirty="0">
            <a:solidFill>
              <a:schemeClr val="bg1"/>
            </a:solidFill>
          </a:endParaRPr>
        </a:p>
      </dgm:t>
    </dgm:pt>
    <dgm:pt modelId="{FFFDBFB1-AC4B-471B-B77E-97B2F7932993}" type="parTrans" cxnId="{90DD7D94-D27D-43C4-A008-9267F50911BD}">
      <dgm:prSet/>
      <dgm:spPr/>
      <dgm:t>
        <a:bodyPr/>
        <a:lstStyle/>
        <a:p>
          <a:endParaRPr lang="ru-RU" dirty="0"/>
        </a:p>
      </dgm:t>
    </dgm:pt>
    <dgm:pt modelId="{E70F3604-8A7C-4038-87F3-927A0267DF8C}" type="sibTrans" cxnId="{90DD7D94-D27D-43C4-A008-9267F50911BD}">
      <dgm:prSet/>
      <dgm:spPr/>
      <dgm:t>
        <a:bodyPr/>
        <a:lstStyle/>
        <a:p>
          <a:endParaRPr lang="ru-RU"/>
        </a:p>
      </dgm:t>
    </dgm:pt>
    <dgm:pt modelId="{3A4AA54A-3576-485F-BB62-188F405E9B81}" type="pres">
      <dgm:prSet presAssocID="{7D634F49-2EE5-402B-B450-B7DEBCFB10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D09C94-84FE-4737-B989-26EC236A7EAB}" type="pres">
      <dgm:prSet presAssocID="{37FB17DB-6384-4639-8E11-456329A3CD88}" presName="root1" presStyleCnt="0"/>
      <dgm:spPr/>
    </dgm:pt>
    <dgm:pt modelId="{BDCC3C0D-85DD-4EB6-839C-D1924C84AEAA}" type="pres">
      <dgm:prSet presAssocID="{37FB17DB-6384-4639-8E11-456329A3CD88}" presName="LevelOneTextNode" presStyleLbl="node0" presStyleIdx="0" presStyleCnt="1" custScaleX="145384" custLinFactNeighborX="-77876" custLinFactNeighborY="10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8DADDD-AFF8-48E7-84F0-F02120F11B4C}" type="pres">
      <dgm:prSet presAssocID="{37FB17DB-6384-4639-8E11-456329A3CD88}" presName="level2hierChild" presStyleCnt="0"/>
      <dgm:spPr/>
    </dgm:pt>
    <dgm:pt modelId="{9C79D853-825F-476E-BE55-309543573868}" type="pres">
      <dgm:prSet presAssocID="{5DCA0975-439A-4E9A-B190-5F0CE702FB62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603302F4-48EB-42C7-9670-DBFFBA6B19D6}" type="pres">
      <dgm:prSet presAssocID="{5DCA0975-439A-4E9A-B190-5F0CE702FB62}" presName="connTx" presStyleLbl="parChTrans1D2" presStyleIdx="0" presStyleCnt="5"/>
      <dgm:spPr/>
      <dgm:t>
        <a:bodyPr/>
        <a:lstStyle/>
        <a:p>
          <a:endParaRPr lang="ru-RU"/>
        </a:p>
      </dgm:t>
    </dgm:pt>
    <dgm:pt modelId="{C004AB2D-23B8-483A-BF1F-8F10DEE3487E}" type="pres">
      <dgm:prSet presAssocID="{BF278E98-3B89-4FEC-8243-F8EE263CA979}" presName="root2" presStyleCnt="0"/>
      <dgm:spPr/>
    </dgm:pt>
    <dgm:pt modelId="{40E4CD8E-00A1-49FD-BB78-652E01AD22A1}" type="pres">
      <dgm:prSet presAssocID="{BF278E98-3B89-4FEC-8243-F8EE263CA979}" presName="LevelTwoTextNode" presStyleLbl="node2" presStyleIdx="0" presStyleCnt="5" custScaleX="293324" custScaleY="601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930B3E-244E-4F9D-8DF7-169F8F57FF5D}" type="pres">
      <dgm:prSet presAssocID="{BF278E98-3B89-4FEC-8243-F8EE263CA979}" presName="level3hierChild" presStyleCnt="0"/>
      <dgm:spPr/>
    </dgm:pt>
    <dgm:pt modelId="{B7D4AEEA-F25D-4880-B244-3EDF31C5958D}" type="pres">
      <dgm:prSet presAssocID="{25880939-0FC4-48DD-AF18-19F452BA8F7A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0AE7DD2E-BD07-4399-B7A8-81ECE0617574}" type="pres">
      <dgm:prSet presAssocID="{25880939-0FC4-48DD-AF18-19F452BA8F7A}" presName="connTx" presStyleLbl="parChTrans1D2" presStyleIdx="1" presStyleCnt="5"/>
      <dgm:spPr/>
      <dgm:t>
        <a:bodyPr/>
        <a:lstStyle/>
        <a:p>
          <a:endParaRPr lang="ru-RU"/>
        </a:p>
      </dgm:t>
    </dgm:pt>
    <dgm:pt modelId="{5DB6090A-B014-4751-81A6-25FE4293D64B}" type="pres">
      <dgm:prSet presAssocID="{F2469C3A-08C2-4626-A1B1-F1A0B527CA88}" presName="root2" presStyleCnt="0"/>
      <dgm:spPr/>
    </dgm:pt>
    <dgm:pt modelId="{9884187A-925E-4678-8D16-CDB6A5ADF0CD}" type="pres">
      <dgm:prSet presAssocID="{F2469C3A-08C2-4626-A1B1-F1A0B527CA88}" presName="LevelTwoTextNode" presStyleLbl="node2" presStyleIdx="1" presStyleCnt="5" custScaleX="295576" custScaleY="50614" custLinFactNeighborX="-1126" custLinFactNeighborY="8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3F19D6-F3EA-4D3D-B231-E32C2B1473CF}" type="pres">
      <dgm:prSet presAssocID="{F2469C3A-08C2-4626-A1B1-F1A0B527CA88}" presName="level3hierChild" presStyleCnt="0"/>
      <dgm:spPr/>
    </dgm:pt>
    <dgm:pt modelId="{E0543E14-7E1A-4651-A56F-F707B563A1C3}" type="pres">
      <dgm:prSet presAssocID="{BAE33291-EE85-47FD-83E5-9AA67A79EB28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6C42B4A1-68F7-4052-8B71-61A16A1E3B33}" type="pres">
      <dgm:prSet presAssocID="{BAE33291-EE85-47FD-83E5-9AA67A79EB28}" presName="connTx" presStyleLbl="parChTrans1D2" presStyleIdx="2" presStyleCnt="5"/>
      <dgm:spPr/>
      <dgm:t>
        <a:bodyPr/>
        <a:lstStyle/>
        <a:p>
          <a:endParaRPr lang="ru-RU"/>
        </a:p>
      </dgm:t>
    </dgm:pt>
    <dgm:pt modelId="{9537C2F6-B7E0-4235-8B5E-193D4DD4DDC7}" type="pres">
      <dgm:prSet presAssocID="{EBB130A6-DBC4-4319-896C-EF8F04B1D405}" presName="root2" presStyleCnt="0"/>
      <dgm:spPr/>
    </dgm:pt>
    <dgm:pt modelId="{B7A666A7-5584-4628-ADA1-1C78443A6841}" type="pres">
      <dgm:prSet presAssocID="{EBB130A6-DBC4-4319-896C-EF8F04B1D405}" presName="LevelTwoTextNode" presStyleLbl="node2" presStyleIdx="2" presStyleCnt="5" custScaleX="292318" custScaleY="917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1878DF-7B43-4F22-996D-A71CECAD776A}" type="pres">
      <dgm:prSet presAssocID="{EBB130A6-DBC4-4319-896C-EF8F04B1D405}" presName="level3hierChild" presStyleCnt="0"/>
      <dgm:spPr/>
    </dgm:pt>
    <dgm:pt modelId="{3003BB5F-9EB3-4B87-AD43-3D522FB9CF52}" type="pres">
      <dgm:prSet presAssocID="{5523FCC8-87D8-455D-9367-505E7F5E58DC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27FE9254-DB03-4594-B7B4-8B2F63012FC5}" type="pres">
      <dgm:prSet presAssocID="{5523FCC8-87D8-455D-9367-505E7F5E58DC}" presName="connTx" presStyleLbl="parChTrans1D2" presStyleIdx="3" presStyleCnt="5"/>
      <dgm:spPr/>
      <dgm:t>
        <a:bodyPr/>
        <a:lstStyle/>
        <a:p>
          <a:endParaRPr lang="ru-RU"/>
        </a:p>
      </dgm:t>
    </dgm:pt>
    <dgm:pt modelId="{3F70E432-AEDA-433D-A70E-C6DA6110F578}" type="pres">
      <dgm:prSet presAssocID="{B829DC6F-50BC-4780-AC18-1096CA4D9A2A}" presName="root2" presStyleCnt="0"/>
      <dgm:spPr/>
    </dgm:pt>
    <dgm:pt modelId="{52BB9DF2-A157-408A-A0E0-BB6A6537BC21}" type="pres">
      <dgm:prSet presAssocID="{B829DC6F-50BC-4780-AC18-1096CA4D9A2A}" presName="LevelTwoTextNode" presStyleLbl="node2" presStyleIdx="3" presStyleCnt="5" custScaleX="290342" custScaleY="59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00E54B-0FC1-4DA6-8AC3-EEA382F1A481}" type="pres">
      <dgm:prSet presAssocID="{B829DC6F-50BC-4780-AC18-1096CA4D9A2A}" presName="level3hierChild" presStyleCnt="0"/>
      <dgm:spPr/>
    </dgm:pt>
    <dgm:pt modelId="{9C367C05-C2FC-4639-8A15-22A94BECDD48}" type="pres">
      <dgm:prSet presAssocID="{FFFDBFB1-AC4B-471B-B77E-97B2F7932993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598E8476-A8AC-4136-8B4E-0F178FFB4E43}" type="pres">
      <dgm:prSet presAssocID="{FFFDBFB1-AC4B-471B-B77E-97B2F7932993}" presName="connTx" presStyleLbl="parChTrans1D2" presStyleIdx="4" presStyleCnt="5"/>
      <dgm:spPr/>
      <dgm:t>
        <a:bodyPr/>
        <a:lstStyle/>
        <a:p>
          <a:endParaRPr lang="ru-RU"/>
        </a:p>
      </dgm:t>
    </dgm:pt>
    <dgm:pt modelId="{66DB2091-0FE1-41F2-8B8A-C8B8C895E3E1}" type="pres">
      <dgm:prSet presAssocID="{74A97162-9152-4857-A5E5-1459A0427AE9}" presName="root2" presStyleCnt="0"/>
      <dgm:spPr/>
    </dgm:pt>
    <dgm:pt modelId="{DE103261-BA7F-450E-A4F4-2706B3968B75}" type="pres">
      <dgm:prSet presAssocID="{74A97162-9152-4857-A5E5-1459A0427AE9}" presName="LevelTwoTextNode" presStyleLbl="node2" presStyleIdx="4" presStyleCnt="5" custScaleX="296487" custScaleY="169474" custLinFactNeighborX="801" custLinFactNeighborY="-5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24D2BF-270F-416C-8403-485CC24A2EA9}" type="pres">
      <dgm:prSet presAssocID="{74A97162-9152-4857-A5E5-1459A0427AE9}" presName="level3hierChild" presStyleCnt="0"/>
      <dgm:spPr/>
    </dgm:pt>
  </dgm:ptLst>
  <dgm:cxnLst>
    <dgm:cxn modelId="{DE0EA7D2-D5E1-49FF-B745-989954611B9F}" type="presOf" srcId="{5DCA0975-439A-4E9A-B190-5F0CE702FB62}" destId="{9C79D853-825F-476E-BE55-309543573868}" srcOrd="0" destOrd="0" presId="urn:microsoft.com/office/officeart/2008/layout/HorizontalMultiLevelHierarchy"/>
    <dgm:cxn modelId="{E36DBFEC-4574-40B3-9AC3-E027A0B1B2CF}" type="presOf" srcId="{37FB17DB-6384-4639-8E11-456329A3CD88}" destId="{BDCC3C0D-85DD-4EB6-839C-D1924C84AEAA}" srcOrd="0" destOrd="0" presId="urn:microsoft.com/office/officeart/2008/layout/HorizontalMultiLevelHierarchy"/>
    <dgm:cxn modelId="{E0BB482F-9532-410B-92A2-522AB16AE08B}" type="presOf" srcId="{B829DC6F-50BC-4780-AC18-1096CA4D9A2A}" destId="{52BB9DF2-A157-408A-A0E0-BB6A6537BC21}" srcOrd="0" destOrd="0" presId="urn:microsoft.com/office/officeart/2008/layout/HorizontalMultiLevelHierarchy"/>
    <dgm:cxn modelId="{F1F16D97-91FF-4D21-A072-413141B6FB45}" srcId="{37FB17DB-6384-4639-8E11-456329A3CD88}" destId="{BF278E98-3B89-4FEC-8243-F8EE263CA979}" srcOrd="0" destOrd="0" parTransId="{5DCA0975-439A-4E9A-B190-5F0CE702FB62}" sibTransId="{65CD5037-549B-4DB3-B81B-9A97910624AC}"/>
    <dgm:cxn modelId="{35024092-CF23-487E-89C8-7F09CA2C4EBF}" type="presOf" srcId="{25880939-0FC4-48DD-AF18-19F452BA8F7A}" destId="{B7D4AEEA-F25D-4880-B244-3EDF31C5958D}" srcOrd="0" destOrd="0" presId="urn:microsoft.com/office/officeart/2008/layout/HorizontalMultiLevelHierarchy"/>
    <dgm:cxn modelId="{11D8DDF2-66EC-48C2-A7A9-040EB16579C5}" type="presOf" srcId="{7D634F49-2EE5-402B-B450-B7DEBCFB1027}" destId="{3A4AA54A-3576-485F-BB62-188F405E9B81}" srcOrd="0" destOrd="0" presId="urn:microsoft.com/office/officeart/2008/layout/HorizontalMultiLevelHierarchy"/>
    <dgm:cxn modelId="{F510AE96-8392-4CA3-B92D-F19C83A8E2D4}" type="presOf" srcId="{5DCA0975-439A-4E9A-B190-5F0CE702FB62}" destId="{603302F4-48EB-42C7-9670-DBFFBA6B19D6}" srcOrd="1" destOrd="0" presId="urn:microsoft.com/office/officeart/2008/layout/HorizontalMultiLevelHierarchy"/>
    <dgm:cxn modelId="{EA3B35B8-E1FF-47B5-9FC6-B0A98939D061}" srcId="{7D634F49-2EE5-402B-B450-B7DEBCFB1027}" destId="{37FB17DB-6384-4639-8E11-456329A3CD88}" srcOrd="0" destOrd="0" parTransId="{D1B58935-DB91-4E74-9E30-084B19BD1AB3}" sibTransId="{C0F2EC40-5187-4D44-887B-35C71D46D762}"/>
    <dgm:cxn modelId="{E5D26FE3-9131-4803-A719-5D689D122E23}" type="presOf" srcId="{25880939-0FC4-48DD-AF18-19F452BA8F7A}" destId="{0AE7DD2E-BD07-4399-B7A8-81ECE0617574}" srcOrd="1" destOrd="0" presId="urn:microsoft.com/office/officeart/2008/layout/HorizontalMultiLevelHierarchy"/>
    <dgm:cxn modelId="{6F9FAC82-EAAA-4397-9EE0-C19C364BA8F9}" type="presOf" srcId="{5523FCC8-87D8-455D-9367-505E7F5E58DC}" destId="{27FE9254-DB03-4594-B7B4-8B2F63012FC5}" srcOrd="1" destOrd="0" presId="urn:microsoft.com/office/officeart/2008/layout/HorizontalMultiLevelHierarchy"/>
    <dgm:cxn modelId="{F34BBE30-27BA-4E3A-B5D9-5B7FCBF93699}" type="presOf" srcId="{5523FCC8-87D8-455D-9367-505E7F5E58DC}" destId="{3003BB5F-9EB3-4B87-AD43-3D522FB9CF52}" srcOrd="0" destOrd="0" presId="urn:microsoft.com/office/officeart/2008/layout/HorizontalMultiLevelHierarchy"/>
    <dgm:cxn modelId="{2DA55A9E-681E-4E4D-AA8F-48BFAA215DA4}" srcId="{37FB17DB-6384-4639-8E11-456329A3CD88}" destId="{F2469C3A-08C2-4626-A1B1-F1A0B527CA88}" srcOrd="1" destOrd="0" parTransId="{25880939-0FC4-48DD-AF18-19F452BA8F7A}" sibTransId="{4EA21DA6-6C22-4D76-8C98-F2078EB170DE}"/>
    <dgm:cxn modelId="{1BB0FD37-E8B1-4FD1-8624-E9E1E254D50F}" type="presOf" srcId="{BAE33291-EE85-47FD-83E5-9AA67A79EB28}" destId="{E0543E14-7E1A-4651-A56F-F707B563A1C3}" srcOrd="0" destOrd="0" presId="urn:microsoft.com/office/officeart/2008/layout/HorizontalMultiLevelHierarchy"/>
    <dgm:cxn modelId="{39E14341-86AE-4FC8-8214-CB3824FD1BAA}" type="presOf" srcId="{FFFDBFB1-AC4B-471B-B77E-97B2F7932993}" destId="{9C367C05-C2FC-4639-8A15-22A94BECDD48}" srcOrd="0" destOrd="0" presId="urn:microsoft.com/office/officeart/2008/layout/HorizontalMultiLevelHierarchy"/>
    <dgm:cxn modelId="{4B7AB451-F850-450E-BF96-EFD308C66740}" type="presOf" srcId="{F2469C3A-08C2-4626-A1B1-F1A0B527CA88}" destId="{9884187A-925E-4678-8D16-CDB6A5ADF0CD}" srcOrd="0" destOrd="0" presId="urn:microsoft.com/office/officeart/2008/layout/HorizontalMultiLevelHierarchy"/>
    <dgm:cxn modelId="{F5AF5F2A-0899-4A4C-9F9B-20757158B081}" type="presOf" srcId="{EBB130A6-DBC4-4319-896C-EF8F04B1D405}" destId="{B7A666A7-5584-4628-ADA1-1C78443A6841}" srcOrd="0" destOrd="0" presId="urn:microsoft.com/office/officeart/2008/layout/HorizontalMultiLevelHierarchy"/>
    <dgm:cxn modelId="{670B9116-9CB0-421A-B923-FD08579487EF}" srcId="{37FB17DB-6384-4639-8E11-456329A3CD88}" destId="{B829DC6F-50BC-4780-AC18-1096CA4D9A2A}" srcOrd="3" destOrd="0" parTransId="{5523FCC8-87D8-455D-9367-505E7F5E58DC}" sibTransId="{D240181B-013A-4ADF-9D38-998252393DCD}"/>
    <dgm:cxn modelId="{90DD7D94-D27D-43C4-A008-9267F50911BD}" srcId="{37FB17DB-6384-4639-8E11-456329A3CD88}" destId="{74A97162-9152-4857-A5E5-1459A0427AE9}" srcOrd="4" destOrd="0" parTransId="{FFFDBFB1-AC4B-471B-B77E-97B2F7932993}" sibTransId="{E70F3604-8A7C-4038-87F3-927A0267DF8C}"/>
    <dgm:cxn modelId="{73B71446-5F34-4F51-9371-D0EFC16B6360}" srcId="{37FB17DB-6384-4639-8E11-456329A3CD88}" destId="{EBB130A6-DBC4-4319-896C-EF8F04B1D405}" srcOrd="2" destOrd="0" parTransId="{BAE33291-EE85-47FD-83E5-9AA67A79EB28}" sibTransId="{51BD6B07-764D-44A0-96BA-FA29DA1844EF}"/>
    <dgm:cxn modelId="{77E9D652-0594-40E7-8B8D-21F65E8E4471}" type="presOf" srcId="{BAE33291-EE85-47FD-83E5-9AA67A79EB28}" destId="{6C42B4A1-68F7-4052-8B71-61A16A1E3B33}" srcOrd="1" destOrd="0" presId="urn:microsoft.com/office/officeart/2008/layout/HorizontalMultiLevelHierarchy"/>
    <dgm:cxn modelId="{8AFD63F9-F2B1-4388-8CF4-AB791FECA7C7}" type="presOf" srcId="{FFFDBFB1-AC4B-471B-B77E-97B2F7932993}" destId="{598E8476-A8AC-4136-8B4E-0F178FFB4E43}" srcOrd="1" destOrd="0" presId="urn:microsoft.com/office/officeart/2008/layout/HorizontalMultiLevelHierarchy"/>
    <dgm:cxn modelId="{6FF2AF48-0E6C-4F8F-BBFC-5800F512B132}" type="presOf" srcId="{74A97162-9152-4857-A5E5-1459A0427AE9}" destId="{DE103261-BA7F-450E-A4F4-2706B3968B75}" srcOrd="0" destOrd="0" presId="urn:microsoft.com/office/officeart/2008/layout/HorizontalMultiLevelHierarchy"/>
    <dgm:cxn modelId="{1490E421-3C9E-4A79-92D0-CFD3514C438F}" type="presOf" srcId="{BF278E98-3B89-4FEC-8243-F8EE263CA979}" destId="{40E4CD8E-00A1-49FD-BB78-652E01AD22A1}" srcOrd="0" destOrd="0" presId="urn:microsoft.com/office/officeart/2008/layout/HorizontalMultiLevelHierarchy"/>
    <dgm:cxn modelId="{038BE6A2-A0FA-4738-8BC2-5A3B732429F9}" type="presParOf" srcId="{3A4AA54A-3576-485F-BB62-188F405E9B81}" destId="{6CD09C94-84FE-4737-B989-26EC236A7EAB}" srcOrd="0" destOrd="0" presId="urn:microsoft.com/office/officeart/2008/layout/HorizontalMultiLevelHierarchy"/>
    <dgm:cxn modelId="{BEE72A38-3A9B-4BFF-AC91-6FC953EC32ED}" type="presParOf" srcId="{6CD09C94-84FE-4737-B989-26EC236A7EAB}" destId="{BDCC3C0D-85DD-4EB6-839C-D1924C84AEAA}" srcOrd="0" destOrd="0" presId="urn:microsoft.com/office/officeart/2008/layout/HorizontalMultiLevelHierarchy"/>
    <dgm:cxn modelId="{07A7C4C7-DDF4-4795-81C9-3CB1D909D665}" type="presParOf" srcId="{6CD09C94-84FE-4737-B989-26EC236A7EAB}" destId="{E48DADDD-AFF8-48E7-84F0-F02120F11B4C}" srcOrd="1" destOrd="0" presId="urn:microsoft.com/office/officeart/2008/layout/HorizontalMultiLevelHierarchy"/>
    <dgm:cxn modelId="{27E97946-F1AC-41B8-98E8-79AFDDF0B2F1}" type="presParOf" srcId="{E48DADDD-AFF8-48E7-84F0-F02120F11B4C}" destId="{9C79D853-825F-476E-BE55-309543573868}" srcOrd="0" destOrd="0" presId="urn:microsoft.com/office/officeart/2008/layout/HorizontalMultiLevelHierarchy"/>
    <dgm:cxn modelId="{81AB4D6F-A255-4B02-A610-232DAB6937A2}" type="presParOf" srcId="{9C79D853-825F-476E-BE55-309543573868}" destId="{603302F4-48EB-42C7-9670-DBFFBA6B19D6}" srcOrd="0" destOrd="0" presId="urn:microsoft.com/office/officeart/2008/layout/HorizontalMultiLevelHierarchy"/>
    <dgm:cxn modelId="{E6152C6D-705F-443A-BBB7-0E27060B6384}" type="presParOf" srcId="{E48DADDD-AFF8-48E7-84F0-F02120F11B4C}" destId="{C004AB2D-23B8-483A-BF1F-8F10DEE3487E}" srcOrd="1" destOrd="0" presId="urn:microsoft.com/office/officeart/2008/layout/HorizontalMultiLevelHierarchy"/>
    <dgm:cxn modelId="{F3D177E9-EE06-4C36-BBD3-DFA3CDB70FCA}" type="presParOf" srcId="{C004AB2D-23B8-483A-BF1F-8F10DEE3487E}" destId="{40E4CD8E-00A1-49FD-BB78-652E01AD22A1}" srcOrd="0" destOrd="0" presId="urn:microsoft.com/office/officeart/2008/layout/HorizontalMultiLevelHierarchy"/>
    <dgm:cxn modelId="{D37D638A-3BD3-49D2-A446-AD47414282D6}" type="presParOf" srcId="{C004AB2D-23B8-483A-BF1F-8F10DEE3487E}" destId="{69930B3E-244E-4F9D-8DF7-169F8F57FF5D}" srcOrd="1" destOrd="0" presId="urn:microsoft.com/office/officeart/2008/layout/HorizontalMultiLevelHierarchy"/>
    <dgm:cxn modelId="{137D40F6-A93E-4F9C-A64D-2AF073566E37}" type="presParOf" srcId="{E48DADDD-AFF8-48E7-84F0-F02120F11B4C}" destId="{B7D4AEEA-F25D-4880-B244-3EDF31C5958D}" srcOrd="2" destOrd="0" presId="urn:microsoft.com/office/officeart/2008/layout/HorizontalMultiLevelHierarchy"/>
    <dgm:cxn modelId="{AE5AE87B-1A09-41CE-ACA3-6BA58D0C01F9}" type="presParOf" srcId="{B7D4AEEA-F25D-4880-B244-3EDF31C5958D}" destId="{0AE7DD2E-BD07-4399-B7A8-81ECE0617574}" srcOrd="0" destOrd="0" presId="urn:microsoft.com/office/officeart/2008/layout/HorizontalMultiLevelHierarchy"/>
    <dgm:cxn modelId="{2A3C7A9F-3B49-45DF-BACB-7E326B4B11DF}" type="presParOf" srcId="{E48DADDD-AFF8-48E7-84F0-F02120F11B4C}" destId="{5DB6090A-B014-4751-81A6-25FE4293D64B}" srcOrd="3" destOrd="0" presId="urn:microsoft.com/office/officeart/2008/layout/HorizontalMultiLevelHierarchy"/>
    <dgm:cxn modelId="{B12F9E43-084E-40B2-807B-0D6764A093F0}" type="presParOf" srcId="{5DB6090A-B014-4751-81A6-25FE4293D64B}" destId="{9884187A-925E-4678-8D16-CDB6A5ADF0CD}" srcOrd="0" destOrd="0" presId="urn:microsoft.com/office/officeart/2008/layout/HorizontalMultiLevelHierarchy"/>
    <dgm:cxn modelId="{1217C383-4AF9-4320-A846-8EEADCF60948}" type="presParOf" srcId="{5DB6090A-B014-4751-81A6-25FE4293D64B}" destId="{233F19D6-F3EA-4D3D-B231-E32C2B1473CF}" srcOrd="1" destOrd="0" presId="urn:microsoft.com/office/officeart/2008/layout/HorizontalMultiLevelHierarchy"/>
    <dgm:cxn modelId="{5664CF0B-C430-4349-A2BD-C80EE239EDB8}" type="presParOf" srcId="{E48DADDD-AFF8-48E7-84F0-F02120F11B4C}" destId="{E0543E14-7E1A-4651-A56F-F707B563A1C3}" srcOrd="4" destOrd="0" presId="urn:microsoft.com/office/officeart/2008/layout/HorizontalMultiLevelHierarchy"/>
    <dgm:cxn modelId="{257BEB95-1223-4230-B5F0-A195DEB63672}" type="presParOf" srcId="{E0543E14-7E1A-4651-A56F-F707B563A1C3}" destId="{6C42B4A1-68F7-4052-8B71-61A16A1E3B33}" srcOrd="0" destOrd="0" presId="urn:microsoft.com/office/officeart/2008/layout/HorizontalMultiLevelHierarchy"/>
    <dgm:cxn modelId="{58422657-E361-4BB8-9EF7-B4A9B2164096}" type="presParOf" srcId="{E48DADDD-AFF8-48E7-84F0-F02120F11B4C}" destId="{9537C2F6-B7E0-4235-8B5E-193D4DD4DDC7}" srcOrd="5" destOrd="0" presId="urn:microsoft.com/office/officeart/2008/layout/HorizontalMultiLevelHierarchy"/>
    <dgm:cxn modelId="{54672827-22D3-4309-8BB4-5CD120DD4727}" type="presParOf" srcId="{9537C2F6-B7E0-4235-8B5E-193D4DD4DDC7}" destId="{B7A666A7-5584-4628-ADA1-1C78443A6841}" srcOrd="0" destOrd="0" presId="urn:microsoft.com/office/officeart/2008/layout/HorizontalMultiLevelHierarchy"/>
    <dgm:cxn modelId="{D294A5C1-A127-4276-A6B2-6C7F48E099A1}" type="presParOf" srcId="{9537C2F6-B7E0-4235-8B5E-193D4DD4DDC7}" destId="{DD1878DF-7B43-4F22-996D-A71CECAD776A}" srcOrd="1" destOrd="0" presId="urn:microsoft.com/office/officeart/2008/layout/HorizontalMultiLevelHierarchy"/>
    <dgm:cxn modelId="{F909D544-F74E-45BD-BF80-A27285F09EF2}" type="presParOf" srcId="{E48DADDD-AFF8-48E7-84F0-F02120F11B4C}" destId="{3003BB5F-9EB3-4B87-AD43-3D522FB9CF52}" srcOrd="6" destOrd="0" presId="urn:microsoft.com/office/officeart/2008/layout/HorizontalMultiLevelHierarchy"/>
    <dgm:cxn modelId="{2E7BC5DF-6254-442E-871A-17E8D3E66E2A}" type="presParOf" srcId="{3003BB5F-9EB3-4B87-AD43-3D522FB9CF52}" destId="{27FE9254-DB03-4594-B7B4-8B2F63012FC5}" srcOrd="0" destOrd="0" presId="urn:microsoft.com/office/officeart/2008/layout/HorizontalMultiLevelHierarchy"/>
    <dgm:cxn modelId="{6BD89CA8-909E-4885-8C9C-DD6D37C3771B}" type="presParOf" srcId="{E48DADDD-AFF8-48E7-84F0-F02120F11B4C}" destId="{3F70E432-AEDA-433D-A70E-C6DA6110F578}" srcOrd="7" destOrd="0" presId="urn:microsoft.com/office/officeart/2008/layout/HorizontalMultiLevelHierarchy"/>
    <dgm:cxn modelId="{74E5E254-50FC-4F4D-A5B7-69E74969F0D9}" type="presParOf" srcId="{3F70E432-AEDA-433D-A70E-C6DA6110F578}" destId="{52BB9DF2-A157-408A-A0E0-BB6A6537BC21}" srcOrd="0" destOrd="0" presId="urn:microsoft.com/office/officeart/2008/layout/HorizontalMultiLevelHierarchy"/>
    <dgm:cxn modelId="{5F35E409-AAD6-410C-BBCB-E7BD6CD5C407}" type="presParOf" srcId="{3F70E432-AEDA-433D-A70E-C6DA6110F578}" destId="{9700E54B-0FC1-4DA6-8AC3-EEA382F1A481}" srcOrd="1" destOrd="0" presId="urn:microsoft.com/office/officeart/2008/layout/HorizontalMultiLevelHierarchy"/>
    <dgm:cxn modelId="{DC3F1102-30DF-4241-852A-24644BFC02EF}" type="presParOf" srcId="{E48DADDD-AFF8-48E7-84F0-F02120F11B4C}" destId="{9C367C05-C2FC-4639-8A15-22A94BECDD48}" srcOrd="8" destOrd="0" presId="urn:microsoft.com/office/officeart/2008/layout/HorizontalMultiLevelHierarchy"/>
    <dgm:cxn modelId="{E6F836E3-8BE4-4164-A622-6064881D7C38}" type="presParOf" srcId="{9C367C05-C2FC-4639-8A15-22A94BECDD48}" destId="{598E8476-A8AC-4136-8B4E-0F178FFB4E43}" srcOrd="0" destOrd="0" presId="urn:microsoft.com/office/officeart/2008/layout/HorizontalMultiLevelHierarchy"/>
    <dgm:cxn modelId="{1058B337-9FAB-412B-A5F1-F2224CAEB9D4}" type="presParOf" srcId="{E48DADDD-AFF8-48E7-84F0-F02120F11B4C}" destId="{66DB2091-0FE1-41F2-8B8A-C8B8C895E3E1}" srcOrd="9" destOrd="0" presId="urn:microsoft.com/office/officeart/2008/layout/HorizontalMultiLevelHierarchy"/>
    <dgm:cxn modelId="{0EEB36D7-A77B-444E-AEAB-72FEA8D20CE4}" type="presParOf" srcId="{66DB2091-0FE1-41F2-8B8A-C8B8C895E3E1}" destId="{DE103261-BA7F-450E-A4F4-2706B3968B75}" srcOrd="0" destOrd="0" presId="urn:microsoft.com/office/officeart/2008/layout/HorizontalMultiLevelHierarchy"/>
    <dgm:cxn modelId="{555309AB-5083-4F1B-86B1-FAC15CAFE8DD}" type="presParOf" srcId="{66DB2091-0FE1-41F2-8B8A-C8B8C895E3E1}" destId="{C824D2BF-270F-416C-8403-485CC24A2EA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DE3A51-024F-4785-A121-62D9173AE48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DB58FA-56EB-48E0-9AFF-FCF0A762A54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solidFill>
                <a:schemeClr val="bg1"/>
              </a:solidFill>
            </a:rPr>
            <a:t>Модель 70-90 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solidFill>
                <a:schemeClr val="bg1"/>
              </a:solidFill>
            </a:rPr>
            <a:t>20 века</a:t>
          </a:r>
          <a:endParaRPr lang="ru-RU" sz="2000" dirty="0">
            <a:solidFill>
              <a:schemeClr val="bg1"/>
            </a:solidFill>
          </a:endParaRPr>
        </a:p>
      </dgm:t>
    </dgm:pt>
    <dgm:pt modelId="{BD1EC3E2-F3B1-423D-8584-3117E56F0D68}" type="parTrans" cxnId="{A9D7BF0A-55CB-4881-8922-ECD03BF6A87B}">
      <dgm:prSet/>
      <dgm:spPr/>
      <dgm:t>
        <a:bodyPr/>
        <a:lstStyle/>
        <a:p>
          <a:endParaRPr lang="ru-RU"/>
        </a:p>
      </dgm:t>
    </dgm:pt>
    <dgm:pt modelId="{65FB79EC-5ED2-46D8-AAC7-C5682C443870}" type="sibTrans" cxnId="{A9D7BF0A-55CB-4881-8922-ECD03BF6A87B}">
      <dgm:prSet/>
      <dgm:spPr/>
      <dgm:t>
        <a:bodyPr/>
        <a:lstStyle/>
        <a:p>
          <a:endParaRPr lang="ru-RU"/>
        </a:p>
      </dgm:t>
    </dgm:pt>
    <dgm:pt modelId="{55224917-117D-4351-A3F6-DBD6EDD86225}">
      <dgm:prSet phldrT="[Текст]" phldr="1" custT="1"/>
      <dgm:spPr>
        <a:solidFill>
          <a:schemeClr val="bg1"/>
        </a:solidFill>
        <a:ln>
          <a:solidFill>
            <a:schemeClr val="tx1">
              <a:lumMod val="95000"/>
              <a:alpha val="90000"/>
            </a:schemeClr>
          </a:solidFill>
        </a:ln>
      </dgm:spPr>
      <dgm:t>
        <a:bodyPr/>
        <a:lstStyle/>
        <a:p>
          <a:endParaRPr lang="ru-RU" sz="2000" dirty="0">
            <a:solidFill>
              <a:schemeClr val="bg1"/>
            </a:solidFill>
          </a:endParaRPr>
        </a:p>
      </dgm:t>
    </dgm:pt>
    <dgm:pt modelId="{24E44CA7-8378-414E-BA33-559F7FE63689}" type="parTrans" cxnId="{8ECB1506-A133-4E9D-8842-13EAF5047FD4}">
      <dgm:prSet/>
      <dgm:spPr/>
      <dgm:t>
        <a:bodyPr/>
        <a:lstStyle/>
        <a:p>
          <a:endParaRPr lang="ru-RU"/>
        </a:p>
      </dgm:t>
    </dgm:pt>
    <dgm:pt modelId="{B1226C4C-83E3-43EE-9FBD-2CDFE944FB8C}" type="sibTrans" cxnId="{8ECB1506-A133-4E9D-8842-13EAF5047FD4}">
      <dgm:prSet/>
      <dgm:spPr/>
      <dgm:t>
        <a:bodyPr/>
        <a:lstStyle/>
        <a:p>
          <a:endParaRPr lang="ru-RU"/>
        </a:p>
      </dgm:t>
    </dgm:pt>
    <dgm:pt modelId="{C580E542-A3F0-4267-A4BA-6FA93887F6F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Модель 21 века</a:t>
          </a:r>
          <a:endParaRPr lang="ru-RU" sz="2000" dirty="0">
            <a:solidFill>
              <a:schemeClr val="bg1"/>
            </a:solidFill>
          </a:endParaRPr>
        </a:p>
      </dgm:t>
    </dgm:pt>
    <dgm:pt modelId="{CE3836C4-CE2F-48E1-8843-587CDDA3BEAD}" type="parTrans" cxnId="{1BE8F774-FF1F-45F7-B93B-D787A5AA76D9}">
      <dgm:prSet/>
      <dgm:spPr/>
      <dgm:t>
        <a:bodyPr/>
        <a:lstStyle/>
        <a:p>
          <a:endParaRPr lang="ru-RU"/>
        </a:p>
      </dgm:t>
    </dgm:pt>
    <dgm:pt modelId="{9C9128BA-6D0E-4040-A764-A9378401B604}" type="sibTrans" cxnId="{1BE8F774-FF1F-45F7-B93B-D787A5AA76D9}">
      <dgm:prSet/>
      <dgm:spPr/>
      <dgm:t>
        <a:bodyPr/>
        <a:lstStyle/>
        <a:p>
          <a:endParaRPr lang="ru-RU"/>
        </a:p>
      </dgm:t>
    </dgm:pt>
    <dgm:pt modelId="{6A3D3830-F317-4A48-9CFF-E222BBA79D63}">
      <dgm:prSet phldrT="[Текст]" phldr="1" custT="1"/>
      <dgm:spPr>
        <a:solidFill>
          <a:schemeClr val="bg1"/>
        </a:solidFill>
      </dgm:spPr>
      <dgm:t>
        <a:bodyPr/>
        <a:lstStyle/>
        <a:p>
          <a:endParaRPr lang="ru-RU" sz="2000" dirty="0"/>
        </a:p>
      </dgm:t>
    </dgm:pt>
    <dgm:pt modelId="{ED72718D-5A2A-446D-A86A-BA5E25092194}" type="parTrans" cxnId="{79EA7315-9E17-4B5E-BC74-D70622EDD606}">
      <dgm:prSet/>
      <dgm:spPr/>
      <dgm:t>
        <a:bodyPr/>
        <a:lstStyle/>
        <a:p>
          <a:endParaRPr lang="ru-RU"/>
        </a:p>
      </dgm:t>
    </dgm:pt>
    <dgm:pt modelId="{8E91BFA4-E20E-4E0E-A69F-C7C8A4D0E756}" type="sibTrans" cxnId="{79EA7315-9E17-4B5E-BC74-D70622EDD606}">
      <dgm:prSet/>
      <dgm:spPr/>
      <dgm:t>
        <a:bodyPr/>
        <a:lstStyle/>
        <a:p>
          <a:endParaRPr lang="ru-RU"/>
        </a:p>
      </dgm:t>
    </dgm:pt>
    <dgm:pt modelId="{F274494E-1174-48E0-8207-E2CB25705C20}">
      <dgm:prSet phldrT="[Текст]" custT="1"/>
      <dgm:spPr/>
      <dgm:t>
        <a:bodyPr/>
        <a:lstStyle/>
        <a:p>
          <a:pPr algn="l"/>
          <a:r>
            <a:rPr lang="ru-RU" sz="1900" dirty="0" smtClean="0"/>
            <a:t>Проектный подход, кластерный подход, частно-государственное партнерство, институт развития и технологические платформы</a:t>
          </a:r>
          <a:endParaRPr lang="ru-RU" sz="1900" dirty="0"/>
        </a:p>
      </dgm:t>
    </dgm:pt>
    <dgm:pt modelId="{0E170A40-2B61-4C77-BA8F-B6E52AE36DB4}" type="parTrans" cxnId="{5A81CC33-1055-4830-B913-0074E0638FA8}">
      <dgm:prSet/>
      <dgm:spPr/>
      <dgm:t>
        <a:bodyPr/>
        <a:lstStyle/>
        <a:p>
          <a:endParaRPr lang="ru-RU"/>
        </a:p>
      </dgm:t>
    </dgm:pt>
    <dgm:pt modelId="{179B9D55-9714-4D4D-BBFA-2B42E3AC9B38}" type="sibTrans" cxnId="{5A81CC33-1055-4830-B913-0074E0638FA8}">
      <dgm:prSet/>
      <dgm:spPr/>
      <dgm:t>
        <a:bodyPr/>
        <a:lstStyle/>
        <a:p>
          <a:endParaRPr lang="ru-RU"/>
        </a:p>
      </dgm:t>
    </dgm:pt>
    <dgm:pt modelId="{5C6E61BD-FBAE-4B9F-8C1D-8A0823D3214B}">
      <dgm:prSet phldrT="[Текст]" custT="1"/>
      <dgm:spPr/>
      <dgm:t>
        <a:bodyPr/>
        <a:lstStyle/>
        <a:p>
          <a:pPr algn="l"/>
          <a:r>
            <a:rPr lang="ru-RU" sz="1800" dirty="0" smtClean="0"/>
            <a:t>Механизм поддержки наукоемких отраслей, механизм реструктуризации традиционных отраслей, компенсационный механизм</a:t>
          </a:r>
          <a:endParaRPr lang="ru-RU" sz="1800" dirty="0"/>
        </a:p>
      </dgm:t>
    </dgm:pt>
    <dgm:pt modelId="{17614C0D-33B0-466A-840F-D668BA73577C}" type="sibTrans" cxnId="{CBF2565D-6B66-4DC8-BA01-C6D6020E557E}">
      <dgm:prSet/>
      <dgm:spPr/>
      <dgm:t>
        <a:bodyPr/>
        <a:lstStyle/>
        <a:p>
          <a:endParaRPr lang="ru-RU"/>
        </a:p>
      </dgm:t>
    </dgm:pt>
    <dgm:pt modelId="{7CF8E520-1A1C-4E0E-B884-ADA23AF8EEED}" type="parTrans" cxnId="{CBF2565D-6B66-4DC8-BA01-C6D6020E557E}">
      <dgm:prSet/>
      <dgm:spPr/>
      <dgm:t>
        <a:bodyPr/>
        <a:lstStyle/>
        <a:p>
          <a:endParaRPr lang="ru-RU"/>
        </a:p>
      </dgm:t>
    </dgm:pt>
    <dgm:pt modelId="{0133F4D3-4FCA-4AB3-AF3B-940F59F3C023}" type="pres">
      <dgm:prSet presAssocID="{52DE3A51-024F-4785-A121-62D9173AE48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EF8DE38-2F85-4865-AF65-8A2E8CEDE48C}" type="pres">
      <dgm:prSet presAssocID="{53DB58FA-56EB-48E0-9AFF-FCF0A762A543}" presName="horFlow" presStyleCnt="0"/>
      <dgm:spPr/>
    </dgm:pt>
    <dgm:pt modelId="{F49F1F1A-9AC7-4C7D-96FB-46422650385D}" type="pres">
      <dgm:prSet presAssocID="{53DB58FA-56EB-48E0-9AFF-FCF0A762A543}" presName="bigChev" presStyleLbl="node1" presStyleIdx="0" presStyleCnt="2" custScaleX="79759"/>
      <dgm:spPr/>
      <dgm:t>
        <a:bodyPr/>
        <a:lstStyle/>
        <a:p>
          <a:endParaRPr lang="ru-RU"/>
        </a:p>
      </dgm:t>
    </dgm:pt>
    <dgm:pt modelId="{F03AA429-2873-4250-BF7F-AA0E9B9C3618}" type="pres">
      <dgm:prSet presAssocID="{24E44CA7-8378-414E-BA33-559F7FE63689}" presName="parTrans" presStyleCnt="0"/>
      <dgm:spPr/>
    </dgm:pt>
    <dgm:pt modelId="{8142D068-7A2A-441E-8054-21FE9625D94A}" type="pres">
      <dgm:prSet presAssocID="{55224917-117D-4351-A3F6-DBD6EDD86225}" presName="node" presStyleLbl="alignAccFollowNode1" presStyleIdx="0" presStyleCnt="4" custScaleX="73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2DDD97-F24A-4C41-AD57-BE9D02537047}" type="pres">
      <dgm:prSet presAssocID="{B1226C4C-83E3-43EE-9FBD-2CDFE944FB8C}" presName="sibTrans" presStyleCnt="0"/>
      <dgm:spPr/>
    </dgm:pt>
    <dgm:pt modelId="{03E2E9C5-C0E0-4429-AC8C-4ED16F13A5B6}" type="pres">
      <dgm:prSet presAssocID="{5C6E61BD-FBAE-4B9F-8C1D-8A0823D3214B}" presName="node" presStyleLbl="alignAccFollowNode1" presStyleIdx="1" presStyleCnt="4" custScaleX="210835" custScaleY="178130" custLinFactNeighborX="4793" custLinFactNeighborY="-1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B3311-C1E6-49AE-AB3F-B8C6A51874F2}" type="pres">
      <dgm:prSet presAssocID="{53DB58FA-56EB-48E0-9AFF-FCF0A762A543}" presName="vSp" presStyleCnt="0"/>
      <dgm:spPr/>
    </dgm:pt>
    <dgm:pt modelId="{1BD928B4-1220-4C58-952D-1E207CFB1291}" type="pres">
      <dgm:prSet presAssocID="{C580E542-A3F0-4267-A4BA-6FA93887F6F5}" presName="horFlow" presStyleCnt="0"/>
      <dgm:spPr/>
    </dgm:pt>
    <dgm:pt modelId="{E192436E-C1F2-401C-A162-9056D93AB9AF}" type="pres">
      <dgm:prSet presAssocID="{C580E542-A3F0-4267-A4BA-6FA93887F6F5}" presName="bigChev" presStyleLbl="node1" presStyleIdx="1" presStyleCnt="2" custScaleX="76330"/>
      <dgm:spPr/>
      <dgm:t>
        <a:bodyPr/>
        <a:lstStyle/>
        <a:p>
          <a:endParaRPr lang="ru-RU"/>
        </a:p>
      </dgm:t>
    </dgm:pt>
    <dgm:pt modelId="{E19F8562-76E0-40C4-B780-6D95F2EC56CB}" type="pres">
      <dgm:prSet presAssocID="{ED72718D-5A2A-446D-A86A-BA5E25092194}" presName="parTrans" presStyleCnt="0"/>
      <dgm:spPr/>
    </dgm:pt>
    <dgm:pt modelId="{055AEF75-FB9A-492F-9829-311DA2CB1DED}" type="pres">
      <dgm:prSet presAssocID="{6A3D3830-F317-4A48-9CFF-E222BBA79D63}" presName="node" presStyleLbl="alignAccFollowNode1" presStyleIdx="2" presStyleCnt="4" custScaleX="79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E7DC1-9E11-4CD6-8BD8-1DCB7E593FCA}" type="pres">
      <dgm:prSet presAssocID="{8E91BFA4-E20E-4E0E-A69F-C7C8A4D0E756}" presName="sibTrans" presStyleCnt="0"/>
      <dgm:spPr/>
    </dgm:pt>
    <dgm:pt modelId="{A700379B-8A93-4DC1-90E8-6FD7D568F162}" type="pres">
      <dgm:prSet presAssocID="{F274494E-1174-48E0-8207-E2CB25705C20}" presName="node" presStyleLbl="alignAccFollowNode1" presStyleIdx="3" presStyleCnt="4" custScaleX="218680" custScaleY="204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78F3C3-3676-4013-8203-76764122B846}" type="presOf" srcId="{C580E542-A3F0-4267-A4BA-6FA93887F6F5}" destId="{E192436E-C1F2-401C-A162-9056D93AB9AF}" srcOrd="0" destOrd="0" presId="urn:microsoft.com/office/officeart/2005/8/layout/lProcess3"/>
    <dgm:cxn modelId="{2674A8E1-91DB-4039-BB1A-C381BE3D2008}" type="presOf" srcId="{52DE3A51-024F-4785-A121-62D9173AE48C}" destId="{0133F4D3-4FCA-4AB3-AF3B-940F59F3C023}" srcOrd="0" destOrd="0" presId="urn:microsoft.com/office/officeart/2005/8/layout/lProcess3"/>
    <dgm:cxn modelId="{C7945063-9A10-471B-9E57-D36F0A69EBCC}" type="presOf" srcId="{6A3D3830-F317-4A48-9CFF-E222BBA79D63}" destId="{055AEF75-FB9A-492F-9829-311DA2CB1DED}" srcOrd="0" destOrd="0" presId="urn:microsoft.com/office/officeart/2005/8/layout/lProcess3"/>
    <dgm:cxn modelId="{79EA7315-9E17-4B5E-BC74-D70622EDD606}" srcId="{C580E542-A3F0-4267-A4BA-6FA93887F6F5}" destId="{6A3D3830-F317-4A48-9CFF-E222BBA79D63}" srcOrd="0" destOrd="0" parTransId="{ED72718D-5A2A-446D-A86A-BA5E25092194}" sibTransId="{8E91BFA4-E20E-4E0E-A69F-C7C8A4D0E756}"/>
    <dgm:cxn modelId="{75CB5FA3-E735-4784-84B9-07972A4FDA88}" type="presOf" srcId="{55224917-117D-4351-A3F6-DBD6EDD86225}" destId="{8142D068-7A2A-441E-8054-21FE9625D94A}" srcOrd="0" destOrd="0" presId="urn:microsoft.com/office/officeart/2005/8/layout/lProcess3"/>
    <dgm:cxn modelId="{63E22449-0773-4CA2-BFAF-555EB2CA5347}" type="presOf" srcId="{5C6E61BD-FBAE-4B9F-8C1D-8A0823D3214B}" destId="{03E2E9C5-C0E0-4429-AC8C-4ED16F13A5B6}" srcOrd="0" destOrd="0" presId="urn:microsoft.com/office/officeart/2005/8/layout/lProcess3"/>
    <dgm:cxn modelId="{8ECB1506-A133-4E9D-8842-13EAF5047FD4}" srcId="{53DB58FA-56EB-48E0-9AFF-FCF0A762A543}" destId="{55224917-117D-4351-A3F6-DBD6EDD86225}" srcOrd="0" destOrd="0" parTransId="{24E44CA7-8378-414E-BA33-559F7FE63689}" sibTransId="{B1226C4C-83E3-43EE-9FBD-2CDFE944FB8C}"/>
    <dgm:cxn modelId="{1BE8F774-FF1F-45F7-B93B-D787A5AA76D9}" srcId="{52DE3A51-024F-4785-A121-62D9173AE48C}" destId="{C580E542-A3F0-4267-A4BA-6FA93887F6F5}" srcOrd="1" destOrd="0" parTransId="{CE3836C4-CE2F-48E1-8843-587CDDA3BEAD}" sibTransId="{9C9128BA-6D0E-4040-A764-A9378401B604}"/>
    <dgm:cxn modelId="{4D618639-0038-445D-8D93-4A02E0C9E2BF}" type="presOf" srcId="{F274494E-1174-48E0-8207-E2CB25705C20}" destId="{A700379B-8A93-4DC1-90E8-6FD7D568F162}" srcOrd="0" destOrd="0" presId="urn:microsoft.com/office/officeart/2005/8/layout/lProcess3"/>
    <dgm:cxn modelId="{2B83653B-FFEC-4012-98BD-76FE16CA71E9}" type="presOf" srcId="{53DB58FA-56EB-48E0-9AFF-FCF0A762A543}" destId="{F49F1F1A-9AC7-4C7D-96FB-46422650385D}" srcOrd="0" destOrd="0" presId="urn:microsoft.com/office/officeart/2005/8/layout/lProcess3"/>
    <dgm:cxn modelId="{CBF2565D-6B66-4DC8-BA01-C6D6020E557E}" srcId="{53DB58FA-56EB-48E0-9AFF-FCF0A762A543}" destId="{5C6E61BD-FBAE-4B9F-8C1D-8A0823D3214B}" srcOrd="1" destOrd="0" parTransId="{7CF8E520-1A1C-4E0E-B884-ADA23AF8EEED}" sibTransId="{17614C0D-33B0-466A-840F-D668BA73577C}"/>
    <dgm:cxn modelId="{A9D7BF0A-55CB-4881-8922-ECD03BF6A87B}" srcId="{52DE3A51-024F-4785-A121-62D9173AE48C}" destId="{53DB58FA-56EB-48E0-9AFF-FCF0A762A543}" srcOrd="0" destOrd="0" parTransId="{BD1EC3E2-F3B1-423D-8584-3117E56F0D68}" sibTransId="{65FB79EC-5ED2-46D8-AAC7-C5682C443870}"/>
    <dgm:cxn modelId="{5A81CC33-1055-4830-B913-0074E0638FA8}" srcId="{C580E542-A3F0-4267-A4BA-6FA93887F6F5}" destId="{F274494E-1174-48E0-8207-E2CB25705C20}" srcOrd="1" destOrd="0" parTransId="{0E170A40-2B61-4C77-BA8F-B6E52AE36DB4}" sibTransId="{179B9D55-9714-4D4D-BBFA-2B42E3AC9B38}"/>
    <dgm:cxn modelId="{AF425002-8525-4151-AC37-BBDECEBC4451}" type="presParOf" srcId="{0133F4D3-4FCA-4AB3-AF3B-940F59F3C023}" destId="{7EF8DE38-2F85-4865-AF65-8A2E8CEDE48C}" srcOrd="0" destOrd="0" presId="urn:microsoft.com/office/officeart/2005/8/layout/lProcess3"/>
    <dgm:cxn modelId="{64E3EFC6-8E48-4596-BB7A-84B0A829FE0A}" type="presParOf" srcId="{7EF8DE38-2F85-4865-AF65-8A2E8CEDE48C}" destId="{F49F1F1A-9AC7-4C7D-96FB-46422650385D}" srcOrd="0" destOrd="0" presId="urn:microsoft.com/office/officeart/2005/8/layout/lProcess3"/>
    <dgm:cxn modelId="{90621543-DD07-4C4A-BA81-DB74D722A1DB}" type="presParOf" srcId="{7EF8DE38-2F85-4865-AF65-8A2E8CEDE48C}" destId="{F03AA429-2873-4250-BF7F-AA0E9B9C3618}" srcOrd="1" destOrd="0" presId="urn:microsoft.com/office/officeart/2005/8/layout/lProcess3"/>
    <dgm:cxn modelId="{0576481E-0FD6-4917-ABB7-9C39FA5368A8}" type="presParOf" srcId="{7EF8DE38-2F85-4865-AF65-8A2E8CEDE48C}" destId="{8142D068-7A2A-441E-8054-21FE9625D94A}" srcOrd="2" destOrd="0" presId="urn:microsoft.com/office/officeart/2005/8/layout/lProcess3"/>
    <dgm:cxn modelId="{9E039BAD-1780-42FF-866A-8745A94E1524}" type="presParOf" srcId="{7EF8DE38-2F85-4865-AF65-8A2E8CEDE48C}" destId="{512DDD97-F24A-4C41-AD57-BE9D02537047}" srcOrd="3" destOrd="0" presId="urn:microsoft.com/office/officeart/2005/8/layout/lProcess3"/>
    <dgm:cxn modelId="{A7567C48-0599-4347-A85F-3030182B3030}" type="presParOf" srcId="{7EF8DE38-2F85-4865-AF65-8A2E8CEDE48C}" destId="{03E2E9C5-C0E0-4429-AC8C-4ED16F13A5B6}" srcOrd="4" destOrd="0" presId="urn:microsoft.com/office/officeart/2005/8/layout/lProcess3"/>
    <dgm:cxn modelId="{AFF56E13-E0E2-4036-B46A-4118B3AE9452}" type="presParOf" srcId="{0133F4D3-4FCA-4AB3-AF3B-940F59F3C023}" destId="{41BB3311-C1E6-49AE-AB3F-B8C6A51874F2}" srcOrd="1" destOrd="0" presId="urn:microsoft.com/office/officeart/2005/8/layout/lProcess3"/>
    <dgm:cxn modelId="{213871B6-5880-4A1F-B3B7-9C847FCBD8EB}" type="presParOf" srcId="{0133F4D3-4FCA-4AB3-AF3B-940F59F3C023}" destId="{1BD928B4-1220-4C58-952D-1E207CFB1291}" srcOrd="2" destOrd="0" presId="urn:microsoft.com/office/officeart/2005/8/layout/lProcess3"/>
    <dgm:cxn modelId="{262C08E7-A0DC-4FE9-814D-328D451418E0}" type="presParOf" srcId="{1BD928B4-1220-4C58-952D-1E207CFB1291}" destId="{E192436E-C1F2-401C-A162-9056D93AB9AF}" srcOrd="0" destOrd="0" presId="urn:microsoft.com/office/officeart/2005/8/layout/lProcess3"/>
    <dgm:cxn modelId="{5A90E6AF-4687-4D38-8A82-918D6814361B}" type="presParOf" srcId="{1BD928B4-1220-4C58-952D-1E207CFB1291}" destId="{E19F8562-76E0-40C4-B780-6D95F2EC56CB}" srcOrd="1" destOrd="0" presId="urn:microsoft.com/office/officeart/2005/8/layout/lProcess3"/>
    <dgm:cxn modelId="{0EC6024D-5562-4875-B887-897F4F6ED9BC}" type="presParOf" srcId="{1BD928B4-1220-4C58-952D-1E207CFB1291}" destId="{055AEF75-FB9A-492F-9829-311DA2CB1DED}" srcOrd="2" destOrd="0" presId="urn:microsoft.com/office/officeart/2005/8/layout/lProcess3"/>
    <dgm:cxn modelId="{3CEBBDD1-5381-4DD9-BB5C-0254730A67D9}" type="presParOf" srcId="{1BD928B4-1220-4C58-952D-1E207CFB1291}" destId="{39FE7DC1-9E11-4CD6-8BD8-1DCB7E593FCA}" srcOrd="3" destOrd="0" presId="urn:microsoft.com/office/officeart/2005/8/layout/lProcess3"/>
    <dgm:cxn modelId="{E8E8A3F7-4D10-42D6-B505-3C5F8AA2FCAB}" type="presParOf" srcId="{1BD928B4-1220-4C58-952D-1E207CFB1291}" destId="{A700379B-8A93-4DC1-90E8-6FD7D568F16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A146E4-596B-483F-AA04-B44C1C644BD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C0EF95-1F78-449F-B5E4-0AAFE379F4B1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bg1"/>
              </a:solidFill>
            </a:rPr>
            <a:t>Наличие политического лидера</a:t>
          </a:r>
          <a:endParaRPr lang="ru-RU" sz="1500" dirty="0">
            <a:solidFill>
              <a:schemeClr val="bg1"/>
            </a:solidFill>
          </a:endParaRPr>
        </a:p>
      </dgm:t>
    </dgm:pt>
    <dgm:pt modelId="{0050E442-5E63-48F1-B59F-3D3907A90B3D}" type="parTrans" cxnId="{3779121E-EB39-4782-B22A-7F3E28969034}">
      <dgm:prSet/>
      <dgm:spPr/>
      <dgm:t>
        <a:bodyPr/>
        <a:lstStyle/>
        <a:p>
          <a:endParaRPr lang="ru-RU"/>
        </a:p>
      </dgm:t>
    </dgm:pt>
    <dgm:pt modelId="{949BAE49-4A03-4797-8EA4-AE4720F132FB}" type="sibTrans" cxnId="{3779121E-EB39-4782-B22A-7F3E28969034}">
      <dgm:prSet/>
      <dgm:spPr/>
      <dgm:t>
        <a:bodyPr/>
        <a:lstStyle/>
        <a:p>
          <a:endParaRPr lang="ru-RU"/>
        </a:p>
      </dgm:t>
    </dgm:pt>
    <dgm:pt modelId="{06547F96-06CE-4BD6-B8D8-3D7F05F378E1}">
      <dgm:prSet phldrT="[Текст]" phldr="1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sz="800" dirty="0"/>
        </a:p>
      </dgm:t>
    </dgm:pt>
    <dgm:pt modelId="{8834C133-38E4-43AF-8117-EAE32C4748E6}" type="parTrans" cxnId="{1CE2808F-5E05-49B1-B043-EF94892D4254}">
      <dgm:prSet/>
      <dgm:spPr/>
      <dgm:t>
        <a:bodyPr/>
        <a:lstStyle/>
        <a:p>
          <a:endParaRPr lang="ru-RU"/>
        </a:p>
      </dgm:t>
    </dgm:pt>
    <dgm:pt modelId="{A1DECDA4-3B42-42F3-9F42-07DFFCF19ACE}" type="sibTrans" cxnId="{1CE2808F-5E05-49B1-B043-EF94892D4254}">
      <dgm:prSet/>
      <dgm:spPr/>
      <dgm:t>
        <a:bodyPr/>
        <a:lstStyle/>
        <a:p>
          <a:endParaRPr lang="ru-RU"/>
        </a:p>
      </dgm:t>
    </dgm:pt>
    <dgm:pt modelId="{480F3579-2D37-4B97-A3B2-F93ADDDF9544}">
      <dgm:prSet phldrT="[Текст]" custT="1"/>
      <dgm:spPr/>
      <dgm:t>
        <a:bodyPr/>
        <a:lstStyle/>
        <a:p>
          <a:pPr algn="l"/>
          <a:r>
            <a:rPr lang="ru-RU" sz="1500" dirty="0" smtClean="0"/>
            <a:t>Повышение привлекательности ПП и обсуждение ее проблем на госуровне; контроль над правительственными структурами, осуществляющими ПП; Ответственность за последствия осуществления ПП; </a:t>
          </a:r>
          <a:endParaRPr lang="ru-RU" sz="1500" dirty="0"/>
        </a:p>
      </dgm:t>
    </dgm:pt>
    <dgm:pt modelId="{1335C4DC-72D4-4782-A86C-479CB7C73692}" type="parTrans" cxnId="{6FC51E99-D2BD-4854-B0D2-03FA9660BB37}">
      <dgm:prSet/>
      <dgm:spPr/>
      <dgm:t>
        <a:bodyPr/>
        <a:lstStyle/>
        <a:p>
          <a:endParaRPr lang="ru-RU"/>
        </a:p>
      </dgm:t>
    </dgm:pt>
    <dgm:pt modelId="{02E84560-E78A-4008-9944-0F4F901A5DF3}" type="sibTrans" cxnId="{6FC51E99-D2BD-4854-B0D2-03FA9660BB37}">
      <dgm:prSet/>
      <dgm:spPr/>
      <dgm:t>
        <a:bodyPr/>
        <a:lstStyle/>
        <a:p>
          <a:endParaRPr lang="ru-RU"/>
        </a:p>
      </dgm:t>
    </dgm:pt>
    <dgm:pt modelId="{A84D6555-E55C-49A3-88AD-A53211276D3E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bg1"/>
              </a:solidFill>
            </a:rPr>
            <a:t>Координационно совещательный и экспертно-аналитические органы</a:t>
          </a:r>
          <a:endParaRPr lang="ru-RU" sz="1500" dirty="0">
            <a:solidFill>
              <a:schemeClr val="bg1"/>
            </a:solidFill>
          </a:endParaRPr>
        </a:p>
      </dgm:t>
    </dgm:pt>
    <dgm:pt modelId="{8665E1B1-6C0D-4A46-A3B7-EA098ED13728}" type="parTrans" cxnId="{EB495C78-2BBF-4070-8FD8-D7F3942F95B5}">
      <dgm:prSet/>
      <dgm:spPr/>
      <dgm:t>
        <a:bodyPr/>
        <a:lstStyle/>
        <a:p>
          <a:endParaRPr lang="ru-RU"/>
        </a:p>
      </dgm:t>
    </dgm:pt>
    <dgm:pt modelId="{56AFE6D5-0BE1-4CAF-AEE3-3DDB0C01931B}" type="sibTrans" cxnId="{EB495C78-2BBF-4070-8FD8-D7F3942F95B5}">
      <dgm:prSet/>
      <dgm:spPr/>
      <dgm:t>
        <a:bodyPr/>
        <a:lstStyle/>
        <a:p>
          <a:endParaRPr lang="ru-RU"/>
        </a:p>
      </dgm:t>
    </dgm:pt>
    <dgm:pt modelId="{E585292A-F246-4B48-BCF6-F7F6EA588E58}">
      <dgm:prSet phldrT="[Текст]" phldr="1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sz="800" dirty="0"/>
        </a:p>
      </dgm:t>
    </dgm:pt>
    <dgm:pt modelId="{0B7BC7F9-7FD9-45D3-8288-E313A1F104C6}" type="parTrans" cxnId="{D272E3F7-3743-48FD-889C-0AB58D3915D4}">
      <dgm:prSet/>
      <dgm:spPr/>
      <dgm:t>
        <a:bodyPr/>
        <a:lstStyle/>
        <a:p>
          <a:endParaRPr lang="ru-RU"/>
        </a:p>
      </dgm:t>
    </dgm:pt>
    <dgm:pt modelId="{71344451-291B-471E-A2E3-1E304491E879}" type="sibTrans" cxnId="{D272E3F7-3743-48FD-889C-0AB58D3915D4}">
      <dgm:prSet/>
      <dgm:spPr/>
      <dgm:t>
        <a:bodyPr/>
        <a:lstStyle/>
        <a:p>
          <a:endParaRPr lang="ru-RU"/>
        </a:p>
      </dgm:t>
    </dgm:pt>
    <dgm:pt modelId="{26FEFCF3-17BB-4FBD-B29F-E10BB1D05106}">
      <dgm:prSet phldrT="[Текст]" custT="1"/>
      <dgm:spPr/>
      <dgm:t>
        <a:bodyPr/>
        <a:lstStyle/>
        <a:p>
          <a:r>
            <a:rPr lang="ru-RU" sz="1500" dirty="0" smtClean="0"/>
            <a:t>Выработка и оценка стратегических приоритетов; систематизация информации о возможностях новых инвестиций; Поддержка связи между различными госучреждениями, бизнесом и общественностью; Разработка предложений по изменению законодательства и регламентов</a:t>
          </a:r>
          <a:endParaRPr lang="ru-RU" sz="1500" dirty="0"/>
        </a:p>
      </dgm:t>
    </dgm:pt>
    <dgm:pt modelId="{FE14234E-4C2D-4685-BAAC-34BDC3A479E6}" type="parTrans" cxnId="{44EDE23F-6085-48D3-B786-20DA8239EF15}">
      <dgm:prSet/>
      <dgm:spPr/>
      <dgm:t>
        <a:bodyPr/>
        <a:lstStyle/>
        <a:p>
          <a:endParaRPr lang="ru-RU"/>
        </a:p>
      </dgm:t>
    </dgm:pt>
    <dgm:pt modelId="{3CC63644-599F-4DC0-8F8B-3A54B10BFE24}" type="sibTrans" cxnId="{44EDE23F-6085-48D3-B786-20DA8239EF15}">
      <dgm:prSet/>
      <dgm:spPr/>
      <dgm:t>
        <a:bodyPr/>
        <a:lstStyle/>
        <a:p>
          <a:endParaRPr lang="ru-RU"/>
        </a:p>
      </dgm:t>
    </dgm:pt>
    <dgm:pt modelId="{5ED2D252-20BB-4693-8245-AAEBDF104047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bg1"/>
              </a:solidFill>
            </a:rPr>
            <a:t>Механизм прозрачности и подчиненности</a:t>
          </a:r>
          <a:endParaRPr lang="ru-RU" sz="1500" dirty="0">
            <a:solidFill>
              <a:schemeClr val="bg1"/>
            </a:solidFill>
          </a:endParaRPr>
        </a:p>
      </dgm:t>
    </dgm:pt>
    <dgm:pt modelId="{D7755D2F-D7A8-40E1-9E1B-E593B5BD2BF2}" type="parTrans" cxnId="{34EE2211-7424-4D41-A0BD-AB1207CED18C}">
      <dgm:prSet/>
      <dgm:spPr/>
      <dgm:t>
        <a:bodyPr/>
        <a:lstStyle/>
        <a:p>
          <a:endParaRPr lang="ru-RU"/>
        </a:p>
      </dgm:t>
    </dgm:pt>
    <dgm:pt modelId="{5F62B678-DE0D-49A9-A15F-CB4A64B2C7ED}" type="sibTrans" cxnId="{34EE2211-7424-4D41-A0BD-AB1207CED18C}">
      <dgm:prSet/>
      <dgm:spPr/>
      <dgm:t>
        <a:bodyPr/>
        <a:lstStyle/>
        <a:p>
          <a:endParaRPr lang="ru-RU"/>
        </a:p>
      </dgm:t>
    </dgm:pt>
    <dgm:pt modelId="{648926AF-138C-4B54-A7C7-D5B0AF778898}">
      <dgm:prSet phldrT="[Текст]" phldr="1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 sz="800" dirty="0"/>
        </a:p>
      </dgm:t>
    </dgm:pt>
    <dgm:pt modelId="{D397EF21-9DCA-49EC-BD33-6F26F032F3AA}" type="parTrans" cxnId="{B34B6AD7-7F23-4C15-9B0A-CC43A1D6C9D2}">
      <dgm:prSet/>
      <dgm:spPr/>
      <dgm:t>
        <a:bodyPr/>
        <a:lstStyle/>
        <a:p>
          <a:endParaRPr lang="ru-RU"/>
        </a:p>
      </dgm:t>
    </dgm:pt>
    <dgm:pt modelId="{A393ADCE-DC76-45EA-8324-48D99DBF5883}" type="sibTrans" cxnId="{B34B6AD7-7F23-4C15-9B0A-CC43A1D6C9D2}">
      <dgm:prSet/>
      <dgm:spPr/>
      <dgm:t>
        <a:bodyPr/>
        <a:lstStyle/>
        <a:p>
          <a:endParaRPr lang="ru-RU"/>
        </a:p>
      </dgm:t>
    </dgm:pt>
    <dgm:pt modelId="{597511DA-B1E0-43DB-BB26-D4152217DC81}">
      <dgm:prSet phldrT="[Текст]" custT="1"/>
      <dgm:spPr/>
      <dgm:t>
        <a:bodyPr/>
        <a:lstStyle/>
        <a:p>
          <a:r>
            <a:rPr lang="ru-RU" sz="1500" dirty="0" smtClean="0"/>
            <a:t>Разработка систем подчиненности по всем государственным ресурсам, задействованным в поддержке нового бизнеса</a:t>
          </a:r>
          <a:endParaRPr lang="ru-RU" sz="1500" dirty="0"/>
        </a:p>
      </dgm:t>
    </dgm:pt>
    <dgm:pt modelId="{CBFC94EB-7F18-4662-984B-0B3537CA835A}" type="parTrans" cxnId="{1237B544-EEF7-4214-B643-9AA54F557F3E}">
      <dgm:prSet/>
      <dgm:spPr/>
      <dgm:t>
        <a:bodyPr/>
        <a:lstStyle/>
        <a:p>
          <a:endParaRPr lang="ru-RU"/>
        </a:p>
      </dgm:t>
    </dgm:pt>
    <dgm:pt modelId="{50F4F15B-DADB-4FD1-B103-9E3734877641}" type="sibTrans" cxnId="{1237B544-EEF7-4214-B643-9AA54F557F3E}">
      <dgm:prSet/>
      <dgm:spPr/>
      <dgm:t>
        <a:bodyPr/>
        <a:lstStyle/>
        <a:p>
          <a:endParaRPr lang="ru-RU"/>
        </a:p>
      </dgm:t>
    </dgm:pt>
    <dgm:pt modelId="{51AFB181-BA2D-4F03-B6FD-7D0F4902D182}" type="pres">
      <dgm:prSet presAssocID="{BFA146E4-596B-483F-AA04-B44C1C644BD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9AFF209-B61D-4578-B499-793F0EF2255B}" type="pres">
      <dgm:prSet presAssocID="{26C0EF95-1F78-449F-B5E4-0AAFE379F4B1}" presName="horFlow" presStyleCnt="0"/>
      <dgm:spPr/>
    </dgm:pt>
    <dgm:pt modelId="{33378DB7-679A-4A6A-A338-6917AE21DA4B}" type="pres">
      <dgm:prSet presAssocID="{26C0EF95-1F78-449F-B5E4-0AAFE379F4B1}" presName="bigChev" presStyleLbl="node1" presStyleIdx="0" presStyleCnt="3" custScaleX="102947" custScaleY="126352"/>
      <dgm:spPr/>
      <dgm:t>
        <a:bodyPr/>
        <a:lstStyle/>
        <a:p>
          <a:endParaRPr lang="ru-RU"/>
        </a:p>
      </dgm:t>
    </dgm:pt>
    <dgm:pt modelId="{F3B90765-DF19-411F-9594-219C48ACE542}" type="pres">
      <dgm:prSet presAssocID="{8834C133-38E4-43AF-8117-EAE32C4748E6}" presName="parTrans" presStyleCnt="0"/>
      <dgm:spPr/>
    </dgm:pt>
    <dgm:pt modelId="{7DDB7EE6-17F2-4EF1-AA1D-0BC4E27F2C0E}" type="pres">
      <dgm:prSet presAssocID="{06547F96-06CE-4BD6-B8D8-3D7F05F378E1}" presName="node" presStyleLbl="alignAccFollowNode1" presStyleIdx="0" presStyleCnt="6" custScaleX="67138" custScaleY="144142" custLinFactNeighborX="4043" custLinFactNeighborY="-4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17A11-594A-4E57-91A9-4C4E68E1E322}" type="pres">
      <dgm:prSet presAssocID="{A1DECDA4-3B42-42F3-9F42-07DFFCF19ACE}" presName="sibTrans" presStyleCnt="0"/>
      <dgm:spPr/>
    </dgm:pt>
    <dgm:pt modelId="{EFA6CCD5-793E-43C9-8970-E7DE74E753F1}" type="pres">
      <dgm:prSet presAssocID="{480F3579-2D37-4B97-A3B2-F93ADDDF9544}" presName="node" presStyleLbl="alignAccFollowNode1" presStyleIdx="1" presStyleCnt="6" custScaleX="316045" custScaleY="169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DED47-B0D0-484F-ADBB-371CD0A31493}" type="pres">
      <dgm:prSet presAssocID="{26C0EF95-1F78-449F-B5E4-0AAFE379F4B1}" presName="vSp" presStyleCnt="0"/>
      <dgm:spPr/>
    </dgm:pt>
    <dgm:pt modelId="{2451048B-49D0-4E8B-A7C2-ED25B7C5680E}" type="pres">
      <dgm:prSet presAssocID="{A84D6555-E55C-49A3-88AD-A53211276D3E}" presName="horFlow" presStyleCnt="0"/>
      <dgm:spPr/>
    </dgm:pt>
    <dgm:pt modelId="{9884E184-C65D-427E-8E64-269AE5C1E45A}" type="pres">
      <dgm:prSet presAssocID="{A84D6555-E55C-49A3-88AD-A53211276D3E}" presName="bigChev" presStyleLbl="node1" presStyleIdx="1" presStyleCnt="3" custScaleX="131423" custScaleY="135183"/>
      <dgm:spPr/>
      <dgm:t>
        <a:bodyPr/>
        <a:lstStyle/>
        <a:p>
          <a:endParaRPr lang="ru-RU"/>
        </a:p>
      </dgm:t>
    </dgm:pt>
    <dgm:pt modelId="{B2D49750-B9AA-42BF-8617-941A3D77B7FF}" type="pres">
      <dgm:prSet presAssocID="{0B7BC7F9-7FD9-45D3-8288-E313A1F104C6}" presName="parTrans" presStyleCnt="0"/>
      <dgm:spPr/>
    </dgm:pt>
    <dgm:pt modelId="{2B2F147E-50DB-4E4F-AE4F-FC9839BFD98B}" type="pres">
      <dgm:prSet presAssocID="{E585292A-F246-4B48-BCF6-F7F6EA588E58}" presName="node" presStyleLbl="alignAccFollowNode1" presStyleIdx="2" presStyleCnt="6" custScaleX="80897" custScaleY="164541" custLinFactNeighborX="16857" custLinFactNeighborY="28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4B368-AEFF-4BCC-B013-DEB71FA14EC0}" type="pres">
      <dgm:prSet presAssocID="{71344451-291B-471E-A2E3-1E304491E879}" presName="sibTrans" presStyleCnt="0"/>
      <dgm:spPr/>
    </dgm:pt>
    <dgm:pt modelId="{89D536D7-0C4B-4FCE-817F-A8DEAB4D5D25}" type="pres">
      <dgm:prSet presAssocID="{26FEFCF3-17BB-4FBD-B29F-E10BB1D05106}" presName="node" presStyleLbl="alignAccFollowNode1" presStyleIdx="3" presStyleCnt="6" custScaleX="295900" custScaleY="252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C4172-2CDF-47AF-BCC5-C882613E908E}" type="pres">
      <dgm:prSet presAssocID="{A84D6555-E55C-49A3-88AD-A53211276D3E}" presName="vSp" presStyleCnt="0"/>
      <dgm:spPr/>
    </dgm:pt>
    <dgm:pt modelId="{B2165C32-45C4-499C-A9F0-CFAD3393D001}" type="pres">
      <dgm:prSet presAssocID="{5ED2D252-20BB-4693-8245-AAEBDF104047}" presName="horFlow" presStyleCnt="0"/>
      <dgm:spPr/>
    </dgm:pt>
    <dgm:pt modelId="{08A43CBE-A506-49F3-AFC4-95BBE3395611}" type="pres">
      <dgm:prSet presAssocID="{5ED2D252-20BB-4693-8245-AAEBDF104047}" presName="bigChev" presStyleLbl="node1" presStyleIdx="2" presStyleCnt="3" custScaleX="120931" custScaleY="137174"/>
      <dgm:spPr/>
      <dgm:t>
        <a:bodyPr/>
        <a:lstStyle/>
        <a:p>
          <a:endParaRPr lang="ru-RU"/>
        </a:p>
      </dgm:t>
    </dgm:pt>
    <dgm:pt modelId="{5D80D4C5-DA7A-4F7A-B41B-6324F3A750AE}" type="pres">
      <dgm:prSet presAssocID="{D397EF21-9DCA-49EC-BD33-6F26F032F3AA}" presName="parTrans" presStyleCnt="0"/>
      <dgm:spPr/>
    </dgm:pt>
    <dgm:pt modelId="{50BF4C5C-E42A-415A-B0FC-D90A43150182}" type="pres">
      <dgm:prSet presAssocID="{648926AF-138C-4B54-A7C7-D5B0AF778898}" presName="node" presStyleLbl="alignAccFollowNode1" presStyleIdx="4" presStyleCnt="6" custScaleX="76790" custScaleY="14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B287F-57ED-4B75-9F4D-EBBB2990B61F}" type="pres">
      <dgm:prSet presAssocID="{A393ADCE-DC76-45EA-8324-48D99DBF5883}" presName="sibTrans" presStyleCnt="0"/>
      <dgm:spPr/>
    </dgm:pt>
    <dgm:pt modelId="{6806E272-B32D-4377-A9F4-A99106897B44}" type="pres">
      <dgm:prSet presAssocID="{597511DA-B1E0-43DB-BB26-D4152217DC81}" presName="node" presStyleLbl="alignAccFollowNode1" presStyleIdx="5" presStyleCnt="6" custScaleX="262645" custScaleY="125372" custLinFactX="5522" custLinFactNeighborX="100000" custLinFactNeighborY="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4D1D95-49AD-4DE7-9FC4-128AE5FE85CF}" type="presOf" srcId="{26FEFCF3-17BB-4FBD-B29F-E10BB1D05106}" destId="{89D536D7-0C4B-4FCE-817F-A8DEAB4D5D25}" srcOrd="0" destOrd="0" presId="urn:microsoft.com/office/officeart/2005/8/layout/lProcess3"/>
    <dgm:cxn modelId="{E15D5F21-99CA-490A-9A36-C57A5E9F8089}" type="presOf" srcId="{BFA146E4-596B-483F-AA04-B44C1C644BDB}" destId="{51AFB181-BA2D-4F03-B6FD-7D0F4902D182}" srcOrd="0" destOrd="0" presId="urn:microsoft.com/office/officeart/2005/8/layout/lProcess3"/>
    <dgm:cxn modelId="{373FCFDD-01C6-4DCE-9C75-AEE6726F9804}" type="presOf" srcId="{E585292A-F246-4B48-BCF6-F7F6EA588E58}" destId="{2B2F147E-50DB-4E4F-AE4F-FC9839BFD98B}" srcOrd="0" destOrd="0" presId="urn:microsoft.com/office/officeart/2005/8/layout/lProcess3"/>
    <dgm:cxn modelId="{1CE2808F-5E05-49B1-B043-EF94892D4254}" srcId="{26C0EF95-1F78-449F-B5E4-0AAFE379F4B1}" destId="{06547F96-06CE-4BD6-B8D8-3D7F05F378E1}" srcOrd="0" destOrd="0" parTransId="{8834C133-38E4-43AF-8117-EAE32C4748E6}" sibTransId="{A1DECDA4-3B42-42F3-9F42-07DFFCF19ACE}"/>
    <dgm:cxn modelId="{B90D55BE-2B12-4550-8717-29E146E5CA4D}" type="presOf" srcId="{5ED2D252-20BB-4693-8245-AAEBDF104047}" destId="{08A43CBE-A506-49F3-AFC4-95BBE3395611}" srcOrd="0" destOrd="0" presId="urn:microsoft.com/office/officeart/2005/8/layout/lProcess3"/>
    <dgm:cxn modelId="{34EE2211-7424-4D41-A0BD-AB1207CED18C}" srcId="{BFA146E4-596B-483F-AA04-B44C1C644BDB}" destId="{5ED2D252-20BB-4693-8245-AAEBDF104047}" srcOrd="2" destOrd="0" parTransId="{D7755D2F-D7A8-40E1-9E1B-E593B5BD2BF2}" sibTransId="{5F62B678-DE0D-49A9-A15F-CB4A64B2C7ED}"/>
    <dgm:cxn modelId="{46EEE550-B515-4C49-B3BA-AAF281A44FDE}" type="presOf" srcId="{648926AF-138C-4B54-A7C7-D5B0AF778898}" destId="{50BF4C5C-E42A-415A-B0FC-D90A43150182}" srcOrd="0" destOrd="0" presId="urn:microsoft.com/office/officeart/2005/8/layout/lProcess3"/>
    <dgm:cxn modelId="{44EDE23F-6085-48D3-B786-20DA8239EF15}" srcId="{A84D6555-E55C-49A3-88AD-A53211276D3E}" destId="{26FEFCF3-17BB-4FBD-B29F-E10BB1D05106}" srcOrd="1" destOrd="0" parTransId="{FE14234E-4C2D-4685-BAAC-34BDC3A479E6}" sibTransId="{3CC63644-599F-4DC0-8F8B-3A54B10BFE24}"/>
    <dgm:cxn modelId="{B7C3B24C-D32A-428A-9F6D-E5962DB05BE1}" type="presOf" srcId="{26C0EF95-1F78-449F-B5E4-0AAFE379F4B1}" destId="{33378DB7-679A-4A6A-A338-6917AE21DA4B}" srcOrd="0" destOrd="0" presId="urn:microsoft.com/office/officeart/2005/8/layout/lProcess3"/>
    <dgm:cxn modelId="{EB495C78-2BBF-4070-8FD8-D7F3942F95B5}" srcId="{BFA146E4-596B-483F-AA04-B44C1C644BDB}" destId="{A84D6555-E55C-49A3-88AD-A53211276D3E}" srcOrd="1" destOrd="0" parTransId="{8665E1B1-6C0D-4A46-A3B7-EA098ED13728}" sibTransId="{56AFE6D5-0BE1-4CAF-AEE3-3DDB0C01931B}"/>
    <dgm:cxn modelId="{319DD80C-F9D4-4BD6-86C9-B841FF93C3DC}" type="presOf" srcId="{A84D6555-E55C-49A3-88AD-A53211276D3E}" destId="{9884E184-C65D-427E-8E64-269AE5C1E45A}" srcOrd="0" destOrd="0" presId="urn:microsoft.com/office/officeart/2005/8/layout/lProcess3"/>
    <dgm:cxn modelId="{D272E3F7-3743-48FD-889C-0AB58D3915D4}" srcId="{A84D6555-E55C-49A3-88AD-A53211276D3E}" destId="{E585292A-F246-4B48-BCF6-F7F6EA588E58}" srcOrd="0" destOrd="0" parTransId="{0B7BC7F9-7FD9-45D3-8288-E313A1F104C6}" sibTransId="{71344451-291B-471E-A2E3-1E304491E879}"/>
    <dgm:cxn modelId="{B34B6AD7-7F23-4C15-9B0A-CC43A1D6C9D2}" srcId="{5ED2D252-20BB-4693-8245-AAEBDF104047}" destId="{648926AF-138C-4B54-A7C7-D5B0AF778898}" srcOrd="0" destOrd="0" parTransId="{D397EF21-9DCA-49EC-BD33-6F26F032F3AA}" sibTransId="{A393ADCE-DC76-45EA-8324-48D99DBF5883}"/>
    <dgm:cxn modelId="{79A7BF1A-C7C4-41CF-B372-43248794F419}" type="presOf" srcId="{480F3579-2D37-4B97-A3B2-F93ADDDF9544}" destId="{EFA6CCD5-793E-43C9-8970-E7DE74E753F1}" srcOrd="0" destOrd="0" presId="urn:microsoft.com/office/officeart/2005/8/layout/lProcess3"/>
    <dgm:cxn modelId="{3141F867-EE22-4016-97FE-FA1DCD68FD73}" type="presOf" srcId="{597511DA-B1E0-43DB-BB26-D4152217DC81}" destId="{6806E272-B32D-4377-A9F4-A99106897B44}" srcOrd="0" destOrd="0" presId="urn:microsoft.com/office/officeart/2005/8/layout/lProcess3"/>
    <dgm:cxn modelId="{6FC51E99-D2BD-4854-B0D2-03FA9660BB37}" srcId="{26C0EF95-1F78-449F-B5E4-0AAFE379F4B1}" destId="{480F3579-2D37-4B97-A3B2-F93ADDDF9544}" srcOrd="1" destOrd="0" parTransId="{1335C4DC-72D4-4782-A86C-479CB7C73692}" sibTransId="{02E84560-E78A-4008-9944-0F4F901A5DF3}"/>
    <dgm:cxn modelId="{E05FADF8-7546-49C7-95E4-110BABD4E8C1}" type="presOf" srcId="{06547F96-06CE-4BD6-B8D8-3D7F05F378E1}" destId="{7DDB7EE6-17F2-4EF1-AA1D-0BC4E27F2C0E}" srcOrd="0" destOrd="0" presId="urn:microsoft.com/office/officeart/2005/8/layout/lProcess3"/>
    <dgm:cxn modelId="{3779121E-EB39-4782-B22A-7F3E28969034}" srcId="{BFA146E4-596B-483F-AA04-B44C1C644BDB}" destId="{26C0EF95-1F78-449F-B5E4-0AAFE379F4B1}" srcOrd="0" destOrd="0" parTransId="{0050E442-5E63-48F1-B59F-3D3907A90B3D}" sibTransId="{949BAE49-4A03-4797-8EA4-AE4720F132FB}"/>
    <dgm:cxn modelId="{1237B544-EEF7-4214-B643-9AA54F557F3E}" srcId="{5ED2D252-20BB-4693-8245-AAEBDF104047}" destId="{597511DA-B1E0-43DB-BB26-D4152217DC81}" srcOrd="1" destOrd="0" parTransId="{CBFC94EB-7F18-4662-984B-0B3537CA835A}" sibTransId="{50F4F15B-DADB-4FD1-B103-9E3734877641}"/>
    <dgm:cxn modelId="{1C4981C9-9BFF-44D3-81F1-D8BDCD232609}" type="presParOf" srcId="{51AFB181-BA2D-4F03-B6FD-7D0F4902D182}" destId="{F9AFF209-B61D-4578-B499-793F0EF2255B}" srcOrd="0" destOrd="0" presId="urn:microsoft.com/office/officeart/2005/8/layout/lProcess3"/>
    <dgm:cxn modelId="{57D83E29-7AF1-4F42-BD80-E96BD257B1C4}" type="presParOf" srcId="{F9AFF209-B61D-4578-B499-793F0EF2255B}" destId="{33378DB7-679A-4A6A-A338-6917AE21DA4B}" srcOrd="0" destOrd="0" presId="urn:microsoft.com/office/officeart/2005/8/layout/lProcess3"/>
    <dgm:cxn modelId="{C22F1F4D-8717-4FF2-9B8A-88F6E533DA8B}" type="presParOf" srcId="{F9AFF209-B61D-4578-B499-793F0EF2255B}" destId="{F3B90765-DF19-411F-9594-219C48ACE542}" srcOrd="1" destOrd="0" presId="urn:microsoft.com/office/officeart/2005/8/layout/lProcess3"/>
    <dgm:cxn modelId="{C853F80A-A7D5-409B-B6BD-B9281583ED76}" type="presParOf" srcId="{F9AFF209-B61D-4578-B499-793F0EF2255B}" destId="{7DDB7EE6-17F2-4EF1-AA1D-0BC4E27F2C0E}" srcOrd="2" destOrd="0" presId="urn:microsoft.com/office/officeart/2005/8/layout/lProcess3"/>
    <dgm:cxn modelId="{03F02AEF-14BC-4481-8592-54D26426224C}" type="presParOf" srcId="{F9AFF209-B61D-4578-B499-793F0EF2255B}" destId="{31117A11-594A-4E57-91A9-4C4E68E1E322}" srcOrd="3" destOrd="0" presId="urn:microsoft.com/office/officeart/2005/8/layout/lProcess3"/>
    <dgm:cxn modelId="{6ABCB77A-4D68-4425-AEB1-2ECB8D1EF2B7}" type="presParOf" srcId="{F9AFF209-B61D-4578-B499-793F0EF2255B}" destId="{EFA6CCD5-793E-43C9-8970-E7DE74E753F1}" srcOrd="4" destOrd="0" presId="urn:microsoft.com/office/officeart/2005/8/layout/lProcess3"/>
    <dgm:cxn modelId="{985C4F40-E581-43F4-85C1-8CFB49647CB6}" type="presParOf" srcId="{51AFB181-BA2D-4F03-B6FD-7D0F4902D182}" destId="{7D3DED47-B0D0-484F-ADBB-371CD0A31493}" srcOrd="1" destOrd="0" presId="urn:microsoft.com/office/officeart/2005/8/layout/lProcess3"/>
    <dgm:cxn modelId="{550C1299-8E27-4CE9-BD77-BDE4F960CCD7}" type="presParOf" srcId="{51AFB181-BA2D-4F03-B6FD-7D0F4902D182}" destId="{2451048B-49D0-4E8B-A7C2-ED25B7C5680E}" srcOrd="2" destOrd="0" presId="urn:microsoft.com/office/officeart/2005/8/layout/lProcess3"/>
    <dgm:cxn modelId="{1318F8A4-A477-4382-BD64-BC0EF0C4689F}" type="presParOf" srcId="{2451048B-49D0-4E8B-A7C2-ED25B7C5680E}" destId="{9884E184-C65D-427E-8E64-269AE5C1E45A}" srcOrd="0" destOrd="0" presId="urn:microsoft.com/office/officeart/2005/8/layout/lProcess3"/>
    <dgm:cxn modelId="{145EDF2E-70B4-47AA-9E43-E0CF5E7AE363}" type="presParOf" srcId="{2451048B-49D0-4E8B-A7C2-ED25B7C5680E}" destId="{B2D49750-B9AA-42BF-8617-941A3D77B7FF}" srcOrd="1" destOrd="0" presId="urn:microsoft.com/office/officeart/2005/8/layout/lProcess3"/>
    <dgm:cxn modelId="{75616891-B4E2-4F37-B975-4BE5646FCE34}" type="presParOf" srcId="{2451048B-49D0-4E8B-A7C2-ED25B7C5680E}" destId="{2B2F147E-50DB-4E4F-AE4F-FC9839BFD98B}" srcOrd="2" destOrd="0" presId="urn:microsoft.com/office/officeart/2005/8/layout/lProcess3"/>
    <dgm:cxn modelId="{DB6FFA82-DCD8-4E8F-BBB7-B2DF0D27DC09}" type="presParOf" srcId="{2451048B-49D0-4E8B-A7C2-ED25B7C5680E}" destId="{FE34B368-AEFF-4BCC-B013-DEB71FA14EC0}" srcOrd="3" destOrd="0" presId="urn:microsoft.com/office/officeart/2005/8/layout/lProcess3"/>
    <dgm:cxn modelId="{9B685750-AEF8-4CBE-A09C-D64FD05A9CB7}" type="presParOf" srcId="{2451048B-49D0-4E8B-A7C2-ED25B7C5680E}" destId="{89D536D7-0C4B-4FCE-817F-A8DEAB4D5D25}" srcOrd="4" destOrd="0" presId="urn:microsoft.com/office/officeart/2005/8/layout/lProcess3"/>
    <dgm:cxn modelId="{F1D69551-D49C-4B01-B3D7-CC04ACFA9D41}" type="presParOf" srcId="{51AFB181-BA2D-4F03-B6FD-7D0F4902D182}" destId="{19BC4172-2CDF-47AF-BCC5-C882613E908E}" srcOrd="3" destOrd="0" presId="urn:microsoft.com/office/officeart/2005/8/layout/lProcess3"/>
    <dgm:cxn modelId="{87344B11-624C-4172-98A1-C9FD6B4E5634}" type="presParOf" srcId="{51AFB181-BA2D-4F03-B6FD-7D0F4902D182}" destId="{B2165C32-45C4-499C-A9F0-CFAD3393D001}" srcOrd="4" destOrd="0" presId="urn:microsoft.com/office/officeart/2005/8/layout/lProcess3"/>
    <dgm:cxn modelId="{1BE3016A-90BD-4276-AA2F-1FC8BA3F3D32}" type="presParOf" srcId="{B2165C32-45C4-499C-A9F0-CFAD3393D001}" destId="{08A43CBE-A506-49F3-AFC4-95BBE3395611}" srcOrd="0" destOrd="0" presId="urn:microsoft.com/office/officeart/2005/8/layout/lProcess3"/>
    <dgm:cxn modelId="{93B452AA-C412-407F-B608-F2B50ACC4061}" type="presParOf" srcId="{B2165C32-45C4-499C-A9F0-CFAD3393D001}" destId="{5D80D4C5-DA7A-4F7A-B41B-6324F3A750AE}" srcOrd="1" destOrd="0" presId="urn:microsoft.com/office/officeart/2005/8/layout/lProcess3"/>
    <dgm:cxn modelId="{0F8E172D-D62F-42E4-BD10-8DD448AD82CB}" type="presParOf" srcId="{B2165C32-45C4-499C-A9F0-CFAD3393D001}" destId="{50BF4C5C-E42A-415A-B0FC-D90A43150182}" srcOrd="2" destOrd="0" presId="urn:microsoft.com/office/officeart/2005/8/layout/lProcess3"/>
    <dgm:cxn modelId="{9E13F0B1-E082-460E-9756-26C7A7EE5834}" type="presParOf" srcId="{B2165C32-45C4-499C-A9F0-CFAD3393D001}" destId="{819B287F-57ED-4B75-9F4D-EBBB2990B61F}" srcOrd="3" destOrd="0" presId="urn:microsoft.com/office/officeart/2005/8/layout/lProcess3"/>
    <dgm:cxn modelId="{12B105BB-70A7-4E90-BD00-74AEB526B371}" type="presParOf" srcId="{B2165C32-45C4-499C-A9F0-CFAD3393D001}" destId="{6806E272-B32D-4377-A9F4-A99106897B4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84490-A5FC-451E-A26F-1FE3867DEE85}">
      <dsp:nvSpPr>
        <dsp:cNvPr id="0" name=""/>
        <dsp:cNvSpPr/>
      </dsp:nvSpPr>
      <dsp:spPr>
        <a:xfrm>
          <a:off x="280296" y="3497728"/>
          <a:ext cx="2088513" cy="1044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По уровню деятельности: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10881" y="3528313"/>
        <a:ext cx="2027343" cy="983086"/>
      </dsp:txXfrm>
    </dsp:sp>
    <dsp:sp modelId="{97DA169C-7F3E-40A3-8997-324053FB5096}">
      <dsp:nvSpPr>
        <dsp:cNvPr id="0" name=""/>
        <dsp:cNvSpPr/>
      </dsp:nvSpPr>
      <dsp:spPr>
        <a:xfrm rot="17834688">
          <a:off x="1874086" y="3193824"/>
          <a:ext cx="182485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824853" y="14831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740891" y="3163035"/>
        <a:ext cx="91242" cy="91242"/>
      </dsp:txXfrm>
    </dsp:sp>
    <dsp:sp modelId="{F7DB9951-ED0B-463B-9322-0A93CC7EF2E6}">
      <dsp:nvSpPr>
        <dsp:cNvPr id="0" name=""/>
        <dsp:cNvSpPr/>
      </dsp:nvSpPr>
      <dsp:spPr>
        <a:xfrm>
          <a:off x="3204215" y="1875327"/>
          <a:ext cx="2088513" cy="1044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Федеральные органы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234800" y="1905912"/>
        <a:ext cx="2027343" cy="983086"/>
      </dsp:txXfrm>
    </dsp:sp>
    <dsp:sp modelId="{A2999E08-80BA-43EA-B4A1-362BA99C754C}">
      <dsp:nvSpPr>
        <dsp:cNvPr id="0" name=""/>
        <dsp:cNvSpPr/>
      </dsp:nvSpPr>
      <dsp:spPr>
        <a:xfrm rot="17464164">
          <a:off x="4548527" y="1298398"/>
          <a:ext cx="2323807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2323807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5652336" y="1255134"/>
        <a:ext cx="116190" cy="116190"/>
      </dsp:txXfrm>
    </dsp:sp>
    <dsp:sp modelId="{64AAD764-D2FD-4140-B2BF-95369DDE6121}">
      <dsp:nvSpPr>
        <dsp:cNvPr id="0" name=""/>
        <dsp:cNvSpPr/>
      </dsp:nvSpPr>
      <dsp:spPr>
        <a:xfrm>
          <a:off x="6128133" y="1868"/>
          <a:ext cx="2088513" cy="454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Президента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1438" y="15173"/>
        <a:ext cx="2061903" cy="427662"/>
      </dsp:txXfrm>
    </dsp:sp>
    <dsp:sp modelId="{124DCAB9-FFD4-4F78-9EA4-8554AFA70E0B}">
      <dsp:nvSpPr>
        <dsp:cNvPr id="0" name=""/>
        <dsp:cNvSpPr/>
      </dsp:nvSpPr>
      <dsp:spPr>
        <a:xfrm rot="17926445">
          <a:off x="4842671" y="1622011"/>
          <a:ext cx="1735520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735520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5667043" y="1593454"/>
        <a:ext cx="86776" cy="86776"/>
      </dsp:txXfrm>
    </dsp:sp>
    <dsp:sp modelId="{3E2F8818-7144-4F6C-A771-84F0CB4923DF}">
      <dsp:nvSpPr>
        <dsp:cNvPr id="0" name=""/>
        <dsp:cNvSpPr/>
      </dsp:nvSpPr>
      <dsp:spPr>
        <a:xfrm>
          <a:off x="6128133" y="612779"/>
          <a:ext cx="2088513" cy="526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Федеральное Собрание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3565" y="628211"/>
        <a:ext cx="2057649" cy="496036"/>
      </dsp:txXfrm>
    </dsp:sp>
    <dsp:sp modelId="{E5289500-4146-4145-98B9-E034234FC8AE}">
      <dsp:nvSpPr>
        <dsp:cNvPr id="0" name=""/>
        <dsp:cNvSpPr/>
      </dsp:nvSpPr>
      <dsp:spPr>
        <a:xfrm rot="18762626">
          <a:off x="5094617" y="1930129"/>
          <a:ext cx="1231628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231628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79640" y="1914170"/>
        <a:ext cx="61581" cy="61581"/>
      </dsp:txXfrm>
    </dsp:sp>
    <dsp:sp modelId="{69C90415-10D4-4AF8-91E1-61A531611CA1}">
      <dsp:nvSpPr>
        <dsp:cNvPr id="0" name=""/>
        <dsp:cNvSpPr/>
      </dsp:nvSpPr>
      <dsp:spPr>
        <a:xfrm>
          <a:off x="6128133" y="1296318"/>
          <a:ext cx="2088513" cy="392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Правительство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9623" y="1307808"/>
        <a:ext cx="2065533" cy="369315"/>
      </dsp:txXfrm>
    </dsp:sp>
    <dsp:sp modelId="{D387C537-1B59-48F7-B368-AA8FB0D8D9DE}">
      <dsp:nvSpPr>
        <dsp:cNvPr id="0" name=""/>
        <dsp:cNvSpPr/>
      </dsp:nvSpPr>
      <dsp:spPr>
        <a:xfrm rot="20436648">
          <a:off x="5267614" y="2235616"/>
          <a:ext cx="88563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88563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8290" y="2228306"/>
        <a:ext cx="44281" cy="44281"/>
      </dsp:txXfrm>
    </dsp:sp>
    <dsp:sp modelId="{51A272CA-2FFA-4976-A886-42D7608BC075}">
      <dsp:nvSpPr>
        <dsp:cNvPr id="0" name=""/>
        <dsp:cNvSpPr/>
      </dsp:nvSpPr>
      <dsp:spPr>
        <a:xfrm>
          <a:off x="6128133" y="1845252"/>
          <a:ext cx="2088513" cy="516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Конституционный Суд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3257" y="1860376"/>
        <a:ext cx="2058265" cy="486126"/>
      </dsp:txXfrm>
    </dsp:sp>
    <dsp:sp modelId="{E5B0496E-C88D-49BF-AE9E-1EE6D8C9C741}">
      <dsp:nvSpPr>
        <dsp:cNvPr id="0" name=""/>
        <dsp:cNvSpPr/>
      </dsp:nvSpPr>
      <dsp:spPr>
        <a:xfrm rot="1180509">
          <a:off x="5266829" y="2531978"/>
          <a:ext cx="88720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88720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8251" y="2524630"/>
        <a:ext cx="44360" cy="44360"/>
      </dsp:txXfrm>
    </dsp:sp>
    <dsp:sp modelId="{DCADEC50-DB0D-4213-A817-4CBEDD02A48A}">
      <dsp:nvSpPr>
        <dsp:cNvPr id="0" name=""/>
        <dsp:cNvSpPr/>
      </dsp:nvSpPr>
      <dsp:spPr>
        <a:xfrm>
          <a:off x="6128133" y="2518265"/>
          <a:ext cx="2088513" cy="3557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Верховный Суд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8554" y="2528686"/>
        <a:ext cx="2067671" cy="334957"/>
      </dsp:txXfrm>
    </dsp:sp>
    <dsp:sp modelId="{AA133E50-8730-4164-A87E-5F0FCE62FD91}">
      <dsp:nvSpPr>
        <dsp:cNvPr id="0" name=""/>
        <dsp:cNvSpPr/>
      </dsp:nvSpPr>
      <dsp:spPr>
        <a:xfrm rot="2848387">
          <a:off x="5092469" y="2838037"/>
          <a:ext cx="123592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23592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79533" y="2821970"/>
        <a:ext cx="61796" cy="61796"/>
      </dsp:txXfrm>
    </dsp:sp>
    <dsp:sp modelId="{4E69C715-6F86-4DCF-82C0-D090734003AD}">
      <dsp:nvSpPr>
        <dsp:cNvPr id="0" name=""/>
        <dsp:cNvSpPr/>
      </dsp:nvSpPr>
      <dsp:spPr>
        <a:xfrm>
          <a:off x="6128133" y="3030703"/>
          <a:ext cx="2088513" cy="555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Высший Арбитражный Суд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4393" y="3046963"/>
        <a:ext cx="2055993" cy="522638"/>
      </dsp:txXfrm>
    </dsp:sp>
    <dsp:sp modelId="{440C5FC0-EA99-4B29-9D19-592317D259B6}">
      <dsp:nvSpPr>
        <dsp:cNvPr id="0" name=""/>
        <dsp:cNvSpPr/>
      </dsp:nvSpPr>
      <dsp:spPr>
        <a:xfrm rot="3793867">
          <a:off x="4783012" y="3210651"/>
          <a:ext cx="1854837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854837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5664060" y="3179112"/>
        <a:ext cx="92741" cy="92741"/>
      </dsp:txXfrm>
    </dsp:sp>
    <dsp:sp modelId="{BB9CC92B-ABC2-4F41-9BC1-D66995C8FF40}">
      <dsp:nvSpPr>
        <dsp:cNvPr id="0" name=""/>
        <dsp:cNvSpPr/>
      </dsp:nvSpPr>
      <dsp:spPr>
        <a:xfrm>
          <a:off x="6128133" y="3742499"/>
          <a:ext cx="2088513" cy="622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федеральные органы исполнительной власти 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46351" y="3760717"/>
        <a:ext cx="2052077" cy="585585"/>
      </dsp:txXfrm>
    </dsp:sp>
    <dsp:sp modelId="{9517E59B-1755-4789-B415-62683D306F39}">
      <dsp:nvSpPr>
        <dsp:cNvPr id="0" name=""/>
        <dsp:cNvSpPr/>
      </dsp:nvSpPr>
      <dsp:spPr>
        <a:xfrm rot="4182620">
          <a:off x="4505866" y="3512447"/>
          <a:ext cx="2409128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2409128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5650203" y="3467050"/>
        <a:ext cx="120456" cy="120456"/>
      </dsp:txXfrm>
    </dsp:sp>
    <dsp:sp modelId="{1DC8A79A-0F40-4B93-A783-76ED4EA85DF3}">
      <dsp:nvSpPr>
        <dsp:cNvPr id="0" name=""/>
        <dsp:cNvSpPr/>
      </dsp:nvSpPr>
      <dsp:spPr>
        <a:xfrm>
          <a:off x="6128133" y="4521160"/>
          <a:ext cx="2088513" cy="2718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суды РФ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6096" y="4529123"/>
        <a:ext cx="2072587" cy="255956"/>
      </dsp:txXfrm>
    </dsp:sp>
    <dsp:sp modelId="{68872915-DE3D-48D8-99B0-78001BE0FCB0}">
      <dsp:nvSpPr>
        <dsp:cNvPr id="0" name=""/>
        <dsp:cNvSpPr/>
      </dsp:nvSpPr>
      <dsp:spPr>
        <a:xfrm rot="3765312">
          <a:off x="1874086" y="4816226"/>
          <a:ext cx="182485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1824853" y="14831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740891" y="4785436"/>
        <a:ext cx="91242" cy="91242"/>
      </dsp:txXfrm>
    </dsp:sp>
    <dsp:sp modelId="{A73E2051-C21F-48FD-AEDD-0216092E024B}">
      <dsp:nvSpPr>
        <dsp:cNvPr id="0" name=""/>
        <dsp:cNvSpPr/>
      </dsp:nvSpPr>
      <dsp:spPr>
        <a:xfrm>
          <a:off x="3204215" y="5120130"/>
          <a:ext cx="2088513" cy="1044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Субъектов Федерации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234800" y="5150715"/>
        <a:ext cx="2027343" cy="983086"/>
      </dsp:txXfrm>
    </dsp:sp>
    <dsp:sp modelId="{4897FDFF-BC51-41F3-B1E7-F5CADF477DCE}">
      <dsp:nvSpPr>
        <dsp:cNvPr id="0" name=""/>
        <dsp:cNvSpPr/>
      </dsp:nvSpPr>
      <dsp:spPr>
        <a:xfrm rot="19727897">
          <a:off x="5222089" y="5374440"/>
          <a:ext cx="976683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976683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6014" y="5364854"/>
        <a:ext cx="48834" cy="48834"/>
      </dsp:txXfrm>
    </dsp:sp>
    <dsp:sp modelId="{AAA0A2AA-6C27-4122-8AC3-44539D568BEE}">
      <dsp:nvSpPr>
        <dsp:cNvPr id="0" name=""/>
        <dsp:cNvSpPr/>
      </dsp:nvSpPr>
      <dsp:spPr>
        <a:xfrm>
          <a:off x="6128133" y="4949681"/>
          <a:ext cx="2088513" cy="37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законодательной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9064" y="4960612"/>
        <a:ext cx="2066651" cy="351344"/>
      </dsp:txXfrm>
    </dsp:sp>
    <dsp:sp modelId="{4AD8422E-5D0A-46A8-907A-C5B3B0C2098B}">
      <dsp:nvSpPr>
        <dsp:cNvPr id="0" name=""/>
        <dsp:cNvSpPr/>
      </dsp:nvSpPr>
      <dsp:spPr>
        <a:xfrm rot="105785">
          <a:off x="5292530" y="5640284"/>
          <a:ext cx="835800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835800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9536" y="5634221"/>
        <a:ext cx="41790" cy="41790"/>
      </dsp:txXfrm>
    </dsp:sp>
    <dsp:sp modelId="{B0AD45B1-0992-4A88-8959-F8AF54AB6EA8}">
      <dsp:nvSpPr>
        <dsp:cNvPr id="0" name=""/>
        <dsp:cNvSpPr/>
      </dsp:nvSpPr>
      <dsp:spPr>
        <a:xfrm>
          <a:off x="6128133" y="5479526"/>
          <a:ext cx="2088513" cy="376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исполнительной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9172" y="5490565"/>
        <a:ext cx="2066435" cy="354815"/>
      </dsp:txXfrm>
    </dsp:sp>
    <dsp:sp modelId="{6D1E70E4-33B6-4DFE-84F6-96F6492BAF1C}">
      <dsp:nvSpPr>
        <dsp:cNvPr id="0" name=""/>
        <dsp:cNvSpPr/>
      </dsp:nvSpPr>
      <dsp:spPr>
        <a:xfrm rot="1948468">
          <a:off x="5215306" y="5893271"/>
          <a:ext cx="990249" cy="29663"/>
        </a:xfrm>
        <a:custGeom>
          <a:avLst/>
          <a:gdLst/>
          <a:ahLst/>
          <a:cxnLst/>
          <a:rect l="0" t="0" r="0" b="0"/>
          <a:pathLst>
            <a:path>
              <a:moveTo>
                <a:pt x="0" y="14831"/>
              </a:moveTo>
              <a:lnTo>
                <a:pt x="990249" y="14831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685675" y="5883346"/>
        <a:ext cx="49512" cy="49512"/>
      </dsp:txXfrm>
    </dsp:sp>
    <dsp:sp modelId="{A1FACD84-EA87-428F-B033-41C216437D95}">
      <dsp:nvSpPr>
        <dsp:cNvPr id="0" name=""/>
        <dsp:cNvSpPr/>
      </dsp:nvSpPr>
      <dsp:spPr>
        <a:xfrm>
          <a:off x="6128133" y="6013058"/>
          <a:ext cx="2088513" cy="32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Органы судебной власти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137558" y="6022483"/>
        <a:ext cx="2069663" cy="3029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A4DFF-AD41-49EF-BC6F-A0F33EAFF43C}">
      <dsp:nvSpPr>
        <dsp:cNvPr id="0" name=""/>
        <dsp:cNvSpPr/>
      </dsp:nvSpPr>
      <dsp:spPr>
        <a:xfrm>
          <a:off x="1147004" y="3030240"/>
          <a:ext cx="806293" cy="2294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3146" y="0"/>
              </a:lnTo>
              <a:lnTo>
                <a:pt x="403146" y="2294510"/>
              </a:lnTo>
              <a:lnTo>
                <a:pt x="806293" y="229451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489349" y="4116693"/>
        <a:ext cx="121602" cy="121602"/>
      </dsp:txXfrm>
    </dsp:sp>
    <dsp:sp modelId="{78038CD9-5D0A-468C-AEF0-0DBD8DD863C4}">
      <dsp:nvSpPr>
        <dsp:cNvPr id="0" name=""/>
        <dsp:cNvSpPr/>
      </dsp:nvSpPr>
      <dsp:spPr>
        <a:xfrm>
          <a:off x="1147004" y="3030240"/>
          <a:ext cx="806293" cy="783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3146" y="0"/>
              </a:lnTo>
              <a:lnTo>
                <a:pt x="403146" y="783624"/>
              </a:lnTo>
              <a:lnTo>
                <a:pt x="806293" y="78362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522042" y="3393943"/>
        <a:ext cx="56217" cy="56217"/>
      </dsp:txXfrm>
    </dsp:sp>
    <dsp:sp modelId="{D5480308-E557-4E36-A071-D5752B02AEEE}">
      <dsp:nvSpPr>
        <dsp:cNvPr id="0" name=""/>
        <dsp:cNvSpPr/>
      </dsp:nvSpPr>
      <dsp:spPr>
        <a:xfrm>
          <a:off x="1147004" y="2386509"/>
          <a:ext cx="806293" cy="643730"/>
        </a:xfrm>
        <a:custGeom>
          <a:avLst/>
          <a:gdLst/>
          <a:ahLst/>
          <a:cxnLst/>
          <a:rect l="0" t="0" r="0" b="0"/>
          <a:pathLst>
            <a:path>
              <a:moveTo>
                <a:pt x="0" y="643730"/>
              </a:moveTo>
              <a:lnTo>
                <a:pt x="403146" y="643730"/>
              </a:lnTo>
              <a:lnTo>
                <a:pt x="403146" y="0"/>
              </a:lnTo>
              <a:lnTo>
                <a:pt x="80629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524357" y="2682581"/>
        <a:ext cx="51587" cy="51587"/>
      </dsp:txXfrm>
    </dsp:sp>
    <dsp:sp modelId="{9FE13AE3-45BC-4FE2-A24E-EFCD2092D22A}">
      <dsp:nvSpPr>
        <dsp:cNvPr id="0" name=""/>
        <dsp:cNvSpPr/>
      </dsp:nvSpPr>
      <dsp:spPr>
        <a:xfrm>
          <a:off x="1147004" y="737370"/>
          <a:ext cx="806293" cy="2292869"/>
        </a:xfrm>
        <a:custGeom>
          <a:avLst/>
          <a:gdLst/>
          <a:ahLst/>
          <a:cxnLst/>
          <a:rect l="0" t="0" r="0" b="0"/>
          <a:pathLst>
            <a:path>
              <a:moveTo>
                <a:pt x="0" y="2292869"/>
              </a:moveTo>
              <a:lnTo>
                <a:pt x="403146" y="2292869"/>
              </a:lnTo>
              <a:lnTo>
                <a:pt x="403146" y="0"/>
              </a:lnTo>
              <a:lnTo>
                <a:pt x="80629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489388" y="1823042"/>
        <a:ext cx="121525" cy="121525"/>
      </dsp:txXfrm>
    </dsp:sp>
    <dsp:sp modelId="{E84DA04C-5977-4D01-9F72-CC15CAA590A1}">
      <dsp:nvSpPr>
        <dsp:cNvPr id="0" name=""/>
        <dsp:cNvSpPr/>
      </dsp:nvSpPr>
      <dsp:spPr>
        <a:xfrm rot="16200000">
          <a:off x="-2444929" y="2456737"/>
          <a:ext cx="6036863" cy="1147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По характеру выполняемых задач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-2444929" y="2456737"/>
        <a:ext cx="6036863" cy="1147004"/>
      </dsp:txXfrm>
    </dsp:sp>
    <dsp:sp modelId="{60326D0B-2ACB-48B4-97AA-73C85C099CF4}">
      <dsp:nvSpPr>
        <dsp:cNvPr id="0" name=""/>
        <dsp:cNvSpPr/>
      </dsp:nvSpPr>
      <dsp:spPr>
        <a:xfrm>
          <a:off x="1953297" y="7686"/>
          <a:ext cx="6669506" cy="14593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законодательной власти - избираемые населением, обладающие исключительным правом на принятие законодательных актов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7686"/>
        <a:ext cx="6669506" cy="1459367"/>
      </dsp:txXfrm>
    </dsp:sp>
    <dsp:sp modelId="{B6A3A496-3A10-4971-A66D-8ABC001B19E9}">
      <dsp:nvSpPr>
        <dsp:cNvPr id="0" name=""/>
        <dsp:cNvSpPr/>
      </dsp:nvSpPr>
      <dsp:spPr>
        <a:xfrm>
          <a:off x="1953297" y="1753805"/>
          <a:ext cx="6705811" cy="12654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исполнительной власти – основная форма их  деятельности исполнительно-распорядительная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1753805"/>
        <a:ext cx="6705811" cy="1265409"/>
      </dsp:txXfrm>
    </dsp:sp>
    <dsp:sp modelId="{0770E722-7BBA-4C7A-A9DC-DB8253E3A963}">
      <dsp:nvSpPr>
        <dsp:cNvPr id="0" name=""/>
        <dsp:cNvSpPr/>
      </dsp:nvSpPr>
      <dsp:spPr>
        <a:xfrm>
          <a:off x="1953297" y="3305965"/>
          <a:ext cx="6669506" cy="101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судебной власти - осуществляющие правосудие и уполномоченные применять государственное принуждение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3305965"/>
        <a:ext cx="6669506" cy="1015798"/>
      </dsp:txXfrm>
    </dsp:sp>
    <dsp:sp modelId="{4450F8E8-B18B-4756-B159-03835B531F36}">
      <dsp:nvSpPr>
        <dsp:cNvPr id="0" name=""/>
        <dsp:cNvSpPr/>
      </dsp:nvSpPr>
      <dsp:spPr>
        <a:xfrm>
          <a:off x="1953297" y="4608515"/>
          <a:ext cx="6669506" cy="14324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контрольной власти - деятельность направлена на осуществления соответствия актов и действий государственных и иных органов, их должностных лиц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1953297" y="4608515"/>
        <a:ext cx="6669506" cy="14324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0F4D7-F4C1-4B05-9135-65907E87FA84}">
      <dsp:nvSpPr>
        <dsp:cNvPr id="0" name=""/>
        <dsp:cNvSpPr/>
      </dsp:nvSpPr>
      <dsp:spPr>
        <a:xfrm>
          <a:off x="2274753" y="2916324"/>
          <a:ext cx="619883" cy="2440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941" y="0"/>
              </a:lnTo>
              <a:lnTo>
                <a:pt x="309941" y="2440466"/>
              </a:lnTo>
              <a:lnTo>
                <a:pt x="619883" y="244046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521746" y="4073608"/>
        <a:ext cx="125898" cy="125898"/>
      </dsp:txXfrm>
    </dsp:sp>
    <dsp:sp modelId="{5A92298A-C647-4899-A021-D2FF1E6D0046}">
      <dsp:nvSpPr>
        <dsp:cNvPr id="0" name=""/>
        <dsp:cNvSpPr/>
      </dsp:nvSpPr>
      <dsp:spPr>
        <a:xfrm>
          <a:off x="2274753" y="2916324"/>
          <a:ext cx="619883" cy="1259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941" y="0"/>
              </a:lnTo>
              <a:lnTo>
                <a:pt x="309941" y="1259285"/>
              </a:lnTo>
              <a:lnTo>
                <a:pt x="619883" y="125928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549605" y="3510877"/>
        <a:ext cx="70179" cy="70179"/>
      </dsp:txXfrm>
    </dsp:sp>
    <dsp:sp modelId="{03DC0732-7BB3-4C26-9564-A6934A045A18}">
      <dsp:nvSpPr>
        <dsp:cNvPr id="0" name=""/>
        <dsp:cNvSpPr/>
      </dsp:nvSpPr>
      <dsp:spPr>
        <a:xfrm>
          <a:off x="2274753" y="2870604"/>
          <a:ext cx="6198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941" y="45720"/>
              </a:lnTo>
              <a:lnTo>
                <a:pt x="309941" y="123824"/>
              </a:lnTo>
              <a:lnTo>
                <a:pt x="619883" y="12382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569075" y="2900704"/>
        <a:ext cx="31239" cy="31239"/>
      </dsp:txXfrm>
    </dsp:sp>
    <dsp:sp modelId="{3137BC6D-1E0D-4758-BD91-555F58A30823}">
      <dsp:nvSpPr>
        <dsp:cNvPr id="0" name=""/>
        <dsp:cNvSpPr/>
      </dsp:nvSpPr>
      <dsp:spPr>
        <a:xfrm>
          <a:off x="2274753" y="1735142"/>
          <a:ext cx="619883" cy="1181181"/>
        </a:xfrm>
        <a:custGeom>
          <a:avLst/>
          <a:gdLst/>
          <a:ahLst/>
          <a:cxnLst/>
          <a:rect l="0" t="0" r="0" b="0"/>
          <a:pathLst>
            <a:path>
              <a:moveTo>
                <a:pt x="0" y="1181181"/>
              </a:moveTo>
              <a:lnTo>
                <a:pt x="309941" y="1181181"/>
              </a:lnTo>
              <a:lnTo>
                <a:pt x="309941" y="0"/>
              </a:lnTo>
              <a:lnTo>
                <a:pt x="61988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551346" y="2292384"/>
        <a:ext cx="66697" cy="66697"/>
      </dsp:txXfrm>
    </dsp:sp>
    <dsp:sp modelId="{3BC887D6-3371-4353-A4B8-52A138D36E91}">
      <dsp:nvSpPr>
        <dsp:cNvPr id="0" name=""/>
        <dsp:cNvSpPr/>
      </dsp:nvSpPr>
      <dsp:spPr>
        <a:xfrm>
          <a:off x="2274753" y="475857"/>
          <a:ext cx="619883" cy="2440466"/>
        </a:xfrm>
        <a:custGeom>
          <a:avLst/>
          <a:gdLst/>
          <a:ahLst/>
          <a:cxnLst/>
          <a:rect l="0" t="0" r="0" b="0"/>
          <a:pathLst>
            <a:path>
              <a:moveTo>
                <a:pt x="0" y="2440466"/>
              </a:moveTo>
              <a:lnTo>
                <a:pt x="309941" y="2440466"/>
              </a:lnTo>
              <a:lnTo>
                <a:pt x="309941" y="0"/>
              </a:lnTo>
              <a:lnTo>
                <a:pt x="619883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521746" y="1633141"/>
        <a:ext cx="125898" cy="125898"/>
      </dsp:txXfrm>
    </dsp:sp>
    <dsp:sp modelId="{622471AB-2EC4-42CA-AE1C-D1A9F6956FE8}">
      <dsp:nvSpPr>
        <dsp:cNvPr id="0" name=""/>
        <dsp:cNvSpPr/>
      </dsp:nvSpPr>
      <dsp:spPr>
        <a:xfrm rot="16200000">
          <a:off x="-845264" y="2283002"/>
          <a:ext cx="4973394" cy="1266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В зависимости от правовой основы (государственные органы, создаваемые на базе)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-845264" y="2283002"/>
        <a:ext cx="4973394" cy="1266642"/>
      </dsp:txXfrm>
    </dsp:sp>
    <dsp:sp modelId="{23DC3E59-53A9-4BF3-8D4C-6CED771470CC}">
      <dsp:nvSpPr>
        <dsp:cNvPr id="0" name=""/>
        <dsp:cNvSpPr/>
      </dsp:nvSpPr>
      <dsp:spPr>
        <a:xfrm>
          <a:off x="2894637" y="3384"/>
          <a:ext cx="4537364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Конституции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3384"/>
        <a:ext cx="4537364" cy="944944"/>
      </dsp:txXfrm>
    </dsp:sp>
    <dsp:sp modelId="{9855E8C6-C254-4865-9C64-F68008C724F3}">
      <dsp:nvSpPr>
        <dsp:cNvPr id="0" name=""/>
        <dsp:cNvSpPr/>
      </dsp:nvSpPr>
      <dsp:spPr>
        <a:xfrm>
          <a:off x="2894637" y="1184565"/>
          <a:ext cx="4515513" cy="11011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федеральных конституционных законов, федеральных законов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1184565"/>
        <a:ext cx="4515513" cy="1101153"/>
      </dsp:txXfrm>
    </dsp:sp>
    <dsp:sp modelId="{4A7EEB8E-E662-4153-8CB6-0454E7BC876A}">
      <dsp:nvSpPr>
        <dsp:cNvPr id="0" name=""/>
        <dsp:cNvSpPr/>
      </dsp:nvSpPr>
      <dsp:spPr>
        <a:xfrm>
          <a:off x="2894637" y="2521955"/>
          <a:ext cx="4538480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указов Президента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2521955"/>
        <a:ext cx="4538480" cy="944944"/>
      </dsp:txXfrm>
    </dsp:sp>
    <dsp:sp modelId="{191342E3-FAAF-4A16-891B-EBBD079D4549}">
      <dsp:nvSpPr>
        <dsp:cNvPr id="0" name=""/>
        <dsp:cNvSpPr/>
      </dsp:nvSpPr>
      <dsp:spPr>
        <a:xfrm>
          <a:off x="2894637" y="3703137"/>
          <a:ext cx="4539564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постановлений Правительства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3703137"/>
        <a:ext cx="4539564" cy="944944"/>
      </dsp:txXfrm>
    </dsp:sp>
    <dsp:sp modelId="{83732B89-40BB-4C23-BDBF-78BDBFE3D586}">
      <dsp:nvSpPr>
        <dsp:cNvPr id="0" name=""/>
        <dsp:cNvSpPr/>
      </dsp:nvSpPr>
      <dsp:spPr>
        <a:xfrm>
          <a:off x="2894637" y="4884318"/>
          <a:ext cx="4538480" cy="9449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законодательных актов субъектов РФ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2894637" y="4884318"/>
        <a:ext cx="4538480" cy="9449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05D43-E126-4E27-94E4-79C172FD4AFF}">
      <dsp:nvSpPr>
        <dsp:cNvPr id="0" name=""/>
        <dsp:cNvSpPr/>
      </dsp:nvSpPr>
      <dsp:spPr>
        <a:xfrm>
          <a:off x="2830064" y="2736304"/>
          <a:ext cx="682105" cy="1299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1052" y="0"/>
              </a:lnTo>
              <a:lnTo>
                <a:pt x="341052" y="1299744"/>
              </a:lnTo>
              <a:lnTo>
                <a:pt x="682105" y="129974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134420" y="3349479"/>
        <a:ext cx="73392" cy="73392"/>
      </dsp:txXfrm>
    </dsp:sp>
    <dsp:sp modelId="{F4B7BD6E-2160-4D7F-B3DD-DD6D479F79A3}">
      <dsp:nvSpPr>
        <dsp:cNvPr id="0" name=""/>
        <dsp:cNvSpPr/>
      </dsp:nvSpPr>
      <dsp:spPr>
        <a:xfrm>
          <a:off x="2830064" y="2690584"/>
          <a:ext cx="6821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2105" y="4572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154064" y="2719251"/>
        <a:ext cx="34105" cy="34105"/>
      </dsp:txXfrm>
    </dsp:sp>
    <dsp:sp modelId="{8B8C3C6A-7087-4EDC-88FD-757914EDC64B}">
      <dsp:nvSpPr>
        <dsp:cNvPr id="0" name=""/>
        <dsp:cNvSpPr/>
      </dsp:nvSpPr>
      <dsp:spPr>
        <a:xfrm>
          <a:off x="2830064" y="1436559"/>
          <a:ext cx="682105" cy="1299744"/>
        </a:xfrm>
        <a:custGeom>
          <a:avLst/>
          <a:gdLst/>
          <a:ahLst/>
          <a:cxnLst/>
          <a:rect l="0" t="0" r="0" b="0"/>
          <a:pathLst>
            <a:path>
              <a:moveTo>
                <a:pt x="0" y="1299744"/>
              </a:moveTo>
              <a:lnTo>
                <a:pt x="341052" y="1299744"/>
              </a:lnTo>
              <a:lnTo>
                <a:pt x="341052" y="0"/>
              </a:lnTo>
              <a:lnTo>
                <a:pt x="682105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134420" y="2049735"/>
        <a:ext cx="73392" cy="73392"/>
      </dsp:txXfrm>
    </dsp:sp>
    <dsp:sp modelId="{F439E39E-04B9-42BF-B2FF-AF46CDEAE419}">
      <dsp:nvSpPr>
        <dsp:cNvPr id="0" name=""/>
        <dsp:cNvSpPr/>
      </dsp:nvSpPr>
      <dsp:spPr>
        <a:xfrm rot="16200000">
          <a:off x="-426137" y="2216406"/>
          <a:ext cx="5472608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solidFill>
                <a:schemeClr val="bg1"/>
              </a:solidFill>
            </a:rPr>
            <a:t>Органы государственной власти субъектов РФ</a:t>
          </a:r>
          <a:endParaRPr lang="ru-RU" sz="2500" b="0" kern="1200" dirty="0">
            <a:solidFill>
              <a:schemeClr val="bg1"/>
            </a:solidFill>
          </a:endParaRPr>
        </a:p>
      </dsp:txBody>
      <dsp:txXfrm>
        <a:off x="-426137" y="2216406"/>
        <a:ext cx="5472608" cy="1039795"/>
      </dsp:txXfrm>
    </dsp:sp>
    <dsp:sp modelId="{7D4C88F8-F439-470A-B409-0C3F188F01BC}">
      <dsp:nvSpPr>
        <dsp:cNvPr id="0" name=""/>
        <dsp:cNvSpPr/>
      </dsp:nvSpPr>
      <dsp:spPr>
        <a:xfrm>
          <a:off x="3512170" y="916661"/>
          <a:ext cx="3410529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законодательной власти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3512170" y="916661"/>
        <a:ext cx="3410529" cy="1039795"/>
      </dsp:txXfrm>
    </dsp:sp>
    <dsp:sp modelId="{A54D54E4-7CB2-484E-9AB4-A98613F4C4F2}">
      <dsp:nvSpPr>
        <dsp:cNvPr id="0" name=""/>
        <dsp:cNvSpPr/>
      </dsp:nvSpPr>
      <dsp:spPr>
        <a:xfrm>
          <a:off x="3512170" y="2216406"/>
          <a:ext cx="3410529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исполнительной власти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3512170" y="2216406"/>
        <a:ext cx="3410529" cy="1039795"/>
      </dsp:txXfrm>
    </dsp:sp>
    <dsp:sp modelId="{3FD53F38-58A7-454B-AA69-3C8186DAD7AE}">
      <dsp:nvSpPr>
        <dsp:cNvPr id="0" name=""/>
        <dsp:cNvSpPr/>
      </dsp:nvSpPr>
      <dsp:spPr>
        <a:xfrm>
          <a:off x="3512170" y="3516150"/>
          <a:ext cx="3410529" cy="1039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Органы судебной власти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3512170" y="3516150"/>
        <a:ext cx="3410529" cy="10397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67C05-C2FC-4639-8A15-22A94BECDD48}">
      <dsp:nvSpPr>
        <dsp:cNvPr id="0" name=""/>
        <dsp:cNvSpPr/>
      </dsp:nvSpPr>
      <dsp:spPr>
        <a:xfrm>
          <a:off x="986191" y="2196227"/>
          <a:ext cx="457362" cy="1189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8681" y="0"/>
              </a:lnTo>
              <a:lnTo>
                <a:pt x="228681" y="1189412"/>
              </a:lnTo>
              <a:lnTo>
                <a:pt x="457362" y="1189412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83014" y="2759075"/>
        <a:ext cx="63715" cy="63715"/>
      </dsp:txXfrm>
    </dsp:sp>
    <dsp:sp modelId="{3003BB5F-9EB3-4B87-AD43-3D522FB9CF52}">
      <dsp:nvSpPr>
        <dsp:cNvPr id="0" name=""/>
        <dsp:cNvSpPr/>
      </dsp:nvSpPr>
      <dsp:spPr>
        <a:xfrm>
          <a:off x="986191" y="2196227"/>
          <a:ext cx="451175" cy="245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5587" y="0"/>
              </a:lnTo>
              <a:lnTo>
                <a:pt x="225587" y="245569"/>
              </a:lnTo>
              <a:lnTo>
                <a:pt x="451175" y="24556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98937" y="2306170"/>
        <a:ext cx="25683" cy="25683"/>
      </dsp:txXfrm>
    </dsp:sp>
    <dsp:sp modelId="{E0543E14-7E1A-4651-A56F-F707B563A1C3}">
      <dsp:nvSpPr>
        <dsp:cNvPr id="0" name=""/>
        <dsp:cNvSpPr/>
      </dsp:nvSpPr>
      <dsp:spPr>
        <a:xfrm>
          <a:off x="986191" y="1758281"/>
          <a:ext cx="451175" cy="437945"/>
        </a:xfrm>
        <a:custGeom>
          <a:avLst/>
          <a:gdLst/>
          <a:ahLst/>
          <a:cxnLst/>
          <a:rect l="0" t="0" r="0" b="0"/>
          <a:pathLst>
            <a:path>
              <a:moveTo>
                <a:pt x="0" y="437945"/>
              </a:moveTo>
              <a:lnTo>
                <a:pt x="225587" y="437945"/>
              </a:lnTo>
              <a:lnTo>
                <a:pt x="225587" y="0"/>
              </a:lnTo>
              <a:lnTo>
                <a:pt x="451175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96060" y="1961535"/>
        <a:ext cx="31438" cy="31438"/>
      </dsp:txXfrm>
    </dsp:sp>
    <dsp:sp modelId="{B7D4AEEA-F25D-4880-B244-3EDF31C5958D}">
      <dsp:nvSpPr>
        <dsp:cNvPr id="0" name=""/>
        <dsp:cNvSpPr/>
      </dsp:nvSpPr>
      <dsp:spPr>
        <a:xfrm>
          <a:off x="986191" y="1167034"/>
          <a:ext cx="426122" cy="1029193"/>
        </a:xfrm>
        <a:custGeom>
          <a:avLst/>
          <a:gdLst/>
          <a:ahLst/>
          <a:cxnLst/>
          <a:rect l="0" t="0" r="0" b="0"/>
          <a:pathLst>
            <a:path>
              <a:moveTo>
                <a:pt x="0" y="1029193"/>
              </a:moveTo>
              <a:lnTo>
                <a:pt x="213061" y="1029193"/>
              </a:lnTo>
              <a:lnTo>
                <a:pt x="213061" y="0"/>
              </a:lnTo>
              <a:lnTo>
                <a:pt x="426122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171404" y="1653782"/>
        <a:ext cx="55696" cy="55696"/>
      </dsp:txXfrm>
    </dsp:sp>
    <dsp:sp modelId="{9C79D853-825F-476E-BE55-309543573868}">
      <dsp:nvSpPr>
        <dsp:cNvPr id="0" name=""/>
        <dsp:cNvSpPr/>
      </dsp:nvSpPr>
      <dsp:spPr>
        <a:xfrm>
          <a:off x="986191" y="560673"/>
          <a:ext cx="451175" cy="1635554"/>
        </a:xfrm>
        <a:custGeom>
          <a:avLst/>
          <a:gdLst/>
          <a:ahLst/>
          <a:cxnLst/>
          <a:rect l="0" t="0" r="0" b="0"/>
          <a:pathLst>
            <a:path>
              <a:moveTo>
                <a:pt x="0" y="1635554"/>
              </a:moveTo>
              <a:lnTo>
                <a:pt x="225587" y="1635554"/>
              </a:lnTo>
              <a:lnTo>
                <a:pt x="225587" y="0"/>
              </a:lnTo>
              <a:lnTo>
                <a:pt x="451175" y="0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1169363" y="1336034"/>
        <a:ext cx="84832" cy="84832"/>
      </dsp:txXfrm>
    </dsp:sp>
    <dsp:sp modelId="{BDCC3C0D-85DD-4EB6-839C-D1924C84AEAA}">
      <dsp:nvSpPr>
        <dsp:cNvPr id="0" name=""/>
        <dsp:cNvSpPr/>
      </dsp:nvSpPr>
      <dsp:spPr>
        <a:xfrm rot="16200000">
          <a:off x="-1291998" y="1703131"/>
          <a:ext cx="3570188" cy="986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Органы местного самоуправления 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-1291998" y="1703131"/>
        <a:ext cx="3570188" cy="986191"/>
      </dsp:txXfrm>
    </dsp:sp>
    <dsp:sp modelId="{40E4CD8E-00A1-49FD-BB78-652E01AD22A1}">
      <dsp:nvSpPr>
        <dsp:cNvPr id="0" name=""/>
        <dsp:cNvSpPr/>
      </dsp:nvSpPr>
      <dsp:spPr>
        <a:xfrm>
          <a:off x="1437367" y="356606"/>
          <a:ext cx="6526287" cy="408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представительный орган муниципального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37367" y="356606"/>
        <a:ext cx="6526287" cy="408134"/>
      </dsp:txXfrm>
    </dsp:sp>
    <dsp:sp modelId="{9884187A-925E-4678-8D16-CDB6A5ADF0CD}">
      <dsp:nvSpPr>
        <dsp:cNvPr id="0" name=""/>
        <dsp:cNvSpPr/>
      </dsp:nvSpPr>
      <dsp:spPr>
        <a:xfrm>
          <a:off x="1412314" y="995367"/>
          <a:ext cx="6576392" cy="343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глава муниципального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12314" y="995367"/>
        <a:ext cx="6576392" cy="343332"/>
      </dsp:txXfrm>
    </dsp:sp>
    <dsp:sp modelId="{B7A666A7-5584-4628-ADA1-1C78443A6841}">
      <dsp:nvSpPr>
        <dsp:cNvPr id="0" name=""/>
        <dsp:cNvSpPr/>
      </dsp:nvSpPr>
      <dsp:spPr>
        <a:xfrm>
          <a:off x="1437367" y="1447241"/>
          <a:ext cx="6503904" cy="622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местная администрация (исполнительно-распорядительный орган муниципального образования)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37367" y="1447241"/>
        <a:ext cx="6503904" cy="622081"/>
      </dsp:txXfrm>
    </dsp:sp>
    <dsp:sp modelId="{52BB9DF2-A157-408A-A0E0-BB6A6537BC21}">
      <dsp:nvSpPr>
        <dsp:cNvPr id="0" name=""/>
        <dsp:cNvSpPr/>
      </dsp:nvSpPr>
      <dsp:spPr>
        <a:xfrm>
          <a:off x="1437367" y="2238906"/>
          <a:ext cx="6459939" cy="4057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контрольный орган муниципального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37367" y="2238906"/>
        <a:ext cx="6459939" cy="405780"/>
      </dsp:txXfrm>
    </dsp:sp>
    <dsp:sp modelId="{DE103261-BA7F-450E-A4F4-2706B3968B75}">
      <dsp:nvSpPr>
        <dsp:cNvPr id="0" name=""/>
        <dsp:cNvSpPr/>
      </dsp:nvSpPr>
      <dsp:spPr>
        <a:xfrm>
          <a:off x="1443554" y="2810838"/>
          <a:ext cx="6596661" cy="1149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иные органы местного самоуправления, предусмотренные уставом муниципального образования и обладающие собственными полномочиями по решению вопросов местного значения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443554" y="2810838"/>
        <a:ext cx="6596661" cy="11496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F1F1A-9AC7-4C7D-96FB-46422650385D}">
      <dsp:nvSpPr>
        <dsp:cNvPr id="0" name=""/>
        <dsp:cNvSpPr/>
      </dsp:nvSpPr>
      <dsp:spPr>
        <a:xfrm>
          <a:off x="706" y="1007180"/>
          <a:ext cx="2225074" cy="11158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Модель 70-90 .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bg1"/>
              </a:solidFill>
            </a:rPr>
            <a:t>20 века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558655" y="1007180"/>
        <a:ext cx="1109176" cy="1115898"/>
      </dsp:txXfrm>
    </dsp:sp>
    <dsp:sp modelId="{8142D068-7A2A-441E-8054-21FE9625D94A}">
      <dsp:nvSpPr>
        <dsp:cNvPr id="0" name=""/>
        <dsp:cNvSpPr/>
      </dsp:nvSpPr>
      <dsp:spPr>
        <a:xfrm>
          <a:off x="1863113" y="1102031"/>
          <a:ext cx="1692739" cy="926196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tx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bg1"/>
            </a:solidFill>
          </a:endParaRPr>
        </a:p>
      </dsp:txBody>
      <dsp:txXfrm>
        <a:off x="2326211" y="1102031"/>
        <a:ext cx="766543" cy="926196"/>
      </dsp:txXfrm>
    </dsp:sp>
    <dsp:sp modelId="{03E2E9C5-C0E0-4429-AC8C-4ED16F13A5B6}">
      <dsp:nvSpPr>
        <dsp:cNvPr id="0" name=""/>
        <dsp:cNvSpPr/>
      </dsp:nvSpPr>
      <dsp:spPr>
        <a:xfrm>
          <a:off x="3247221" y="725282"/>
          <a:ext cx="4881864" cy="16498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Механизм поддержки наукоемких отраслей, механизм реструктуризации традиционных отраслей, компенсационный механизм</a:t>
          </a:r>
          <a:endParaRPr lang="ru-RU" sz="1800" kern="1200" dirty="0"/>
        </a:p>
      </dsp:txBody>
      <dsp:txXfrm>
        <a:off x="4072138" y="725282"/>
        <a:ext cx="3232031" cy="1649833"/>
      </dsp:txXfrm>
    </dsp:sp>
    <dsp:sp modelId="{E192436E-C1F2-401C-A162-9056D93AB9AF}">
      <dsp:nvSpPr>
        <dsp:cNvPr id="0" name=""/>
        <dsp:cNvSpPr/>
      </dsp:nvSpPr>
      <dsp:spPr>
        <a:xfrm>
          <a:off x="706" y="2937368"/>
          <a:ext cx="2129414" cy="11158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Модель 21 века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558655" y="2937368"/>
        <a:ext cx="1013516" cy="1115898"/>
      </dsp:txXfrm>
    </dsp:sp>
    <dsp:sp modelId="{055AEF75-FB9A-492F-9829-311DA2CB1DED}">
      <dsp:nvSpPr>
        <dsp:cNvPr id="0" name=""/>
        <dsp:cNvSpPr/>
      </dsp:nvSpPr>
      <dsp:spPr>
        <a:xfrm>
          <a:off x="1767453" y="3032219"/>
          <a:ext cx="1845422" cy="926196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230551" y="3032219"/>
        <a:ext cx="919226" cy="926196"/>
      </dsp:txXfrm>
    </dsp:sp>
    <dsp:sp modelId="{A700379B-8A93-4DC1-90E8-6FD7D568F162}">
      <dsp:nvSpPr>
        <dsp:cNvPr id="0" name=""/>
        <dsp:cNvSpPr/>
      </dsp:nvSpPr>
      <dsp:spPr>
        <a:xfrm>
          <a:off x="3288707" y="2546272"/>
          <a:ext cx="5063514" cy="189809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Проектный подход, кластерный подход, частно-государственное партнерство, институт развития и технологические платформы</a:t>
          </a:r>
          <a:endParaRPr lang="ru-RU" sz="1900" kern="1200" dirty="0"/>
        </a:p>
      </dsp:txBody>
      <dsp:txXfrm>
        <a:off x="4237752" y="2546272"/>
        <a:ext cx="3165424" cy="18980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78DB7-679A-4A6A-A338-6917AE21DA4B}">
      <dsp:nvSpPr>
        <dsp:cNvPr id="0" name=""/>
        <dsp:cNvSpPr/>
      </dsp:nvSpPr>
      <dsp:spPr>
        <a:xfrm>
          <a:off x="1346" y="298085"/>
          <a:ext cx="2172648" cy="10666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Наличие политического лидера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34666" y="298085"/>
        <a:ext cx="1106009" cy="1066639"/>
      </dsp:txXfrm>
    </dsp:sp>
    <dsp:sp modelId="{7DDB7EE6-17F2-4EF1-AA1D-0BC4E27F2C0E}">
      <dsp:nvSpPr>
        <dsp:cNvPr id="0" name=""/>
        <dsp:cNvSpPr/>
      </dsp:nvSpPr>
      <dsp:spPr>
        <a:xfrm>
          <a:off x="1909550" y="298083"/>
          <a:ext cx="1176040" cy="1009960"/>
        </a:xfrm>
        <a:prstGeom prst="chevron">
          <a:avLst/>
        </a:prstGeom>
        <a:solidFill>
          <a:schemeClr val="bg1">
            <a:alpha val="9000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2414530" y="298083"/>
        <a:ext cx="166080" cy="1009960"/>
      </dsp:txXfrm>
    </dsp:sp>
    <dsp:sp modelId="{EFA6CCD5-793E-43C9-8970-E7DE74E753F1}">
      <dsp:nvSpPr>
        <dsp:cNvPr id="0" name=""/>
        <dsp:cNvSpPr/>
      </dsp:nvSpPr>
      <dsp:spPr>
        <a:xfrm>
          <a:off x="2830441" y="235982"/>
          <a:ext cx="5536084" cy="119084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привлекательности ПП и обсуждение ее проблем на госуровне; контроль над правительственными структурами, осуществляющими ПП; Ответственность за последствия осуществления ПП; </a:t>
          </a:r>
          <a:endParaRPr lang="ru-RU" sz="1500" kern="1200" dirty="0"/>
        </a:p>
      </dsp:txBody>
      <dsp:txXfrm>
        <a:off x="3425864" y="235982"/>
        <a:ext cx="4345239" cy="1190845"/>
      </dsp:txXfrm>
    </dsp:sp>
    <dsp:sp modelId="{9884E184-C65D-427E-8E64-269AE5C1E45A}">
      <dsp:nvSpPr>
        <dsp:cNvPr id="0" name=""/>
        <dsp:cNvSpPr/>
      </dsp:nvSpPr>
      <dsp:spPr>
        <a:xfrm>
          <a:off x="1346" y="1858097"/>
          <a:ext cx="2773620" cy="1141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Координационно совещательный и экспертно-аналитические органы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71941" y="1858097"/>
        <a:ext cx="1632431" cy="1141189"/>
      </dsp:txXfrm>
    </dsp:sp>
    <dsp:sp modelId="{2B2F147E-50DB-4E4F-AE4F-FC9839BFD98B}">
      <dsp:nvSpPr>
        <dsp:cNvPr id="0" name=""/>
        <dsp:cNvSpPr/>
      </dsp:nvSpPr>
      <dsp:spPr>
        <a:xfrm>
          <a:off x="2541947" y="1872209"/>
          <a:ext cx="1417053" cy="1152890"/>
        </a:xfrm>
        <a:prstGeom prst="chevron">
          <a:avLst/>
        </a:prstGeom>
        <a:solidFill>
          <a:schemeClr val="bg1">
            <a:alpha val="9000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3118392" y="1872209"/>
        <a:ext cx="264163" cy="1152890"/>
      </dsp:txXfrm>
    </dsp:sp>
    <dsp:sp modelId="{89D536D7-0C4B-4FCE-817F-A8DEAB4D5D25}">
      <dsp:nvSpPr>
        <dsp:cNvPr id="0" name=""/>
        <dsp:cNvSpPr/>
      </dsp:nvSpPr>
      <dsp:spPr>
        <a:xfrm>
          <a:off x="3672427" y="1545013"/>
          <a:ext cx="5183209" cy="17673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Выработка и оценка стратегических приоритетов; систематизация информации о возможностях новых инвестиций; Поддержка связи между различными госучреждениями, бизнесом и общественностью; Разработка предложений по изменению законодательства и регламентов</a:t>
          </a:r>
          <a:endParaRPr lang="ru-RU" sz="1500" kern="1200" dirty="0"/>
        </a:p>
      </dsp:txBody>
      <dsp:txXfrm>
        <a:off x="4556106" y="1545013"/>
        <a:ext cx="3415852" cy="1767357"/>
      </dsp:txXfrm>
    </dsp:sp>
    <dsp:sp modelId="{08A43CBE-A506-49F3-AFC4-95BBE3395611}">
      <dsp:nvSpPr>
        <dsp:cNvPr id="0" name=""/>
        <dsp:cNvSpPr/>
      </dsp:nvSpPr>
      <dsp:spPr>
        <a:xfrm>
          <a:off x="1346" y="3430556"/>
          <a:ext cx="2552192" cy="11579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bg1"/>
              </a:solidFill>
            </a:rPr>
            <a:t>Механизм прозрачности и подчиненности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580345" y="3430556"/>
        <a:ext cx="1394195" cy="1157997"/>
      </dsp:txXfrm>
    </dsp:sp>
    <dsp:sp modelId="{50BF4C5C-E42A-415A-B0FC-D90A43150182}">
      <dsp:nvSpPr>
        <dsp:cNvPr id="0" name=""/>
        <dsp:cNvSpPr/>
      </dsp:nvSpPr>
      <dsp:spPr>
        <a:xfrm>
          <a:off x="2279179" y="3502784"/>
          <a:ext cx="1345112" cy="1013540"/>
        </a:xfrm>
        <a:prstGeom prst="chevron">
          <a:avLst/>
        </a:prstGeom>
        <a:solidFill>
          <a:schemeClr val="bg1">
            <a:alpha val="9000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2785949" y="3502784"/>
        <a:ext cx="331572" cy="1013540"/>
      </dsp:txXfrm>
    </dsp:sp>
    <dsp:sp modelId="{6806E272-B32D-4377-A9F4-A99106897B44}">
      <dsp:nvSpPr>
        <dsp:cNvPr id="0" name=""/>
        <dsp:cNvSpPr/>
      </dsp:nvSpPr>
      <dsp:spPr>
        <a:xfrm>
          <a:off x="3721019" y="3571796"/>
          <a:ext cx="4600689" cy="87844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Разработка систем подчиненности по всем государственным ресурсам, задействованным в поддержке нового бизнеса</a:t>
          </a:r>
          <a:endParaRPr lang="ru-RU" sz="1500" kern="1200" dirty="0"/>
        </a:p>
      </dsp:txBody>
      <dsp:txXfrm>
        <a:off x="4160241" y="3571796"/>
        <a:ext cx="3722245" cy="878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064896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Лекция №3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Участники формирования промышленной политики и ее </a:t>
            </a:r>
            <a:r>
              <a:rPr lang="ru-RU" sz="2800" b="1" dirty="0" smtClean="0">
                <a:solidFill>
                  <a:schemeClr val="bg1"/>
                </a:solidFill>
              </a:rPr>
              <a:t>реализации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789040"/>
            <a:ext cx="8712968" cy="2808312"/>
          </a:xfrm>
        </p:spPr>
        <p:txBody>
          <a:bodyPr/>
          <a:lstStyle/>
          <a:p>
            <a:endParaRPr lang="ru-RU" sz="1600" b="1" dirty="0" smtClean="0"/>
          </a:p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Кандидат </a:t>
            </a:r>
            <a:r>
              <a:rPr lang="ru-RU" sz="1800" b="1" dirty="0">
                <a:solidFill>
                  <a:schemeClr val="bg1"/>
                </a:solidFill>
              </a:rPr>
              <a:t>политических наук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Кошевая Елена Сергеевна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Кафедра Управления</a:t>
            </a:r>
            <a:r>
              <a:rPr lang="ru-RU" sz="1600" b="1" dirty="0"/>
              <a:t/>
            </a:r>
            <a:br>
              <a:rPr lang="ru-RU" sz="1600" b="1" dirty="0"/>
            </a:br>
            <a:endParaRPr lang="ru-RU" sz="1600" b="1" dirty="0" smtClean="0"/>
          </a:p>
          <a:p>
            <a:endParaRPr lang="ru-RU" sz="1600" b="1" dirty="0"/>
          </a:p>
          <a:p>
            <a:r>
              <a:rPr lang="ru-RU" sz="3200" b="1" dirty="0"/>
              <a:t/>
            </a:r>
            <a:br>
              <a:rPr lang="ru-RU" sz="3200" b="1" dirty="0"/>
            </a:br>
            <a:r>
              <a:rPr lang="ru-RU" sz="2000" b="1" dirty="0">
                <a:solidFill>
                  <a:schemeClr val="bg1"/>
                </a:solidFill>
              </a:rPr>
              <a:t>Презентация по курсу «Основы промышленной политики»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402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904656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    			</a:t>
            </a:r>
            <a:r>
              <a:rPr lang="ru-RU" sz="2000" dirty="0" smtClean="0">
                <a:solidFill>
                  <a:schemeClr val="bg1"/>
                </a:solidFill>
              </a:rPr>
              <a:t> План лекции: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1. Участники </a:t>
            </a:r>
            <a:r>
              <a:rPr lang="ru-RU" sz="2000" dirty="0">
                <a:solidFill>
                  <a:schemeClr val="bg1"/>
                </a:solidFill>
              </a:rPr>
              <a:t>формирования промышленной политики и ее реализации: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а)Органы </a:t>
            </a:r>
            <a:r>
              <a:rPr lang="ru-RU" sz="2000" dirty="0">
                <a:solidFill>
                  <a:schemeClr val="bg1"/>
                </a:solidFill>
              </a:rPr>
              <a:t>государственной власти Российской Федерации,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б)органы </a:t>
            </a:r>
            <a:r>
              <a:rPr lang="ru-RU" sz="2000" dirty="0">
                <a:solidFill>
                  <a:schemeClr val="bg1"/>
                </a:solidFill>
              </a:rPr>
              <a:t>государственной власти субъектов Российской Федерации,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	в)органы </a:t>
            </a:r>
            <a:r>
              <a:rPr lang="ru-RU" sz="2000" dirty="0">
                <a:solidFill>
                  <a:schemeClr val="bg1"/>
                </a:solidFill>
              </a:rPr>
              <a:t>местного самоуправления,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	г)Счетная </a:t>
            </a:r>
            <a:r>
              <a:rPr lang="ru-RU" sz="2000" dirty="0">
                <a:solidFill>
                  <a:schemeClr val="bg1"/>
                </a:solidFill>
              </a:rPr>
              <a:t>палата Российской </a:t>
            </a:r>
            <a:r>
              <a:rPr lang="ru-RU" sz="2000" dirty="0" smtClean="0">
                <a:solidFill>
                  <a:schemeClr val="bg1"/>
                </a:solidFill>
              </a:rPr>
              <a:t>Федерации.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2. Полномочия </a:t>
            </a:r>
            <a:r>
              <a:rPr lang="ru-RU" sz="2000" dirty="0">
                <a:solidFill>
                  <a:schemeClr val="bg1"/>
                </a:solidFill>
              </a:rPr>
              <a:t>Государственной корпорации по атомной энергии "Росатом" в области формирования и реализации промышленной политики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3. Полномочия </a:t>
            </a:r>
            <a:r>
              <a:rPr lang="ru-RU" sz="2000" dirty="0">
                <a:solidFill>
                  <a:schemeClr val="bg1"/>
                </a:solidFill>
              </a:rPr>
              <a:t>Государственной корпорации по космической деятельности "Роскосмос" в области формирования и реализации промышленной политики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800" dirty="0">
                <a:solidFill>
                  <a:schemeClr val="bg1"/>
                </a:solidFill>
              </a:rPr>
              <a:t/>
            </a:r>
            <a:br>
              <a:rPr lang="ru-RU" sz="8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4. Механизм </a:t>
            </a:r>
            <a:r>
              <a:rPr lang="ru-RU" sz="2000" dirty="0">
                <a:solidFill>
                  <a:schemeClr val="bg1"/>
                </a:solidFill>
              </a:rPr>
              <a:t>реализации промышленной политики </a:t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745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16632"/>
            <a:ext cx="7056784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Участники формирования промышленной политики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772816"/>
            <a:ext cx="8686800" cy="4824536"/>
          </a:xfrm>
        </p:spPr>
        <p:txBody>
          <a:bodyPr>
            <a:normAutofit/>
          </a:bodyPr>
          <a:lstStyle/>
          <a:p>
            <a:pPr algn="l"/>
            <a:r>
              <a:rPr lang="ru-RU" sz="2600" dirty="0">
                <a:solidFill>
                  <a:schemeClr val="bg1"/>
                </a:solidFill>
              </a:rPr>
              <a:t>Участниками формирования промышленной </a:t>
            </a:r>
            <a:r>
              <a:rPr lang="ru-RU" sz="2600" dirty="0" smtClean="0">
                <a:solidFill>
                  <a:schemeClr val="bg1"/>
                </a:solidFill>
              </a:rPr>
              <a:t>политики:</a:t>
            </a:r>
          </a:p>
          <a:p>
            <a:pPr algn="l"/>
            <a:endParaRPr lang="ru-RU" sz="800" dirty="0" smtClean="0">
              <a:solidFill>
                <a:schemeClr val="bg1"/>
              </a:solidFill>
            </a:endParaRP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органы </a:t>
            </a:r>
            <a:r>
              <a:rPr lang="ru-RU" sz="2600" dirty="0">
                <a:solidFill>
                  <a:schemeClr val="bg1"/>
                </a:solidFill>
              </a:rPr>
              <a:t>государственной власти Российской </a:t>
            </a:r>
            <a:r>
              <a:rPr lang="ru-RU" sz="2600" dirty="0" smtClean="0">
                <a:solidFill>
                  <a:schemeClr val="bg1"/>
                </a:solidFill>
              </a:rPr>
              <a:t>Федерации;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органы </a:t>
            </a:r>
            <a:r>
              <a:rPr lang="ru-RU" sz="2600" dirty="0">
                <a:solidFill>
                  <a:schemeClr val="bg1"/>
                </a:solidFill>
              </a:rPr>
              <a:t>государственной власти субъектов Российской </a:t>
            </a:r>
            <a:r>
              <a:rPr lang="ru-RU" sz="2600" dirty="0" smtClean="0">
                <a:solidFill>
                  <a:schemeClr val="bg1"/>
                </a:solidFill>
              </a:rPr>
              <a:t>Федерации; 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>
                <a:solidFill>
                  <a:schemeClr val="bg1"/>
                </a:solidFill>
              </a:rPr>
              <a:t>о</a:t>
            </a:r>
            <a:r>
              <a:rPr lang="ru-RU" sz="2600" dirty="0" smtClean="0">
                <a:solidFill>
                  <a:schemeClr val="bg1"/>
                </a:solidFill>
              </a:rPr>
              <a:t>рганы </a:t>
            </a:r>
            <a:r>
              <a:rPr lang="ru-RU" sz="2600" dirty="0">
                <a:solidFill>
                  <a:schemeClr val="bg1"/>
                </a:solidFill>
              </a:rPr>
              <a:t>местного </a:t>
            </a:r>
            <a:r>
              <a:rPr lang="ru-RU" sz="2600" dirty="0" smtClean="0">
                <a:solidFill>
                  <a:schemeClr val="bg1"/>
                </a:solidFill>
              </a:rPr>
              <a:t>самоуправления;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 </a:t>
            </a:r>
            <a:r>
              <a:rPr lang="ru-RU" sz="2600" dirty="0">
                <a:solidFill>
                  <a:schemeClr val="bg1"/>
                </a:solidFill>
              </a:rPr>
              <a:t>Счетная палата Российской </a:t>
            </a:r>
            <a:r>
              <a:rPr lang="ru-RU" sz="2600" dirty="0" smtClean="0">
                <a:solidFill>
                  <a:schemeClr val="bg1"/>
                </a:solidFill>
              </a:rPr>
              <a:t>Федерации;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субъекты </a:t>
            </a:r>
            <a:r>
              <a:rPr lang="ru-RU" sz="2600" dirty="0">
                <a:solidFill>
                  <a:schemeClr val="bg1"/>
                </a:solidFill>
              </a:rPr>
              <a:t>деятельности в сфере </a:t>
            </a:r>
            <a:r>
              <a:rPr lang="ru-RU" sz="2600" dirty="0" smtClean="0">
                <a:solidFill>
                  <a:schemeClr val="bg1"/>
                </a:solidFill>
              </a:rPr>
              <a:t>промышленности;</a:t>
            </a:r>
          </a:p>
          <a:p>
            <a:pPr marL="457200" indent="-457200" algn="l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bg1"/>
                </a:solidFill>
              </a:rPr>
              <a:t>Организации поддержки и входящие </a:t>
            </a:r>
            <a:r>
              <a:rPr lang="ru-RU" sz="2600" dirty="0">
                <a:solidFill>
                  <a:schemeClr val="bg1"/>
                </a:solidFill>
              </a:rPr>
              <a:t>в состав </a:t>
            </a:r>
            <a:r>
              <a:rPr lang="ru-RU" sz="2600" dirty="0" smtClean="0">
                <a:solidFill>
                  <a:schemeClr val="bg1"/>
                </a:solidFill>
              </a:rPr>
              <a:t>инфраструктуры.</a:t>
            </a:r>
            <a:endParaRPr lang="ru-RU" sz="26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79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192688"/>
          </a:xfrm>
        </p:spPr>
        <p:txBody>
          <a:bodyPr>
            <a:normAutofit fontScale="90000"/>
          </a:bodyPr>
          <a:lstStyle/>
          <a:p>
            <a:pPr marL="360000" indent="360000" algn="l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b="1" dirty="0" smtClean="0">
                <a:solidFill>
                  <a:schemeClr val="bg1"/>
                </a:solidFill>
                <a:effectLst/>
              </a:rPr>
              <a:t>Органы государственной власти Российской Федерации</a:t>
            </a:r>
            <a:br>
              <a:rPr lang="ru-RU" sz="2400" b="1" dirty="0" smtClean="0">
                <a:solidFill>
                  <a:schemeClr val="bg1"/>
                </a:solidFill>
                <a:effectLst/>
              </a:rPr>
            </a:br>
            <a:r>
              <a:rPr lang="ru-RU" sz="900" b="1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900" b="1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Государственная </a:t>
            </a:r>
            <a:r>
              <a:rPr lang="ru-RU" sz="2400" dirty="0">
                <a:solidFill>
                  <a:schemeClr val="bg1"/>
                </a:solidFill>
                <a:effectLst/>
              </a:rPr>
              <a:t>деятельность осуществляется через органы государственной власти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900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 Орган </a:t>
            </a:r>
            <a:r>
              <a:rPr lang="ru-RU" sz="2400" dirty="0">
                <a:solidFill>
                  <a:schemeClr val="bg1"/>
                </a:solidFill>
                <a:effectLst/>
              </a:rPr>
              <a:t>государственной власти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-  звено </a:t>
            </a:r>
            <a:r>
              <a:rPr lang="ru-RU" sz="2400" dirty="0">
                <a:solidFill>
                  <a:schemeClr val="bg1"/>
                </a:solidFill>
                <a:effectLst/>
              </a:rPr>
              <a:t>государственного аппарата, участвующего в осуществлении определенных государственных функций и наделенного в этой связи властными полномочиями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      Система </a:t>
            </a:r>
            <a:r>
              <a:rPr lang="ru-RU" sz="2400" dirty="0">
                <a:solidFill>
                  <a:schemeClr val="bg1"/>
                </a:solidFill>
                <a:effectLst/>
              </a:rPr>
              <a:t>органов государственной власти состоит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из: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	- органов определённых </a:t>
            </a:r>
            <a:r>
              <a:rPr lang="ru-RU" sz="2400" dirty="0">
                <a:solidFill>
                  <a:schemeClr val="bg1"/>
                </a:solidFill>
                <a:effectLst/>
              </a:rPr>
              <a:t>Конституцией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РФ;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</a:rPr>
              <a:t>	- органов </a:t>
            </a:r>
            <a:r>
              <a:rPr lang="ru-RU" sz="2400" dirty="0">
                <a:solidFill>
                  <a:schemeClr val="bg1"/>
                </a:solidFill>
                <a:effectLst/>
              </a:rPr>
              <a:t>создание которых обусловлено функциями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		   и </a:t>
            </a:r>
            <a:r>
              <a:rPr lang="ru-RU" sz="2400" dirty="0">
                <a:solidFill>
                  <a:schemeClr val="bg1"/>
                </a:solidFill>
                <a:effectLst/>
              </a:rPr>
              <a:t>полномочиями конституционных органов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    </a:t>
            </a:r>
            <a:br>
              <a:rPr lang="ru-RU" sz="2400" dirty="0" smtClean="0">
                <a:solidFill>
                  <a:schemeClr val="bg1"/>
                </a:solidFill>
                <a:effectLst/>
              </a:rPr>
            </a:b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    </a:t>
            </a:r>
            <a:r>
              <a:rPr lang="ru-RU" sz="2400" dirty="0">
                <a:solidFill>
                  <a:schemeClr val="bg1"/>
                </a:solidFill>
                <a:effectLst/>
              </a:rPr>
              <a:t>Система органов государственной власти многосложна, состоит из разнообразных, иерархически соподчиненных звеньев</a:t>
            </a:r>
            <a:r>
              <a:rPr lang="ru-RU" sz="2000" dirty="0">
                <a:solidFill>
                  <a:schemeClr val="bg1"/>
                </a:solidFill>
                <a:effectLst/>
              </a:rPr>
              <a:t>.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754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5840078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effectLst/>
              </a:rPr>
              <a:t>Орган государства – это юридически оформленная, организационно и хозяйственно обособленная часть государственного механизма, состоящая из государственных служащих, наделенная государственно-властными полномочиями и необходимыми материальными средствами для осуществления в пределах своей компетенции определенных задач и функций государства.</a:t>
            </a:r>
            <a:br>
              <a:rPr lang="ru-RU" sz="2400" dirty="0">
                <a:solidFill>
                  <a:schemeClr val="bg1"/>
                </a:solidFill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049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4625"/>
            <a:ext cx="8370306" cy="4320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Классификация органов государственной власти.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124744"/>
            <a:ext cx="8712968" cy="54006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  <a:p>
            <a:pPr lvl="1">
              <a:buChar char="•"/>
            </a:pPr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16320544"/>
              </p:ext>
            </p:extLst>
          </p:nvPr>
        </p:nvGraphicFramePr>
        <p:xfrm>
          <a:off x="323528" y="476672"/>
          <a:ext cx="8496944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512914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24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432047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Классификация органов государственной власти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24700237"/>
              </p:ext>
            </p:extLst>
          </p:nvPr>
        </p:nvGraphicFramePr>
        <p:xfrm>
          <a:off x="179512" y="620688"/>
          <a:ext cx="871296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88541" y="6444541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972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504055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chemeClr val="bg1"/>
                </a:solidFill>
              </a:rPr>
              <a:t>Классификация органов государственной власти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79990835"/>
              </p:ext>
            </p:extLst>
          </p:nvPr>
        </p:nvGraphicFramePr>
        <p:xfrm>
          <a:off x="251520" y="836712"/>
          <a:ext cx="8442314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351587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2071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/>
              </a:rPr>
              <a:t>Органы государственной власти субъектов Российской Федерации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04711"/>
              </p:ext>
            </p:extLst>
          </p:nvPr>
        </p:nvGraphicFramePr>
        <p:xfrm>
          <a:off x="179512" y="1124744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54055" y="6309320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44625"/>
            <a:ext cx="8229600" cy="2520279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effectLst/>
              </a:rPr>
              <a:t>		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Органы </a:t>
            </a:r>
            <a:r>
              <a:rPr lang="ru-RU" sz="2800" dirty="0">
                <a:solidFill>
                  <a:schemeClr val="bg1"/>
                </a:solidFill>
                <a:effectLst/>
              </a:rPr>
              <a:t>местного </a:t>
            </a:r>
            <a:r>
              <a:rPr lang="ru-RU" sz="2800" dirty="0" smtClean="0">
                <a:solidFill>
                  <a:schemeClr val="bg1"/>
                </a:solidFill>
                <a:effectLst/>
              </a:rPr>
              <a:t>самоуправления</a:t>
            </a:r>
            <a:br>
              <a:rPr lang="ru-RU" sz="2800" dirty="0" smtClean="0">
                <a:solidFill>
                  <a:schemeClr val="bg1"/>
                </a:solidFill>
                <a:effectLst/>
              </a:rPr>
            </a:br>
            <a:r>
              <a:rPr lang="ru-RU" sz="2800" dirty="0">
                <a:solidFill>
                  <a:schemeClr val="bg1"/>
                </a:solidFill>
                <a:effectLst/>
              </a:rPr>
              <a:t> </a:t>
            </a:r>
            <a:r>
              <a:rPr lang="ru-RU" sz="2400" b="1" dirty="0">
                <a:solidFill>
                  <a:schemeClr val="bg1"/>
                </a:solidFill>
              </a:rPr>
              <a:t>Органы местного самоуправления</a:t>
            </a:r>
            <a:r>
              <a:rPr lang="ru-RU" sz="2400" dirty="0">
                <a:solidFill>
                  <a:schemeClr val="bg1"/>
                </a:solidFill>
              </a:rPr>
              <a:t> — это органы муниципального образования, создаваемые им для осуществления функций публичного управления на своей территории в целях обеспечения публичных интересов, развития экономики и социально-культурной сферы и решения местных вопросов жизнедеятельности населения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8370306" cy="4104456"/>
          </a:xfrm>
        </p:spPr>
        <p:txBody>
          <a:bodyPr>
            <a:normAutofit/>
          </a:bodyPr>
          <a:lstStyle/>
          <a:p>
            <a:pPr indent="360000" algn="l"/>
            <a:r>
              <a:rPr lang="ru-RU" sz="2200" dirty="0" smtClean="0"/>
              <a:t>.</a:t>
            </a:r>
            <a:endParaRPr lang="ru-RU" sz="2200" dirty="0"/>
          </a:p>
          <a:p>
            <a:pPr indent="360000" algn="l"/>
            <a:endParaRPr lang="ru-RU" sz="24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97211662"/>
              </p:ext>
            </p:extLst>
          </p:nvPr>
        </p:nvGraphicFramePr>
        <p:xfrm>
          <a:off x="683568" y="2636912"/>
          <a:ext cx="804021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110537" y="6448425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7124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88641"/>
            <a:ext cx="8229600" cy="1584175"/>
          </a:xfrm>
        </p:spPr>
        <p:txBody>
          <a:bodyPr>
            <a:normAutofit fontScale="90000"/>
          </a:bodyPr>
          <a:lstStyle/>
          <a:p>
            <a:pPr indent="360000" algn="l"/>
            <a:r>
              <a:rPr lang="ru-RU" sz="1800" b="1" dirty="0" smtClean="0">
                <a:effectLst/>
              </a:rPr>
              <a:t>		</a:t>
            </a:r>
            <a:r>
              <a:rPr lang="ru-RU" sz="2100" b="1" dirty="0" smtClean="0">
                <a:solidFill>
                  <a:schemeClr val="bg1"/>
                </a:solidFill>
                <a:effectLst/>
              </a:rPr>
              <a:t>Счетная палата Российской Федерации</a:t>
            </a:r>
            <a:br>
              <a:rPr lang="ru-RU" sz="2100" b="1" dirty="0" smtClean="0">
                <a:solidFill>
                  <a:schemeClr val="bg1"/>
                </a:solidFill>
                <a:effectLst/>
              </a:rPr>
            </a:br>
            <a:r>
              <a:rPr lang="ru-RU" sz="900" b="1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ru-RU" sz="2100" b="1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100" b="1" dirty="0" smtClean="0">
                <a:solidFill>
                  <a:schemeClr val="bg1"/>
                </a:solidFill>
                <a:effectLst/>
              </a:rPr>
            </a:br>
            <a:r>
              <a:rPr lang="ru-RU" sz="2100" b="1" dirty="0" smtClean="0">
                <a:solidFill>
                  <a:schemeClr val="bg1"/>
                </a:solidFill>
                <a:effectLst/>
              </a:rPr>
              <a:t>        Счетная </a:t>
            </a:r>
            <a:r>
              <a:rPr lang="ru-RU" sz="2100" b="1" dirty="0">
                <a:solidFill>
                  <a:schemeClr val="bg1"/>
                </a:solidFill>
                <a:effectLst/>
              </a:rPr>
              <a:t>палата Российской Федерации</a:t>
            </a:r>
            <a:r>
              <a:rPr lang="ru-RU" sz="2100" dirty="0">
                <a:solidFill>
                  <a:schemeClr val="bg1"/>
                </a:solidFill>
                <a:effectLst/>
              </a:rPr>
              <a:t> — орган государственного финансового контроля, образуемый Федеральным Собранием Российской Федерации и. подотчетный ему. Счетная палата РФ является юридическим лицом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988840"/>
            <a:ext cx="8712968" cy="4464496"/>
          </a:xfrm>
        </p:spPr>
        <p:txBody>
          <a:bodyPr>
            <a:noAutofit/>
          </a:bodyPr>
          <a:lstStyle/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Задачами Счетной палаты РФ являются</a:t>
            </a:r>
            <a:r>
              <a:rPr lang="ru-RU" sz="1800" dirty="0" smtClean="0">
                <a:solidFill>
                  <a:schemeClr val="bg1"/>
                </a:solidFill>
              </a:rPr>
              <a:t>:</a:t>
            </a:r>
          </a:p>
          <a:p>
            <a:pPr marL="360000" indent="-288000" algn="l">
              <a:lnSpc>
                <a:spcPct val="120000"/>
              </a:lnSpc>
            </a:pPr>
            <a:endParaRPr lang="ru-RU" sz="500" dirty="0">
              <a:solidFill>
                <a:schemeClr val="bg1"/>
              </a:solidFill>
            </a:endParaRP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1) организация и осуществление контроля за своевременным исполнением доходных и расходных статей федерального бюджета и бюджетов федеральных внебюджетных фондов по объемам, структуре и целевому назначению;</a:t>
            </a: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2) определение эффективности и целесообразности расходов государственных средств и использования федеральной собственности;</a:t>
            </a: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3) оценка обоснованности доходных и расходных статей проектов федерального бюджета и бюджетов федеральных внебюджетных фондов;</a:t>
            </a:r>
          </a:p>
          <a:p>
            <a:pPr marL="360000" indent="-288000" algn="l">
              <a:lnSpc>
                <a:spcPct val="120000"/>
              </a:lnSpc>
            </a:pPr>
            <a:r>
              <a:rPr lang="ru-RU" sz="1800" dirty="0">
                <a:solidFill>
                  <a:schemeClr val="bg1"/>
                </a:solidFill>
              </a:rPr>
              <a:t>4) финансовая экспертиза проектов федеральных законов, нормативных правовых актов федеральных органов государственной власти, предусматривающих расходы, покрываемые за счет средств федерального бюджета, или влияющих на формирование и исполнение федерального бюджета и бюджетов федеральных внебюджетных фондов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1147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6653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44624"/>
            <a:ext cx="9001000" cy="2088232"/>
          </a:xfrm>
        </p:spPr>
        <p:txBody>
          <a:bodyPr>
            <a:normAutofit/>
          </a:bodyPr>
          <a:lstStyle/>
          <a:p>
            <a:pPr marL="360000" indent="-288000" algn="l">
              <a:buClr>
                <a:schemeClr val="accent1">
                  <a:lumMod val="75000"/>
                </a:schemeClr>
              </a:buClr>
            </a:pPr>
            <a:r>
              <a:rPr lang="ru-RU" sz="2200" dirty="0" smtClean="0"/>
              <a:t>	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Виды деятельности Счетной палаты Российской Федерации</a:t>
            </a:r>
            <a:br>
              <a:rPr lang="ru-RU" sz="2000" dirty="0" smtClean="0">
                <a:solidFill>
                  <a:schemeClr val="bg1"/>
                </a:solidFill>
                <a:effectLst/>
              </a:rPr>
            </a:br>
            <a:r>
              <a:rPr lang="ru-RU" sz="8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800" dirty="0" smtClean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- контрольно-ревизионная</a:t>
            </a:r>
            <a:r>
              <a:rPr lang="ru-RU" sz="2000" dirty="0">
                <a:solidFill>
                  <a:schemeClr val="bg1"/>
                </a:solidFill>
                <a:effectLst/>
              </a:rPr>
              <a:t>;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- экспертно-аналитическая</a:t>
            </a:r>
            <a:r>
              <a:rPr lang="ru-RU" sz="2000" dirty="0">
                <a:solidFill>
                  <a:schemeClr val="bg1"/>
                </a:solidFill>
                <a:effectLst/>
              </a:rPr>
              <a:t>, информационная;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- контроля </a:t>
            </a:r>
            <a:r>
              <a:rPr lang="ru-RU" sz="2000" dirty="0">
                <a:solidFill>
                  <a:schemeClr val="bg1"/>
                </a:solidFill>
                <a:effectLst/>
              </a:rPr>
              <a:t>над исполнением федерального бюджета и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         - бюджетов </a:t>
            </a:r>
            <a:r>
              <a:rPr lang="ru-RU" sz="2000" dirty="0">
                <a:solidFill>
                  <a:schemeClr val="bg1"/>
                </a:solidFill>
                <a:effectLst/>
              </a:rPr>
              <a:t>федеральных внебюджетных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фондов.</a:t>
            </a:r>
            <a:endParaRPr lang="ru-RU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204864"/>
            <a:ext cx="8514322" cy="4536504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buClr>
                <a:schemeClr val="accent1">
                  <a:lumMod val="75000"/>
                </a:schemeClr>
              </a:buClr>
            </a:pPr>
            <a:r>
              <a:rPr lang="ru-RU" sz="2200" dirty="0" smtClean="0">
                <a:solidFill>
                  <a:schemeClr val="bg1"/>
                </a:solidFill>
              </a:rPr>
              <a:t>Контрольные </a:t>
            </a:r>
            <a:r>
              <a:rPr lang="ru-RU" sz="2200" dirty="0">
                <a:solidFill>
                  <a:schemeClr val="bg1"/>
                </a:solidFill>
              </a:rPr>
              <a:t>полномочия Счетной палаты </a:t>
            </a:r>
            <a:r>
              <a:rPr lang="ru-RU" sz="2200" dirty="0" smtClean="0">
                <a:solidFill>
                  <a:schemeClr val="bg1"/>
                </a:solidFill>
              </a:rPr>
              <a:t>РФ:</a:t>
            </a:r>
          </a:p>
          <a:p>
            <a:pPr marL="360000" indent="-288000" algn="l">
              <a:buClr>
                <a:schemeClr val="accent1">
                  <a:lumMod val="75000"/>
                </a:schemeClr>
              </a:buClr>
            </a:pPr>
            <a:r>
              <a:rPr lang="ru-RU" sz="800" dirty="0" smtClean="0">
                <a:solidFill>
                  <a:schemeClr val="bg1"/>
                </a:solidFill>
              </a:rPr>
              <a:t>  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государственные органы и учреждения </a:t>
            </a:r>
            <a:r>
              <a:rPr lang="ru-RU" sz="2200" dirty="0">
                <a:solidFill>
                  <a:schemeClr val="bg1"/>
                </a:solidFill>
              </a:rPr>
              <a:t>в </a:t>
            </a:r>
            <a:r>
              <a:rPr lang="ru-RU" sz="2200" dirty="0" smtClean="0">
                <a:solidFill>
                  <a:schemeClr val="bg1"/>
                </a:solidFill>
              </a:rPr>
              <a:t>РФ;</a:t>
            </a:r>
            <a:endParaRPr lang="ru-RU" sz="2200" dirty="0">
              <a:solidFill>
                <a:schemeClr val="bg1"/>
              </a:solidFill>
            </a:endParaRP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федеральные </a:t>
            </a:r>
            <a:r>
              <a:rPr lang="ru-RU" sz="2200" dirty="0">
                <a:solidFill>
                  <a:schemeClr val="bg1"/>
                </a:solidFill>
              </a:rPr>
              <a:t>внебюджетные </a:t>
            </a:r>
            <a:r>
              <a:rPr lang="ru-RU" sz="2200" dirty="0" smtClean="0">
                <a:solidFill>
                  <a:schemeClr val="bg1"/>
                </a:solidFill>
              </a:rPr>
              <a:t>фонды;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на </a:t>
            </a:r>
            <a:r>
              <a:rPr lang="ru-RU" sz="2200" dirty="0">
                <a:solidFill>
                  <a:schemeClr val="bg1"/>
                </a:solidFill>
              </a:rPr>
              <a:t>органы местного </a:t>
            </a:r>
            <a:r>
              <a:rPr lang="ru-RU" sz="2200" dirty="0" smtClean="0">
                <a:solidFill>
                  <a:schemeClr val="bg1"/>
                </a:solidFill>
              </a:rPr>
              <a:t>самоуправления;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 предприятия и организации;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>
                <a:solidFill>
                  <a:schemeClr val="bg1"/>
                </a:solidFill>
              </a:rPr>
              <a:t>финансово-кредитные организации, их </a:t>
            </a:r>
            <a:r>
              <a:rPr lang="ru-RU" sz="2200" dirty="0" smtClean="0">
                <a:solidFill>
                  <a:schemeClr val="bg1"/>
                </a:solidFill>
              </a:rPr>
              <a:t>объединения;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деятельность </a:t>
            </a:r>
            <a:r>
              <a:rPr lang="ru-RU" sz="2200" dirty="0">
                <a:solidFill>
                  <a:schemeClr val="bg1"/>
                </a:solidFill>
              </a:rPr>
              <a:t>Центрального банка </a:t>
            </a:r>
            <a:r>
              <a:rPr lang="ru-RU" sz="2200" dirty="0" smtClean="0">
                <a:solidFill>
                  <a:schemeClr val="bg1"/>
                </a:solidFill>
              </a:rPr>
              <a:t>РФ;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структурные подразделения </a:t>
            </a:r>
            <a:r>
              <a:rPr lang="ru-RU" sz="2200" dirty="0">
                <a:solidFill>
                  <a:schemeClr val="bg1"/>
                </a:solidFill>
              </a:rPr>
              <a:t>Центрального банка </a:t>
            </a:r>
            <a:r>
              <a:rPr lang="ru-RU" sz="2200" dirty="0" smtClean="0">
                <a:solidFill>
                  <a:schemeClr val="bg1"/>
                </a:solidFill>
              </a:rPr>
              <a:t>РФ;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bg1"/>
                </a:solidFill>
              </a:rPr>
              <a:t>деятельность </a:t>
            </a:r>
            <a:r>
              <a:rPr lang="ru-RU" sz="2200" dirty="0">
                <a:solidFill>
                  <a:schemeClr val="bg1"/>
                </a:solidFill>
              </a:rPr>
              <a:t>Центрального банка РФ по обслуживанию государственного долга РФ.</a:t>
            </a:r>
          </a:p>
          <a:p>
            <a:pPr marL="414900" indent="-3429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100" dirty="0" smtClean="0"/>
          </a:p>
          <a:p>
            <a:pPr marL="360000" indent="-288000"/>
            <a:endParaRPr lang="ru-RU" sz="22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7558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648072"/>
          </a:xfrm>
        </p:spPr>
        <p:txBody>
          <a:bodyPr>
            <a:noAutofit/>
          </a:bodyPr>
          <a:lstStyle/>
          <a:p>
            <a:pPr marL="360000" indent="-288000" algn="l"/>
            <a:r>
              <a:rPr lang="ru-RU" sz="2500" dirty="0">
                <a:solidFill>
                  <a:schemeClr val="bg1"/>
                </a:solidFill>
              </a:rPr>
              <a:t>Контрольные полномочия Счетной палаты </a:t>
            </a:r>
            <a:r>
              <a:rPr lang="ru-RU" sz="2500" dirty="0" smtClean="0">
                <a:solidFill>
                  <a:schemeClr val="bg1"/>
                </a:solidFill>
              </a:rPr>
              <a:t>РФ:</a:t>
            </a:r>
            <a:endParaRPr lang="ru-RU" sz="25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36712"/>
            <a:ext cx="8586330" cy="5832648"/>
          </a:xfrm>
        </p:spPr>
        <p:txBody>
          <a:bodyPr>
            <a:normAutofit fontScale="92500"/>
          </a:bodyPr>
          <a:lstStyle/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bg1"/>
                </a:solidFill>
              </a:rPr>
              <a:t>контроль формирования </a:t>
            </a:r>
            <a:r>
              <a:rPr lang="ru-RU" sz="2000" dirty="0">
                <a:solidFill>
                  <a:schemeClr val="bg1"/>
                </a:solidFill>
              </a:rPr>
              <a:t>и эффективность использования средств федеральных внебюджетных фондов и валютных средств, находящихся в ведении Правительства РФ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управление и обслуживание государственного внутреннего и внешнего долга РФ;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законность, рациональность и эффективность использования иностранных кредитов и займов, получаемых Правительством РФ от иностранных государств и международных финансовых организаций;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эффективность размещения централизованных финансовых ресурсов, выдаваемых на возвратной основе;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bg1"/>
                </a:solidFill>
              </a:rPr>
              <a:t>предоставление государственных кредитов и средств иностранным государствам и международным организациям на безвозмездной основе.</a:t>
            </a:r>
          </a:p>
          <a:p>
            <a:pPr marL="414900" indent="-3429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2601" y="644842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5200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2"/>
            <a:ext cx="8229600" cy="864095"/>
          </a:xfrm>
        </p:spPr>
        <p:txBody>
          <a:bodyPr>
            <a:noAutofit/>
          </a:bodyPr>
          <a:lstStyle/>
          <a:p>
            <a:pPr algn="ctr"/>
            <a:r>
              <a:rPr lang="ru-RU" sz="2100" dirty="0" smtClean="0">
                <a:solidFill>
                  <a:schemeClr val="bg1"/>
                </a:solidFill>
              </a:rPr>
              <a:t> </a:t>
            </a:r>
            <a:r>
              <a:rPr lang="ru-RU" sz="2100" dirty="0">
                <a:solidFill>
                  <a:schemeClr val="bg1"/>
                </a:solidFill>
              </a:rPr>
              <a:t>Счетная палата РФ</a:t>
            </a:r>
            <a:r>
              <a:rPr lang="ru-RU" sz="2100" dirty="0" smtClean="0">
                <a:solidFill>
                  <a:schemeClr val="bg1"/>
                </a:solidFill>
              </a:rPr>
              <a:t>: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514322" cy="5544616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осуществляет все виды контроля имеющие финансово-кредитное, аналитическое отношение к распределению, развитию, совершенствованию бюджетно-финансовой системы </a:t>
            </a:r>
            <a:r>
              <a:rPr lang="ru-RU" sz="1800" dirty="0" smtClean="0">
                <a:solidFill>
                  <a:schemeClr val="bg1"/>
                </a:solidFill>
              </a:rPr>
              <a:t>РФ;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анализирует </a:t>
            </a:r>
            <a:r>
              <a:rPr lang="ru-RU" sz="1800" dirty="0">
                <a:solidFill>
                  <a:schemeClr val="bg1"/>
                </a:solidFill>
              </a:rPr>
              <a:t>итоги проводимых контрольных </a:t>
            </a:r>
            <a:r>
              <a:rPr lang="ru-RU" sz="1800" dirty="0" smtClean="0">
                <a:solidFill>
                  <a:schemeClr val="bg1"/>
                </a:solidFill>
              </a:rPr>
              <a:t>мероприятий;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обобщает </a:t>
            </a:r>
            <a:r>
              <a:rPr lang="ru-RU" sz="1800" dirty="0">
                <a:solidFill>
                  <a:schemeClr val="bg1"/>
                </a:solidFill>
              </a:rPr>
              <a:t>и исследует причины и последствия выявленных отклонений и нарушений в процессе формирования доходов и расходования средств федерального </a:t>
            </a:r>
            <a:r>
              <a:rPr lang="ru-RU" sz="1800" dirty="0" smtClean="0">
                <a:solidFill>
                  <a:schemeClr val="bg1"/>
                </a:solidFill>
              </a:rPr>
              <a:t>бюджета;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разрабатывает </a:t>
            </a:r>
            <a:r>
              <a:rPr lang="ru-RU" sz="1800" dirty="0">
                <a:solidFill>
                  <a:schemeClr val="bg1"/>
                </a:solidFill>
              </a:rPr>
              <a:t>предложения по совершенствованию бюджетного законодательства и развитию бюджетно-финансовой </a:t>
            </a:r>
            <a:r>
              <a:rPr lang="ru-RU" sz="1800" dirty="0" smtClean="0">
                <a:solidFill>
                  <a:schemeClr val="bg1"/>
                </a:solidFill>
              </a:rPr>
              <a:t>системы;</a:t>
            </a:r>
          </a:p>
          <a:p>
            <a:pPr marL="360000" indent="-288000" algn="l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chemeClr val="bg1"/>
                </a:solidFill>
              </a:rPr>
              <a:t>По </a:t>
            </a:r>
            <a:r>
              <a:rPr lang="ru-RU" sz="1800" dirty="0">
                <a:solidFill>
                  <a:schemeClr val="bg1"/>
                </a:solidFill>
              </a:rPr>
              <a:t>результатам проведенных контрольных мероприятий направляет органам государственной власти, руководителям проверяемых предприятий, учреждений и организаций представления для принятия мер по устранению выявленных нарушений, возмещению причиненного государству ущерба и привлечению к ответственности должностных лиц, виновных в нарушении законодательства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97833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1872208"/>
          </a:xfrm>
        </p:spPr>
        <p:txBody>
          <a:bodyPr>
            <a:noAutofit/>
          </a:bodyPr>
          <a:lstStyle/>
          <a:p>
            <a:pPr algn="l"/>
            <a:r>
              <a:rPr lang="ru-RU" sz="1900" dirty="0">
                <a:solidFill>
                  <a:schemeClr val="bg1"/>
                </a:solidFill>
                <a:effectLst/>
              </a:rPr>
              <a:t> </a:t>
            </a:r>
            <a:r>
              <a:rPr lang="ru-RU" sz="1900" dirty="0" smtClean="0">
                <a:solidFill>
                  <a:schemeClr val="bg1"/>
                </a:solidFill>
                <a:effectLst/>
              </a:rPr>
              <a:t>     </a:t>
            </a:r>
            <a:r>
              <a:rPr lang="ru-RU" sz="1800" b="1" dirty="0" smtClean="0">
                <a:solidFill>
                  <a:schemeClr val="bg1"/>
                </a:solidFill>
                <a:effectLst/>
              </a:rPr>
              <a:t>Полномочия государственной корпорации по атомной энергии "росатом" в области формирования и реализации промышленной политики.</a:t>
            </a:r>
            <a:br>
              <a:rPr lang="ru-RU" sz="1800" b="1" dirty="0" smtClean="0">
                <a:solidFill>
                  <a:schemeClr val="bg1"/>
                </a:solidFill>
                <a:effectLst/>
              </a:rPr>
            </a:br>
            <a:r>
              <a:rPr lang="ru-RU" sz="5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50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chemeClr val="bg1"/>
                </a:solidFill>
                <a:effectLst/>
              </a:rPr>
              <a:t>               Полномочия </a:t>
            </a:r>
            <a:r>
              <a:rPr lang="ru-RU" sz="1800" dirty="0">
                <a:solidFill>
                  <a:schemeClr val="bg1"/>
                </a:solidFill>
                <a:effectLst/>
              </a:rPr>
              <a:t>Государственной корпорации по атомной энергии «Росатом» в области формирования и реализации промышленной политики определяются законодательством в области использования атомной энергии и настоящим Федеральным 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>законом от </a:t>
            </a:r>
            <a:r>
              <a:rPr lang="ru-RU" sz="1800" dirty="0">
                <a:solidFill>
                  <a:schemeClr val="bg1"/>
                </a:solidFill>
                <a:effectLst/>
              </a:rPr>
              <a:t>31.12.2014 № </a:t>
            </a:r>
            <a:r>
              <a:rPr lang="ru-RU" sz="1800" dirty="0" smtClean="0">
                <a:solidFill>
                  <a:schemeClr val="bg1"/>
                </a:solidFill>
                <a:effectLst/>
              </a:rPr>
              <a:t>488-ФЗ</a:t>
            </a:r>
            <a:r>
              <a:rPr lang="ru-RU" sz="1800" b="1" dirty="0" smtClean="0">
                <a:solidFill>
                  <a:schemeClr val="bg1"/>
                </a:solidFill>
                <a:effectLst/>
              </a:rPr>
              <a:t>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132856"/>
            <a:ext cx="8928992" cy="4680520"/>
          </a:xfrm>
        </p:spPr>
        <p:txBody>
          <a:bodyPr>
            <a:normAutofit lnSpcReduction="10000"/>
          </a:bodyPr>
          <a:lstStyle/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>
                <a:solidFill>
                  <a:schemeClr val="bg1"/>
                </a:solidFill>
              </a:rPr>
              <a:t>участвовать в государственных и коммерческих проектах и программах, предусматривающих разработку и экспорт высокотехнологичной промышленной </a:t>
            </a:r>
            <a:r>
              <a:rPr lang="ru-RU" sz="1700" dirty="0" smtClean="0">
                <a:solidFill>
                  <a:schemeClr val="bg1"/>
                </a:solidFill>
              </a:rPr>
              <a:t>продукции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осуществлять </a:t>
            </a:r>
            <a:r>
              <a:rPr lang="ru-RU" sz="1700" dirty="0">
                <a:solidFill>
                  <a:schemeClr val="bg1"/>
                </a:solidFill>
              </a:rPr>
              <a:t>инвестиции в российские и иностранные организации в порядке, определяемом наблюдательным советом </a:t>
            </a:r>
            <a:r>
              <a:rPr lang="ru-RU" sz="1700" dirty="0" smtClean="0">
                <a:solidFill>
                  <a:schemeClr val="bg1"/>
                </a:solidFill>
              </a:rPr>
              <a:t>Корпорации;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осуществлять </a:t>
            </a:r>
            <a:r>
              <a:rPr lang="ru-RU" sz="1700" dirty="0">
                <a:solidFill>
                  <a:schemeClr val="bg1"/>
                </a:solidFill>
              </a:rPr>
              <a:t>иные виды деятельности направленные на достижение целей, установленных настоящим Федеральным </a:t>
            </a:r>
            <a:r>
              <a:rPr lang="ru-RU" sz="1700" dirty="0" smtClean="0">
                <a:solidFill>
                  <a:schemeClr val="bg1"/>
                </a:solidFill>
              </a:rPr>
              <a:t>законом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Корпорация </a:t>
            </a:r>
            <a:r>
              <a:rPr lang="ru-RU" sz="1700" dirty="0">
                <a:solidFill>
                  <a:schemeClr val="bg1"/>
                </a:solidFill>
              </a:rPr>
              <a:t>наделяется полномочиями единственного исполнителя государственного оборонного заказа в установленной сфере </a:t>
            </a:r>
            <a:r>
              <a:rPr lang="ru-RU" sz="1700" dirty="0" smtClean="0">
                <a:solidFill>
                  <a:schemeClr val="bg1"/>
                </a:solidFill>
              </a:rPr>
              <a:t>деятельности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 algn="l">
              <a:buClr>
                <a:schemeClr val="accent2">
                  <a:lumMod val="75000"/>
                </a:schemeClr>
              </a:buClr>
            </a:pPr>
            <a:endParaRPr lang="ru-RU" sz="500" dirty="0" smtClean="0">
              <a:solidFill>
                <a:schemeClr val="bg1"/>
              </a:solidFill>
            </a:endParaRP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700" dirty="0" smtClean="0">
                <a:solidFill>
                  <a:schemeClr val="bg1"/>
                </a:solidFill>
              </a:rPr>
              <a:t>государственного </a:t>
            </a:r>
            <a:r>
              <a:rPr lang="ru-RU" sz="1700" dirty="0">
                <a:solidFill>
                  <a:schemeClr val="bg1"/>
                </a:solidFill>
              </a:rPr>
              <a:t>заказчика - координатора работ по комплексной утилизации атомных подводных лодок и надводных кораблей с ядерными энергетическими установками, снижению радиационной опасности в местах их дислокации, экологической реабилитации объектов, связанных с временным хранением отработавшего ядерного топлива, твердых и жидких радиоактивных отходов, утилизации ядерных боеприпасов и их составных частей, а также координатора долгосрочных программ, направленных на развитие и стабильное функционирование организаций ядерного оружейного комплекса Российской Федерации, развитие инновационных технологий этого </a:t>
            </a:r>
            <a:r>
              <a:rPr lang="ru-RU" sz="1700" dirty="0" smtClean="0">
                <a:solidFill>
                  <a:schemeClr val="bg1"/>
                </a:solidFill>
              </a:rPr>
              <a:t>комплекса.</a:t>
            </a:r>
            <a:endParaRPr lang="ru-RU" sz="16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105330" y="6448425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8591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/>
              </a:rPr>
              <a:t>    </a:t>
            </a:r>
            <a:r>
              <a:rPr lang="ru-RU" sz="2000" b="1" dirty="0" smtClean="0">
                <a:solidFill>
                  <a:schemeClr val="bg1"/>
                </a:solidFill>
                <a:effectLst/>
              </a:rPr>
              <a:t>Полномочия государственной корпорации по космической деятельности "роскосмос" в области формирования и реализации промышленной политики.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412776"/>
            <a:ext cx="8856984" cy="5328592"/>
          </a:xfrm>
        </p:spPr>
        <p:txBody>
          <a:bodyPr>
            <a:normAutofit lnSpcReduction="10000"/>
          </a:bodyPr>
          <a:lstStyle/>
          <a:p>
            <a:pPr marL="360000" indent="360000" algn="l"/>
            <a:r>
              <a:rPr lang="ru-RU" sz="2000" dirty="0">
                <a:solidFill>
                  <a:schemeClr val="bg1"/>
                </a:solidFill>
              </a:rPr>
              <a:t>Полное наименование Корпорации на русском языке - Государственная корпорация по космической деятельности "Роскосмос". Сокращенное наименование на русском языке - Госкорпорация "Роскосмос".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360000" indent="360000" algn="l"/>
            <a:endParaRPr lang="ru-RU" sz="800" dirty="0" smtClean="0">
              <a:solidFill>
                <a:schemeClr val="bg1"/>
              </a:solidFill>
            </a:endParaRPr>
          </a:p>
          <a:p>
            <a:pPr marL="360000" indent="360000" algn="l"/>
            <a:r>
              <a:rPr lang="ru-RU" sz="2000" dirty="0" smtClean="0">
                <a:solidFill>
                  <a:schemeClr val="bg1"/>
                </a:solidFill>
              </a:rPr>
              <a:t>Полномочия </a:t>
            </a:r>
            <a:r>
              <a:rPr lang="ru-RU" sz="2000" dirty="0">
                <a:solidFill>
                  <a:schemeClr val="bg1"/>
                </a:solidFill>
              </a:rPr>
              <a:t>Государственной корпорации по космической деятельности "Роскосмос" в области формирования и реализации промышленной политики определяются законодательством в области космической деятельности и настоящим Федеральным </a:t>
            </a:r>
            <a:r>
              <a:rPr lang="ru-RU" sz="2000" dirty="0" smtClean="0">
                <a:solidFill>
                  <a:schemeClr val="bg1"/>
                </a:solidFill>
              </a:rPr>
              <a:t>законом </a:t>
            </a:r>
            <a:r>
              <a:rPr lang="ru-RU" sz="2000" dirty="0">
                <a:solidFill>
                  <a:schemeClr val="bg1"/>
                </a:solidFill>
              </a:rPr>
              <a:t>от 31.12.2014 № 488-ФЗ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  <a:p>
            <a:pPr marL="360000" indent="360000" algn="l"/>
            <a:endParaRPr lang="ru-RU" sz="800" dirty="0" smtClean="0">
              <a:solidFill>
                <a:schemeClr val="bg1"/>
              </a:solidFill>
            </a:endParaRPr>
          </a:p>
          <a:p>
            <a:pPr marL="360000" indent="360000" algn="l"/>
            <a:r>
              <a:rPr lang="ru-RU" sz="2000" dirty="0" smtClean="0">
                <a:solidFill>
                  <a:schemeClr val="bg1"/>
                </a:solidFill>
              </a:rPr>
              <a:t>Корпорация </a:t>
            </a:r>
            <a:r>
              <a:rPr lang="ru-RU" sz="2000" dirty="0">
                <a:solidFill>
                  <a:schemeClr val="bg1"/>
                </a:solidFill>
              </a:rPr>
              <a:t>является уполномоченным органом управления в области исследования, освоения и использования космического пространства, наделенным полномочиями осуществлять от имени Российской Федерации государственное управление и руководство космической деятельностью в соответствии с Законом Российской Федерации от 20 августа 1993 года N 5663-I "О космической деятельности", а также нормативно-правовое регулирование в данной области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3617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16633"/>
            <a:ext cx="8229600" cy="122413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effectLst/>
              </a:rPr>
              <a:t>	Механизм реализации промышленной политики</a:t>
            </a:r>
            <a:r>
              <a:rPr lang="ru-RU" sz="250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500" dirty="0" smtClean="0">
                <a:solidFill>
                  <a:schemeClr val="bg1"/>
                </a:solidFill>
                <a:effectLst/>
              </a:rPr>
            </a:br>
            <a:r>
              <a:rPr lang="ru-RU" sz="1900" dirty="0" smtClean="0">
                <a:solidFill>
                  <a:schemeClr val="bg1"/>
                </a:solidFill>
              </a:rPr>
              <a:t>Механизм </a:t>
            </a:r>
            <a:r>
              <a:rPr lang="ru-RU" sz="1900" dirty="0">
                <a:solidFill>
                  <a:schemeClr val="bg1"/>
                </a:solidFill>
              </a:rPr>
              <a:t>реализации ПП- система мер, применяемых для </a:t>
            </a:r>
            <a:r>
              <a:rPr lang="ru-RU" sz="1900" dirty="0" smtClean="0">
                <a:solidFill>
                  <a:schemeClr val="bg1"/>
                </a:solidFill>
              </a:rPr>
              <a:t>достижения заявленных целей.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84976" cy="547260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.</a:t>
            </a:r>
          </a:p>
          <a:p>
            <a:pPr algn="l"/>
            <a:endParaRPr lang="ru-RU" sz="20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853693"/>
              </p:ext>
            </p:extLst>
          </p:nvPr>
        </p:nvGraphicFramePr>
        <p:xfrm>
          <a:off x="467544" y="1484784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314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88641"/>
            <a:ext cx="8229600" cy="1512168"/>
          </a:xfrm>
        </p:spPr>
        <p:txBody>
          <a:bodyPr>
            <a:normAutofit fontScale="90000"/>
          </a:bodyPr>
          <a:lstStyle/>
          <a:p>
            <a:pPr indent="360000" algn="l"/>
            <a:r>
              <a:rPr lang="ru-RU" sz="2000" dirty="0">
                <a:solidFill>
                  <a:schemeClr val="bg1"/>
                </a:solidFill>
                <a:effectLst/>
              </a:rPr>
              <a:t>Успешная реализация промполитики в значительной степени определяется наличием и эффективностью общественных институтов, участвующих в ее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проведении.</a:t>
            </a:r>
            <a:br>
              <a:rPr lang="ru-RU" sz="2000" dirty="0" smtClean="0">
                <a:solidFill>
                  <a:schemeClr val="bg1"/>
                </a:solidFill>
                <a:effectLst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</a:rPr>
              <a:t>      Формирование </a:t>
            </a:r>
            <a:r>
              <a:rPr lang="ru-RU" sz="2000" dirty="0">
                <a:solidFill>
                  <a:schemeClr val="bg1"/>
                </a:solidFill>
                <a:effectLst/>
              </a:rPr>
              <a:t>общественных институтов проведения промышленной </a:t>
            </a:r>
            <a:r>
              <a:rPr lang="ru-RU" sz="2000" dirty="0" smtClean="0">
                <a:solidFill>
                  <a:schemeClr val="bg1"/>
                </a:solidFill>
                <a:effectLst/>
              </a:rPr>
              <a:t>политики</a:t>
            </a: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52632031"/>
              </p:ext>
            </p:extLst>
          </p:nvPr>
        </p:nvGraphicFramePr>
        <p:xfrm>
          <a:off x="107504" y="1772816"/>
          <a:ext cx="8856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28384" y="643918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1530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24482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668344" y="587727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9179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264</TotalTime>
  <Words>1061</Words>
  <Application>Microsoft Office PowerPoint</Application>
  <PresentationFormat>Экран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Литейная</vt:lpstr>
      <vt:lpstr>Лекция №3 Участники формирования промышленной политики и ее реализации</vt:lpstr>
      <vt:lpstr>        План лекции:  1. Участники формирования промышленной политики и ее реализации:  а)Органы государственной власти Российской Федерации,   б)органы государственной власти субъектов Российской Федерации,   в)органы местного самоуправления,   г)Счетная палата Российской Федерации.   2. Полномочия Государственной корпорации по атомной энергии "Росатом" в области формирования и реализации промышленной политики.   3. Полномочия Государственной корпорации по космической деятельности "Роскосмос" в области формирования и реализации промышленной политики.  4. Механизм реализации промышленной политики  </vt:lpstr>
      <vt:lpstr>Участники формирования промышленной политики</vt:lpstr>
      <vt:lpstr>  Органы государственной власти Российской Федерации  Государственная деятельность осуществляется через органы государственной власти.             Орган государственной власти  -  звено государственного аппарата, участвующего в осуществлении определенных государственных функций и наделенного в этой связи властными полномочиями.        Система органов государственной власти состоит из:  - органов определённых Конституцией РФ;  - органов создание которых обусловлено функциями      и полномочиями конституционных органов.              Система органов государственной власти многосложна, состоит из разнообразных, иерархически соподчиненных звеньев. </vt:lpstr>
      <vt:lpstr>Орган государства – это юридически оформленная, организационно и хозяйственно обособленная часть государственного механизма, состоящая из государственных служащих, наделенная государственно-властными полномочиями и необходимыми материальными средствами для осуществления в пределах своей компетенции определенных задач и функций государства.    </vt:lpstr>
      <vt:lpstr>Классификация органов государственной власти.</vt:lpstr>
      <vt:lpstr>Классификация органов государственной власти</vt:lpstr>
      <vt:lpstr>Классификация органов государственной власти</vt:lpstr>
      <vt:lpstr>Органы государственной власти субъектов Российской Федерации</vt:lpstr>
      <vt:lpstr>  Органы местного самоуправления  Органы местного самоуправления — это органы муниципального образования, создаваемые им для осуществления функций публичного управления на своей территории в целях обеспечения публичных интересов, развития экономики и социально-культурной сферы и решения местных вопросов жизнедеятельности населения</vt:lpstr>
      <vt:lpstr>  Счетная палата Российской Федерации                Счетная палата Российской Федерации — орган государственного финансового контроля, образуемый Федеральным Собранием Российской Федерации и. подотчетный ему. Счетная палата РФ является юридическим лицом</vt:lpstr>
      <vt:lpstr> Виды деятельности Счетной палаты Российской Федерации  - контрольно-ревизионная; - экспертно-аналитическая, информационная; - контроля над исполнением федерального бюджета и          - бюджетов федеральных внебюджетных фондов.</vt:lpstr>
      <vt:lpstr>Контрольные полномочия Счетной палаты РФ:</vt:lpstr>
      <vt:lpstr> Счетная палата РФ:</vt:lpstr>
      <vt:lpstr>      Полномочия государственной корпорации по атомной энергии "росатом" в области формирования и реализации промышленной политики.                 Полномочия Государственной корпорации по атомной энергии «Росатом» в области формирования и реализации промышленной политики определяются законодательством в области использования атомной энергии и настоящим Федеральным законом от 31.12.2014 № 488-ФЗ.</vt:lpstr>
      <vt:lpstr>    Полномочия государственной корпорации по космической деятельности "роскосмос" в области формирования и реализации промышленной политики.</vt:lpstr>
      <vt:lpstr> Механизм реализации промышленной политики Механизм реализации ПП- система мер, применяемых для достижения заявленных целей.</vt:lpstr>
      <vt:lpstr>Успешная реализация промполитики в значительной степени определяется наличием и эффективностью общественных институтов, участвующих в ее проведении.       Формирование общественных институтов проведения промышленной политики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№3 Участники формирования промышленной политики и ее реализации</dc:title>
  <dc:creator>Кошевая Елена</dc:creator>
  <cp:lastModifiedBy>Харчевникова Елена</cp:lastModifiedBy>
  <cp:revision>58</cp:revision>
  <dcterms:created xsi:type="dcterms:W3CDTF">2017-09-13T01:38:47Z</dcterms:created>
  <dcterms:modified xsi:type="dcterms:W3CDTF">2018-03-30T02:32:11Z</dcterms:modified>
</cp:coreProperties>
</file>