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52"/>
  </p:notesMasterIdLst>
  <p:sldIdLst>
    <p:sldId id="256" r:id="rId2"/>
    <p:sldId id="257" r:id="rId3"/>
    <p:sldId id="258" r:id="rId4"/>
    <p:sldId id="28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86" r:id="rId13"/>
    <p:sldId id="267" r:id="rId14"/>
    <p:sldId id="287" r:id="rId15"/>
    <p:sldId id="288" r:id="rId16"/>
    <p:sldId id="289" r:id="rId17"/>
    <p:sldId id="268" r:id="rId18"/>
    <p:sldId id="266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90" r:id="rId29"/>
    <p:sldId id="278" r:id="rId30"/>
    <p:sldId id="279" r:id="rId31"/>
    <p:sldId id="291" r:id="rId32"/>
    <p:sldId id="280" r:id="rId33"/>
    <p:sldId id="292" r:id="rId34"/>
    <p:sldId id="281" r:id="rId35"/>
    <p:sldId id="293" r:id="rId36"/>
    <p:sldId id="294" r:id="rId37"/>
    <p:sldId id="282" r:id="rId38"/>
    <p:sldId id="305" r:id="rId39"/>
    <p:sldId id="283" r:id="rId40"/>
    <p:sldId id="284" r:id="rId41"/>
    <p:sldId id="295" r:id="rId42"/>
    <p:sldId id="296" r:id="rId43"/>
    <p:sldId id="297" r:id="rId44"/>
    <p:sldId id="302" r:id="rId45"/>
    <p:sldId id="303" r:id="rId46"/>
    <p:sldId id="298" r:id="rId47"/>
    <p:sldId id="299" r:id="rId48"/>
    <p:sldId id="300" r:id="rId49"/>
    <p:sldId id="301" r:id="rId50"/>
    <p:sldId id="304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390" y="-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38CBDD-7DB3-4682-AA1A-801DFB111A7F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67D7324A-C116-48E9-8576-6954B65E1B2A}">
      <dgm:prSet phldrT="[Текст]"/>
      <dgm:spPr/>
      <dgm:t>
        <a:bodyPr/>
        <a:lstStyle/>
        <a:p>
          <a:r>
            <a:rPr lang="ru-RU" dirty="0"/>
            <a:t>потребитель</a:t>
          </a:r>
        </a:p>
      </dgm:t>
    </dgm:pt>
    <dgm:pt modelId="{74AC8AF1-D2E2-44B3-9555-433C0589D642}" type="parTrans" cxnId="{08466D72-3200-4569-AB33-39D35E811156}">
      <dgm:prSet/>
      <dgm:spPr/>
      <dgm:t>
        <a:bodyPr/>
        <a:lstStyle/>
        <a:p>
          <a:endParaRPr lang="ru-RU"/>
        </a:p>
      </dgm:t>
    </dgm:pt>
    <dgm:pt modelId="{9032BC5B-92C2-4D45-999E-E56A286F8FDC}" type="sibTrans" cxnId="{08466D72-3200-4569-AB33-39D35E811156}">
      <dgm:prSet/>
      <dgm:spPr/>
      <dgm:t>
        <a:bodyPr/>
        <a:lstStyle/>
        <a:p>
          <a:endParaRPr lang="ru-RU"/>
        </a:p>
      </dgm:t>
    </dgm:pt>
    <dgm:pt modelId="{DBD3587B-0FA9-464F-AB94-651E5E532F99}">
      <dgm:prSet phldrT="[Текст]"/>
      <dgm:spPr/>
      <dgm:t>
        <a:bodyPr/>
        <a:lstStyle/>
        <a:p>
          <a:r>
            <a:rPr lang="ru-RU" dirty="0"/>
            <a:t>адресат</a:t>
          </a:r>
        </a:p>
      </dgm:t>
    </dgm:pt>
    <dgm:pt modelId="{F5E088ED-FCE2-45D9-AC50-0484ECC8EF7A}" type="parTrans" cxnId="{1C80EE1D-C0DE-48DB-B06C-8F5B48AB0868}">
      <dgm:prSet/>
      <dgm:spPr/>
      <dgm:t>
        <a:bodyPr/>
        <a:lstStyle/>
        <a:p>
          <a:endParaRPr lang="ru-RU"/>
        </a:p>
      </dgm:t>
    </dgm:pt>
    <dgm:pt modelId="{43E13B10-2A02-4331-9735-A1DA92C3EF3B}" type="sibTrans" cxnId="{1C80EE1D-C0DE-48DB-B06C-8F5B48AB0868}">
      <dgm:prSet/>
      <dgm:spPr/>
      <dgm:t>
        <a:bodyPr/>
        <a:lstStyle/>
        <a:p>
          <a:endParaRPr lang="ru-RU"/>
        </a:p>
      </dgm:t>
    </dgm:pt>
    <dgm:pt modelId="{6B8C6E54-EECE-4643-AB9C-ADA2FDF22B73}" type="pres">
      <dgm:prSet presAssocID="{3738CBDD-7DB3-4682-AA1A-801DFB111A7F}" presName="compositeShape" presStyleCnt="0">
        <dgm:presLayoutVars>
          <dgm:chMax val="7"/>
          <dgm:dir/>
          <dgm:resizeHandles val="exact"/>
        </dgm:presLayoutVars>
      </dgm:prSet>
      <dgm:spPr/>
    </dgm:pt>
    <dgm:pt modelId="{9FDAFCCA-3AC0-446F-B5A2-2A4BEE86583B}" type="pres">
      <dgm:prSet presAssocID="{3738CBDD-7DB3-4682-AA1A-801DFB111A7F}" presName="wedge1" presStyleLbl="node1" presStyleIdx="0" presStyleCnt="2" custScaleX="171458"/>
      <dgm:spPr/>
      <dgm:t>
        <a:bodyPr/>
        <a:lstStyle/>
        <a:p>
          <a:endParaRPr lang="ru-RU"/>
        </a:p>
      </dgm:t>
    </dgm:pt>
    <dgm:pt modelId="{93A412AA-2EDF-4F0F-AF14-5E4851DD011B}" type="pres">
      <dgm:prSet presAssocID="{3738CBDD-7DB3-4682-AA1A-801DFB111A7F}" presName="dummy1a" presStyleCnt="0"/>
      <dgm:spPr/>
    </dgm:pt>
    <dgm:pt modelId="{5B2E3F34-FF20-4758-9C91-0484E4A7D574}" type="pres">
      <dgm:prSet presAssocID="{3738CBDD-7DB3-4682-AA1A-801DFB111A7F}" presName="dummy1b" presStyleCnt="0"/>
      <dgm:spPr/>
    </dgm:pt>
    <dgm:pt modelId="{052704A4-40E8-4256-B3E5-1DC54D677BC7}" type="pres">
      <dgm:prSet presAssocID="{3738CBDD-7DB3-4682-AA1A-801DFB111A7F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E57BC3-40FE-4B40-8B06-EC1E5A03D45C}" type="pres">
      <dgm:prSet presAssocID="{3738CBDD-7DB3-4682-AA1A-801DFB111A7F}" presName="wedge2" presStyleLbl="node1" presStyleIdx="1" presStyleCnt="2" custScaleX="175822"/>
      <dgm:spPr/>
      <dgm:t>
        <a:bodyPr/>
        <a:lstStyle/>
        <a:p>
          <a:endParaRPr lang="ru-RU"/>
        </a:p>
      </dgm:t>
    </dgm:pt>
    <dgm:pt modelId="{E839FBF4-9CF1-4996-9EF8-6C716C123BD6}" type="pres">
      <dgm:prSet presAssocID="{3738CBDD-7DB3-4682-AA1A-801DFB111A7F}" presName="dummy2a" presStyleCnt="0"/>
      <dgm:spPr/>
    </dgm:pt>
    <dgm:pt modelId="{785631B9-47E1-49AB-9068-048D72ECF5D1}" type="pres">
      <dgm:prSet presAssocID="{3738CBDD-7DB3-4682-AA1A-801DFB111A7F}" presName="dummy2b" presStyleCnt="0"/>
      <dgm:spPr/>
    </dgm:pt>
    <dgm:pt modelId="{0D5A541D-61DD-4E31-8270-F21F1E101D54}" type="pres">
      <dgm:prSet presAssocID="{3738CBDD-7DB3-4682-AA1A-801DFB111A7F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2A57CC-FD95-4909-8106-6B7133498D95}" type="pres">
      <dgm:prSet presAssocID="{9032BC5B-92C2-4D45-999E-E56A286F8FDC}" presName="arrowWedge1" presStyleLbl="fgSibTrans2D1" presStyleIdx="0" presStyleCnt="2" custScaleX="169193"/>
      <dgm:spPr/>
    </dgm:pt>
    <dgm:pt modelId="{CDE7F359-198B-418E-9C25-18CDBAE24490}" type="pres">
      <dgm:prSet presAssocID="{43E13B10-2A02-4331-9735-A1DA92C3EF3B}" presName="arrowWedge2" presStyleLbl="fgSibTrans2D1" presStyleIdx="1" presStyleCnt="2" custScaleX="171572"/>
      <dgm:spPr/>
    </dgm:pt>
  </dgm:ptLst>
  <dgm:cxnLst>
    <dgm:cxn modelId="{08466D72-3200-4569-AB33-39D35E811156}" srcId="{3738CBDD-7DB3-4682-AA1A-801DFB111A7F}" destId="{67D7324A-C116-48E9-8576-6954B65E1B2A}" srcOrd="0" destOrd="0" parTransId="{74AC8AF1-D2E2-44B3-9555-433C0589D642}" sibTransId="{9032BC5B-92C2-4D45-999E-E56A286F8FDC}"/>
    <dgm:cxn modelId="{36AD32F0-EDB2-4965-8FE8-9F0FE0A4D600}" type="presOf" srcId="{67D7324A-C116-48E9-8576-6954B65E1B2A}" destId="{9FDAFCCA-3AC0-446F-B5A2-2A4BEE86583B}" srcOrd="0" destOrd="0" presId="urn:microsoft.com/office/officeart/2005/8/layout/cycle8"/>
    <dgm:cxn modelId="{D64B2CBB-8EF0-4B27-A677-6A260642464C}" type="presOf" srcId="{DBD3587B-0FA9-464F-AB94-651E5E532F99}" destId="{0AE57BC3-40FE-4B40-8B06-EC1E5A03D45C}" srcOrd="0" destOrd="0" presId="urn:microsoft.com/office/officeart/2005/8/layout/cycle8"/>
    <dgm:cxn modelId="{2266A54A-A53B-4E07-9F61-B9E2C47DAE5E}" type="presOf" srcId="{67D7324A-C116-48E9-8576-6954B65E1B2A}" destId="{052704A4-40E8-4256-B3E5-1DC54D677BC7}" srcOrd="1" destOrd="0" presId="urn:microsoft.com/office/officeart/2005/8/layout/cycle8"/>
    <dgm:cxn modelId="{1C80EE1D-C0DE-48DB-B06C-8F5B48AB0868}" srcId="{3738CBDD-7DB3-4682-AA1A-801DFB111A7F}" destId="{DBD3587B-0FA9-464F-AB94-651E5E532F99}" srcOrd="1" destOrd="0" parTransId="{F5E088ED-FCE2-45D9-AC50-0484ECC8EF7A}" sibTransId="{43E13B10-2A02-4331-9735-A1DA92C3EF3B}"/>
    <dgm:cxn modelId="{5C3C349F-5AA1-45AD-B865-01DB136F9BCC}" type="presOf" srcId="{DBD3587B-0FA9-464F-AB94-651E5E532F99}" destId="{0D5A541D-61DD-4E31-8270-F21F1E101D54}" srcOrd="1" destOrd="0" presId="urn:microsoft.com/office/officeart/2005/8/layout/cycle8"/>
    <dgm:cxn modelId="{C67B0BD0-4F85-4BD0-AD47-49D1A22B5A64}" type="presOf" srcId="{3738CBDD-7DB3-4682-AA1A-801DFB111A7F}" destId="{6B8C6E54-EECE-4643-AB9C-ADA2FDF22B73}" srcOrd="0" destOrd="0" presId="urn:microsoft.com/office/officeart/2005/8/layout/cycle8"/>
    <dgm:cxn modelId="{55B6EDBF-F73A-4C2C-A19D-61420780D759}" type="presParOf" srcId="{6B8C6E54-EECE-4643-AB9C-ADA2FDF22B73}" destId="{9FDAFCCA-3AC0-446F-B5A2-2A4BEE86583B}" srcOrd="0" destOrd="0" presId="urn:microsoft.com/office/officeart/2005/8/layout/cycle8"/>
    <dgm:cxn modelId="{D662A8EE-2036-4DB8-97F6-BFCBB2F28666}" type="presParOf" srcId="{6B8C6E54-EECE-4643-AB9C-ADA2FDF22B73}" destId="{93A412AA-2EDF-4F0F-AF14-5E4851DD011B}" srcOrd="1" destOrd="0" presId="urn:microsoft.com/office/officeart/2005/8/layout/cycle8"/>
    <dgm:cxn modelId="{B4DEEEFE-C665-4BB0-A146-B3BB06C29DF2}" type="presParOf" srcId="{6B8C6E54-EECE-4643-AB9C-ADA2FDF22B73}" destId="{5B2E3F34-FF20-4758-9C91-0484E4A7D574}" srcOrd="2" destOrd="0" presId="urn:microsoft.com/office/officeart/2005/8/layout/cycle8"/>
    <dgm:cxn modelId="{4203DF79-2940-40AF-B375-E9EB6CF839A5}" type="presParOf" srcId="{6B8C6E54-EECE-4643-AB9C-ADA2FDF22B73}" destId="{052704A4-40E8-4256-B3E5-1DC54D677BC7}" srcOrd="3" destOrd="0" presId="urn:microsoft.com/office/officeart/2005/8/layout/cycle8"/>
    <dgm:cxn modelId="{DE5C707A-F48E-432A-87BE-71A776FED5DB}" type="presParOf" srcId="{6B8C6E54-EECE-4643-AB9C-ADA2FDF22B73}" destId="{0AE57BC3-40FE-4B40-8B06-EC1E5A03D45C}" srcOrd="4" destOrd="0" presId="urn:microsoft.com/office/officeart/2005/8/layout/cycle8"/>
    <dgm:cxn modelId="{15C6F9CB-8110-43ED-8991-0D590293859E}" type="presParOf" srcId="{6B8C6E54-EECE-4643-AB9C-ADA2FDF22B73}" destId="{E839FBF4-9CF1-4996-9EF8-6C716C123BD6}" srcOrd="5" destOrd="0" presId="urn:microsoft.com/office/officeart/2005/8/layout/cycle8"/>
    <dgm:cxn modelId="{223A7157-AB92-4347-9D8D-F33B3F20D62A}" type="presParOf" srcId="{6B8C6E54-EECE-4643-AB9C-ADA2FDF22B73}" destId="{785631B9-47E1-49AB-9068-048D72ECF5D1}" srcOrd="6" destOrd="0" presId="urn:microsoft.com/office/officeart/2005/8/layout/cycle8"/>
    <dgm:cxn modelId="{11A015FA-4841-450F-B050-D0047CA63892}" type="presParOf" srcId="{6B8C6E54-EECE-4643-AB9C-ADA2FDF22B73}" destId="{0D5A541D-61DD-4E31-8270-F21F1E101D54}" srcOrd="7" destOrd="0" presId="urn:microsoft.com/office/officeart/2005/8/layout/cycle8"/>
    <dgm:cxn modelId="{905E40F9-7C22-4C53-A8AE-195FB888AA9D}" type="presParOf" srcId="{6B8C6E54-EECE-4643-AB9C-ADA2FDF22B73}" destId="{172A57CC-FD95-4909-8106-6B7133498D95}" srcOrd="8" destOrd="0" presId="urn:microsoft.com/office/officeart/2005/8/layout/cycle8"/>
    <dgm:cxn modelId="{989D9538-B510-4945-95C2-42EEA6E0067C}" type="presParOf" srcId="{6B8C6E54-EECE-4643-AB9C-ADA2FDF22B73}" destId="{CDE7F359-198B-418E-9C25-18CDBAE24490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988DA1-0136-418E-B331-A418D0C51FE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DA56FE-DE8E-45C3-9926-958609D5B4DD}">
      <dgm:prSet phldrT="[Текст]"/>
      <dgm:spPr/>
      <dgm:t>
        <a:bodyPr/>
        <a:lstStyle/>
        <a:p>
          <a:r>
            <a:rPr lang="ru-RU" dirty="0" err="1"/>
            <a:t>Межорганизационные</a:t>
          </a:r>
          <a:r>
            <a:rPr lang="ru-RU" dirty="0"/>
            <a:t> отношения</a:t>
          </a:r>
        </a:p>
      </dgm:t>
    </dgm:pt>
    <dgm:pt modelId="{671E3871-53C7-4575-9A15-BAB45959598D}" type="parTrans" cxnId="{93B5EC3C-D037-42AA-A507-A3AD1890761F}">
      <dgm:prSet/>
      <dgm:spPr/>
      <dgm:t>
        <a:bodyPr/>
        <a:lstStyle/>
        <a:p>
          <a:endParaRPr lang="ru-RU"/>
        </a:p>
      </dgm:t>
    </dgm:pt>
    <dgm:pt modelId="{5E07E835-BBCE-4722-9FEB-8553B532F697}" type="sibTrans" cxnId="{93B5EC3C-D037-42AA-A507-A3AD1890761F}">
      <dgm:prSet/>
      <dgm:spPr/>
      <dgm:t>
        <a:bodyPr/>
        <a:lstStyle/>
        <a:p>
          <a:endParaRPr lang="ru-RU"/>
        </a:p>
      </dgm:t>
    </dgm:pt>
    <dgm:pt modelId="{3C9189DC-7468-4A24-8701-8AAE7495C3E6}">
      <dgm:prSet phldrT="[Текст]"/>
      <dgm:spPr/>
      <dgm:t>
        <a:bodyPr/>
        <a:lstStyle/>
        <a:p>
          <a:r>
            <a:rPr lang="ru-RU" dirty="0"/>
            <a:t>кооперация</a:t>
          </a:r>
        </a:p>
      </dgm:t>
    </dgm:pt>
    <dgm:pt modelId="{00FEEDC9-4FC4-48BF-9DD8-63FFBAB254AD}" type="parTrans" cxnId="{919CE8F0-40EA-4059-9B27-C3AFFB18ED72}">
      <dgm:prSet/>
      <dgm:spPr/>
      <dgm:t>
        <a:bodyPr/>
        <a:lstStyle/>
        <a:p>
          <a:endParaRPr lang="ru-RU"/>
        </a:p>
      </dgm:t>
    </dgm:pt>
    <dgm:pt modelId="{EE3FED5E-1B7A-4D8B-B376-ACB992932E14}" type="sibTrans" cxnId="{919CE8F0-40EA-4059-9B27-C3AFFB18ED72}">
      <dgm:prSet/>
      <dgm:spPr/>
      <dgm:t>
        <a:bodyPr/>
        <a:lstStyle/>
        <a:p>
          <a:endParaRPr lang="ru-RU"/>
        </a:p>
      </dgm:t>
    </dgm:pt>
    <dgm:pt modelId="{BEF0F0A5-EBA2-446B-B8F2-D69512D4F7D1}">
      <dgm:prSet phldrT="[Текст]"/>
      <dgm:spPr/>
      <dgm:t>
        <a:bodyPr/>
        <a:lstStyle/>
        <a:p>
          <a:r>
            <a:rPr lang="ru-RU" dirty="0"/>
            <a:t>односторонние</a:t>
          </a:r>
        </a:p>
      </dgm:t>
    </dgm:pt>
    <dgm:pt modelId="{E5F22384-80F4-40E8-9F6F-FF08CD6C6D9E}" type="parTrans" cxnId="{0D8234CD-EF76-4549-A8A6-C05D49BAE4CE}">
      <dgm:prSet/>
      <dgm:spPr/>
      <dgm:t>
        <a:bodyPr/>
        <a:lstStyle/>
        <a:p>
          <a:endParaRPr lang="ru-RU"/>
        </a:p>
      </dgm:t>
    </dgm:pt>
    <dgm:pt modelId="{4AB50C6D-E5E2-4882-8AC9-278B1C838303}" type="sibTrans" cxnId="{0D8234CD-EF76-4549-A8A6-C05D49BAE4CE}">
      <dgm:prSet/>
      <dgm:spPr/>
      <dgm:t>
        <a:bodyPr/>
        <a:lstStyle/>
        <a:p>
          <a:endParaRPr lang="ru-RU"/>
        </a:p>
      </dgm:t>
    </dgm:pt>
    <dgm:pt modelId="{E213EFD7-7501-4632-B1B2-751CB504E18E}">
      <dgm:prSet phldrT="[Текст]"/>
      <dgm:spPr/>
      <dgm:t>
        <a:bodyPr/>
        <a:lstStyle/>
        <a:p>
          <a:r>
            <a:rPr lang="ru-RU" dirty="0"/>
            <a:t>объединительные </a:t>
          </a:r>
        </a:p>
      </dgm:t>
    </dgm:pt>
    <dgm:pt modelId="{86EFED46-BA6B-4BA1-99DA-2BE991773D19}" type="parTrans" cxnId="{42903727-24C6-49CA-BEAE-CB5793D6B40E}">
      <dgm:prSet/>
      <dgm:spPr/>
      <dgm:t>
        <a:bodyPr/>
        <a:lstStyle/>
        <a:p>
          <a:endParaRPr lang="ru-RU"/>
        </a:p>
      </dgm:t>
    </dgm:pt>
    <dgm:pt modelId="{FFE5BC19-B291-443B-8E01-F18F4C319F97}" type="sibTrans" cxnId="{42903727-24C6-49CA-BEAE-CB5793D6B40E}">
      <dgm:prSet/>
      <dgm:spPr/>
      <dgm:t>
        <a:bodyPr/>
        <a:lstStyle/>
        <a:p>
          <a:endParaRPr lang="ru-RU"/>
        </a:p>
      </dgm:t>
    </dgm:pt>
    <dgm:pt modelId="{12AE10FE-37F2-45F9-9D2C-4F9B4CE25BF8}">
      <dgm:prSet phldrT="[Текст]"/>
      <dgm:spPr/>
      <dgm:t>
        <a:bodyPr/>
        <a:lstStyle/>
        <a:p>
          <a:r>
            <a:rPr lang="ru-RU" dirty="0"/>
            <a:t>соподчинение</a:t>
          </a:r>
        </a:p>
      </dgm:t>
    </dgm:pt>
    <dgm:pt modelId="{476E6AF2-D1B9-4ABB-85CF-602895CB0C3C}" type="parTrans" cxnId="{B81AC511-6A23-475D-B49D-6BCFE4C262AB}">
      <dgm:prSet/>
      <dgm:spPr/>
      <dgm:t>
        <a:bodyPr/>
        <a:lstStyle/>
        <a:p>
          <a:endParaRPr lang="ru-RU"/>
        </a:p>
      </dgm:t>
    </dgm:pt>
    <dgm:pt modelId="{8702C3FE-4538-4335-B7CA-4AD8572D43E4}" type="sibTrans" cxnId="{B81AC511-6A23-475D-B49D-6BCFE4C262AB}">
      <dgm:prSet/>
      <dgm:spPr/>
      <dgm:t>
        <a:bodyPr/>
        <a:lstStyle/>
        <a:p>
          <a:endParaRPr lang="ru-RU"/>
        </a:p>
      </dgm:t>
    </dgm:pt>
    <dgm:pt modelId="{D52241F3-3813-4300-B71C-6AB8E0305177}" type="pres">
      <dgm:prSet presAssocID="{7C988DA1-0136-418E-B331-A418D0C51FE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4DE5E4E-526A-4A8E-825E-2A70AB1F32B1}" type="pres">
      <dgm:prSet presAssocID="{39DA56FE-DE8E-45C3-9926-958609D5B4DD}" presName="hierRoot1" presStyleCnt="0"/>
      <dgm:spPr/>
    </dgm:pt>
    <dgm:pt modelId="{B15CDC35-890F-4F02-A767-022529328A5E}" type="pres">
      <dgm:prSet presAssocID="{39DA56FE-DE8E-45C3-9926-958609D5B4DD}" presName="composite" presStyleCnt="0"/>
      <dgm:spPr/>
    </dgm:pt>
    <dgm:pt modelId="{54EA1A84-74F3-4D9D-B540-7ABDED3011A3}" type="pres">
      <dgm:prSet presAssocID="{39DA56FE-DE8E-45C3-9926-958609D5B4DD}" presName="background" presStyleLbl="node0" presStyleIdx="0" presStyleCnt="1"/>
      <dgm:spPr/>
    </dgm:pt>
    <dgm:pt modelId="{C5B71299-3CDA-4178-A178-9D0883F061BC}" type="pres">
      <dgm:prSet presAssocID="{39DA56FE-DE8E-45C3-9926-958609D5B4DD}" presName="text" presStyleLbl="fgAcc0" presStyleIdx="0" presStyleCnt="1" custScaleX="1919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30D9C8-F260-46AB-B702-796EF411247B}" type="pres">
      <dgm:prSet presAssocID="{39DA56FE-DE8E-45C3-9926-958609D5B4DD}" presName="hierChild2" presStyleCnt="0"/>
      <dgm:spPr/>
    </dgm:pt>
    <dgm:pt modelId="{D7AC2B8A-5BD3-4F2A-87F5-1748875BF5C2}" type="pres">
      <dgm:prSet presAssocID="{00FEEDC9-4FC4-48BF-9DD8-63FFBAB254AD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F254720-61F0-49B5-949C-E10FF65FD083}" type="pres">
      <dgm:prSet presAssocID="{3C9189DC-7468-4A24-8701-8AAE7495C3E6}" presName="hierRoot2" presStyleCnt="0"/>
      <dgm:spPr/>
    </dgm:pt>
    <dgm:pt modelId="{C333EF12-AB18-49CE-B38E-F8004028A527}" type="pres">
      <dgm:prSet presAssocID="{3C9189DC-7468-4A24-8701-8AAE7495C3E6}" presName="composite2" presStyleCnt="0"/>
      <dgm:spPr/>
    </dgm:pt>
    <dgm:pt modelId="{2F40319E-D304-4FD3-A9DB-87D2D92A02E3}" type="pres">
      <dgm:prSet presAssocID="{3C9189DC-7468-4A24-8701-8AAE7495C3E6}" presName="background2" presStyleLbl="node2" presStyleIdx="0" presStyleCnt="2"/>
      <dgm:spPr/>
    </dgm:pt>
    <dgm:pt modelId="{43E7A6FD-0528-4A06-B521-78F1F2AA0839}" type="pres">
      <dgm:prSet presAssocID="{3C9189DC-7468-4A24-8701-8AAE7495C3E6}" presName="text2" presStyleLbl="fgAcc2" presStyleIdx="0" presStyleCnt="2" custScaleX="1919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4F325D-45BA-4314-B5EA-6E4B17D4445C}" type="pres">
      <dgm:prSet presAssocID="{3C9189DC-7468-4A24-8701-8AAE7495C3E6}" presName="hierChild3" presStyleCnt="0"/>
      <dgm:spPr/>
    </dgm:pt>
    <dgm:pt modelId="{DA3B0F98-A53D-439F-8746-7901636DFA09}" type="pres">
      <dgm:prSet presAssocID="{E5F22384-80F4-40E8-9F6F-FF08CD6C6D9E}" presName="Name17" presStyleLbl="parChTrans1D3" presStyleIdx="0" presStyleCnt="2"/>
      <dgm:spPr/>
      <dgm:t>
        <a:bodyPr/>
        <a:lstStyle/>
        <a:p>
          <a:endParaRPr lang="ru-RU"/>
        </a:p>
      </dgm:t>
    </dgm:pt>
    <dgm:pt modelId="{C48011BC-1561-4B16-AB40-8A20275A11C1}" type="pres">
      <dgm:prSet presAssocID="{BEF0F0A5-EBA2-446B-B8F2-D69512D4F7D1}" presName="hierRoot3" presStyleCnt="0"/>
      <dgm:spPr/>
    </dgm:pt>
    <dgm:pt modelId="{A3FF1DE5-2C61-4FD3-8463-169635812ED2}" type="pres">
      <dgm:prSet presAssocID="{BEF0F0A5-EBA2-446B-B8F2-D69512D4F7D1}" presName="composite3" presStyleCnt="0"/>
      <dgm:spPr/>
    </dgm:pt>
    <dgm:pt modelId="{3D880B86-4123-474A-856F-7B28A86E616F}" type="pres">
      <dgm:prSet presAssocID="{BEF0F0A5-EBA2-446B-B8F2-D69512D4F7D1}" presName="background3" presStyleLbl="node3" presStyleIdx="0" presStyleCnt="2"/>
      <dgm:spPr/>
    </dgm:pt>
    <dgm:pt modelId="{004E5B94-0517-497C-B37D-00A58D011EE2}" type="pres">
      <dgm:prSet presAssocID="{BEF0F0A5-EBA2-446B-B8F2-D69512D4F7D1}" presName="text3" presStyleLbl="fgAcc3" presStyleIdx="0" presStyleCnt="2" custScaleX="1919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B67BAB-44F4-4511-96FB-0600DC667F26}" type="pres">
      <dgm:prSet presAssocID="{BEF0F0A5-EBA2-446B-B8F2-D69512D4F7D1}" presName="hierChild4" presStyleCnt="0"/>
      <dgm:spPr/>
    </dgm:pt>
    <dgm:pt modelId="{50F2E9B4-34C2-411A-A271-979A6ED921B1}" type="pres">
      <dgm:prSet presAssocID="{86EFED46-BA6B-4BA1-99DA-2BE991773D19}" presName="Name17" presStyleLbl="parChTrans1D3" presStyleIdx="1" presStyleCnt="2"/>
      <dgm:spPr/>
      <dgm:t>
        <a:bodyPr/>
        <a:lstStyle/>
        <a:p>
          <a:endParaRPr lang="ru-RU"/>
        </a:p>
      </dgm:t>
    </dgm:pt>
    <dgm:pt modelId="{89299ABC-081A-45E6-847A-9E1B96682B29}" type="pres">
      <dgm:prSet presAssocID="{E213EFD7-7501-4632-B1B2-751CB504E18E}" presName="hierRoot3" presStyleCnt="0"/>
      <dgm:spPr/>
    </dgm:pt>
    <dgm:pt modelId="{8A2FB829-1D72-4B8E-B5D9-88E3D975E592}" type="pres">
      <dgm:prSet presAssocID="{E213EFD7-7501-4632-B1B2-751CB504E18E}" presName="composite3" presStyleCnt="0"/>
      <dgm:spPr/>
    </dgm:pt>
    <dgm:pt modelId="{CF51FEA7-C898-4739-ABDD-741AA0BE7B50}" type="pres">
      <dgm:prSet presAssocID="{E213EFD7-7501-4632-B1B2-751CB504E18E}" presName="background3" presStyleLbl="node3" presStyleIdx="1" presStyleCnt="2"/>
      <dgm:spPr/>
    </dgm:pt>
    <dgm:pt modelId="{B35380B5-8E73-4DD7-AEC1-4E84F41BB6C7}" type="pres">
      <dgm:prSet presAssocID="{E213EFD7-7501-4632-B1B2-751CB504E18E}" presName="text3" presStyleLbl="fgAcc3" presStyleIdx="1" presStyleCnt="2" custScaleX="1919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D10C99-5EC0-48D4-A3C6-CB7C3CA1F86C}" type="pres">
      <dgm:prSet presAssocID="{E213EFD7-7501-4632-B1B2-751CB504E18E}" presName="hierChild4" presStyleCnt="0"/>
      <dgm:spPr/>
    </dgm:pt>
    <dgm:pt modelId="{2A7EE8A7-1AF1-4EBA-AC41-ED185E60AEA8}" type="pres">
      <dgm:prSet presAssocID="{476E6AF2-D1B9-4ABB-85CF-602895CB0C3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A26FD33E-E3E9-4E72-AD64-372BD03B5226}" type="pres">
      <dgm:prSet presAssocID="{12AE10FE-37F2-45F9-9D2C-4F9B4CE25BF8}" presName="hierRoot2" presStyleCnt="0"/>
      <dgm:spPr/>
    </dgm:pt>
    <dgm:pt modelId="{50E23956-7FAC-4426-8B17-59B15F430FDF}" type="pres">
      <dgm:prSet presAssocID="{12AE10FE-37F2-45F9-9D2C-4F9B4CE25BF8}" presName="composite2" presStyleCnt="0"/>
      <dgm:spPr/>
    </dgm:pt>
    <dgm:pt modelId="{F5B691D6-71A0-422F-B0E5-B79504C0E57B}" type="pres">
      <dgm:prSet presAssocID="{12AE10FE-37F2-45F9-9D2C-4F9B4CE25BF8}" presName="background2" presStyleLbl="node2" presStyleIdx="1" presStyleCnt="2"/>
      <dgm:spPr/>
    </dgm:pt>
    <dgm:pt modelId="{2925A548-19E1-4EC8-AC90-63B00095A3EE}" type="pres">
      <dgm:prSet presAssocID="{12AE10FE-37F2-45F9-9D2C-4F9B4CE25BF8}" presName="text2" presStyleLbl="fgAcc2" presStyleIdx="1" presStyleCnt="2" custScaleX="191973" custLinFactNeighborY="19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F9786D-48E2-492A-B38F-F6FE0E1CFFE2}" type="pres">
      <dgm:prSet presAssocID="{12AE10FE-37F2-45F9-9D2C-4F9B4CE25BF8}" presName="hierChild3" presStyleCnt="0"/>
      <dgm:spPr/>
    </dgm:pt>
  </dgm:ptLst>
  <dgm:cxnLst>
    <dgm:cxn modelId="{919CE8F0-40EA-4059-9B27-C3AFFB18ED72}" srcId="{39DA56FE-DE8E-45C3-9926-958609D5B4DD}" destId="{3C9189DC-7468-4A24-8701-8AAE7495C3E6}" srcOrd="0" destOrd="0" parTransId="{00FEEDC9-4FC4-48BF-9DD8-63FFBAB254AD}" sibTransId="{EE3FED5E-1B7A-4D8B-B376-ACB992932E14}"/>
    <dgm:cxn modelId="{0A422919-540B-4B7D-9B9D-D5ABD150EC30}" type="presOf" srcId="{476E6AF2-D1B9-4ABB-85CF-602895CB0C3C}" destId="{2A7EE8A7-1AF1-4EBA-AC41-ED185E60AEA8}" srcOrd="0" destOrd="0" presId="urn:microsoft.com/office/officeart/2005/8/layout/hierarchy1"/>
    <dgm:cxn modelId="{4C48B7C3-0471-4EBA-BD60-7C3C79F574FC}" type="presOf" srcId="{12AE10FE-37F2-45F9-9D2C-4F9B4CE25BF8}" destId="{2925A548-19E1-4EC8-AC90-63B00095A3EE}" srcOrd="0" destOrd="0" presId="urn:microsoft.com/office/officeart/2005/8/layout/hierarchy1"/>
    <dgm:cxn modelId="{42903727-24C6-49CA-BEAE-CB5793D6B40E}" srcId="{3C9189DC-7468-4A24-8701-8AAE7495C3E6}" destId="{E213EFD7-7501-4632-B1B2-751CB504E18E}" srcOrd="1" destOrd="0" parTransId="{86EFED46-BA6B-4BA1-99DA-2BE991773D19}" sibTransId="{FFE5BC19-B291-443B-8E01-F18F4C319F97}"/>
    <dgm:cxn modelId="{31931BC8-6634-4488-8EB1-EE2B5B1152A6}" type="presOf" srcId="{3C9189DC-7468-4A24-8701-8AAE7495C3E6}" destId="{43E7A6FD-0528-4A06-B521-78F1F2AA0839}" srcOrd="0" destOrd="0" presId="urn:microsoft.com/office/officeart/2005/8/layout/hierarchy1"/>
    <dgm:cxn modelId="{61148B28-DAC7-4CF6-B37E-72B555A84CBE}" type="presOf" srcId="{7C988DA1-0136-418E-B331-A418D0C51FE0}" destId="{D52241F3-3813-4300-B71C-6AB8E0305177}" srcOrd="0" destOrd="0" presId="urn:microsoft.com/office/officeart/2005/8/layout/hierarchy1"/>
    <dgm:cxn modelId="{92CD37F0-1AE7-458E-AC9D-B1F9BE57D467}" type="presOf" srcId="{E5F22384-80F4-40E8-9F6F-FF08CD6C6D9E}" destId="{DA3B0F98-A53D-439F-8746-7901636DFA09}" srcOrd="0" destOrd="0" presId="urn:microsoft.com/office/officeart/2005/8/layout/hierarchy1"/>
    <dgm:cxn modelId="{1E130048-495E-467C-AB2D-A54FBC572DE2}" type="presOf" srcId="{E213EFD7-7501-4632-B1B2-751CB504E18E}" destId="{B35380B5-8E73-4DD7-AEC1-4E84F41BB6C7}" srcOrd="0" destOrd="0" presId="urn:microsoft.com/office/officeart/2005/8/layout/hierarchy1"/>
    <dgm:cxn modelId="{466B3783-D45F-4D92-A312-A3A212C2D1EA}" type="presOf" srcId="{00FEEDC9-4FC4-48BF-9DD8-63FFBAB254AD}" destId="{D7AC2B8A-5BD3-4F2A-87F5-1748875BF5C2}" srcOrd="0" destOrd="0" presId="urn:microsoft.com/office/officeart/2005/8/layout/hierarchy1"/>
    <dgm:cxn modelId="{308AB3BB-112D-4347-AE73-6B366A3C0699}" type="presOf" srcId="{BEF0F0A5-EBA2-446B-B8F2-D69512D4F7D1}" destId="{004E5B94-0517-497C-B37D-00A58D011EE2}" srcOrd="0" destOrd="0" presId="urn:microsoft.com/office/officeart/2005/8/layout/hierarchy1"/>
    <dgm:cxn modelId="{93B5EC3C-D037-42AA-A507-A3AD1890761F}" srcId="{7C988DA1-0136-418E-B331-A418D0C51FE0}" destId="{39DA56FE-DE8E-45C3-9926-958609D5B4DD}" srcOrd="0" destOrd="0" parTransId="{671E3871-53C7-4575-9A15-BAB45959598D}" sibTransId="{5E07E835-BBCE-4722-9FEB-8553B532F697}"/>
    <dgm:cxn modelId="{DD6CAD8C-F4D0-4C0C-A9B5-873BFE4A4DB6}" type="presOf" srcId="{39DA56FE-DE8E-45C3-9926-958609D5B4DD}" destId="{C5B71299-3CDA-4178-A178-9D0883F061BC}" srcOrd="0" destOrd="0" presId="urn:microsoft.com/office/officeart/2005/8/layout/hierarchy1"/>
    <dgm:cxn modelId="{B81AC511-6A23-475D-B49D-6BCFE4C262AB}" srcId="{39DA56FE-DE8E-45C3-9926-958609D5B4DD}" destId="{12AE10FE-37F2-45F9-9D2C-4F9B4CE25BF8}" srcOrd="1" destOrd="0" parTransId="{476E6AF2-D1B9-4ABB-85CF-602895CB0C3C}" sibTransId="{8702C3FE-4538-4335-B7CA-4AD8572D43E4}"/>
    <dgm:cxn modelId="{0D8234CD-EF76-4549-A8A6-C05D49BAE4CE}" srcId="{3C9189DC-7468-4A24-8701-8AAE7495C3E6}" destId="{BEF0F0A5-EBA2-446B-B8F2-D69512D4F7D1}" srcOrd="0" destOrd="0" parTransId="{E5F22384-80F4-40E8-9F6F-FF08CD6C6D9E}" sibTransId="{4AB50C6D-E5E2-4882-8AC9-278B1C838303}"/>
    <dgm:cxn modelId="{11BC2F78-097A-416C-9EEA-377C33B7C16D}" type="presOf" srcId="{86EFED46-BA6B-4BA1-99DA-2BE991773D19}" destId="{50F2E9B4-34C2-411A-A271-979A6ED921B1}" srcOrd="0" destOrd="0" presId="urn:microsoft.com/office/officeart/2005/8/layout/hierarchy1"/>
    <dgm:cxn modelId="{26D5C9B4-44E6-40F1-96C4-A3A2DF05FAF3}" type="presParOf" srcId="{D52241F3-3813-4300-B71C-6AB8E0305177}" destId="{74DE5E4E-526A-4A8E-825E-2A70AB1F32B1}" srcOrd="0" destOrd="0" presId="urn:microsoft.com/office/officeart/2005/8/layout/hierarchy1"/>
    <dgm:cxn modelId="{A8CDB631-0516-4F7A-B178-4CD5E940A00E}" type="presParOf" srcId="{74DE5E4E-526A-4A8E-825E-2A70AB1F32B1}" destId="{B15CDC35-890F-4F02-A767-022529328A5E}" srcOrd="0" destOrd="0" presId="urn:microsoft.com/office/officeart/2005/8/layout/hierarchy1"/>
    <dgm:cxn modelId="{88009465-618E-4854-AD57-94916F09F3EC}" type="presParOf" srcId="{B15CDC35-890F-4F02-A767-022529328A5E}" destId="{54EA1A84-74F3-4D9D-B540-7ABDED3011A3}" srcOrd="0" destOrd="0" presId="urn:microsoft.com/office/officeart/2005/8/layout/hierarchy1"/>
    <dgm:cxn modelId="{D6C2E602-910B-4F36-94CE-5DD566A6E066}" type="presParOf" srcId="{B15CDC35-890F-4F02-A767-022529328A5E}" destId="{C5B71299-3CDA-4178-A178-9D0883F061BC}" srcOrd="1" destOrd="0" presId="urn:microsoft.com/office/officeart/2005/8/layout/hierarchy1"/>
    <dgm:cxn modelId="{21865DF7-F10F-406B-BBFF-51C197798124}" type="presParOf" srcId="{74DE5E4E-526A-4A8E-825E-2A70AB1F32B1}" destId="{0730D9C8-F260-46AB-B702-796EF411247B}" srcOrd="1" destOrd="0" presId="urn:microsoft.com/office/officeart/2005/8/layout/hierarchy1"/>
    <dgm:cxn modelId="{50B76A41-057A-4091-BFF5-089B6842E79A}" type="presParOf" srcId="{0730D9C8-F260-46AB-B702-796EF411247B}" destId="{D7AC2B8A-5BD3-4F2A-87F5-1748875BF5C2}" srcOrd="0" destOrd="0" presId="urn:microsoft.com/office/officeart/2005/8/layout/hierarchy1"/>
    <dgm:cxn modelId="{94ABA1C9-4820-4740-9C15-84DD8FE43767}" type="presParOf" srcId="{0730D9C8-F260-46AB-B702-796EF411247B}" destId="{FF254720-61F0-49B5-949C-E10FF65FD083}" srcOrd="1" destOrd="0" presId="urn:microsoft.com/office/officeart/2005/8/layout/hierarchy1"/>
    <dgm:cxn modelId="{09F4250A-3C32-472F-8473-B04A3348BBD5}" type="presParOf" srcId="{FF254720-61F0-49B5-949C-E10FF65FD083}" destId="{C333EF12-AB18-49CE-B38E-F8004028A527}" srcOrd="0" destOrd="0" presId="urn:microsoft.com/office/officeart/2005/8/layout/hierarchy1"/>
    <dgm:cxn modelId="{F4CF4148-68F9-42D9-9A5C-B29C3906113B}" type="presParOf" srcId="{C333EF12-AB18-49CE-B38E-F8004028A527}" destId="{2F40319E-D304-4FD3-A9DB-87D2D92A02E3}" srcOrd="0" destOrd="0" presId="urn:microsoft.com/office/officeart/2005/8/layout/hierarchy1"/>
    <dgm:cxn modelId="{5C061BA9-26F7-4587-9A2A-62C7502F98E3}" type="presParOf" srcId="{C333EF12-AB18-49CE-B38E-F8004028A527}" destId="{43E7A6FD-0528-4A06-B521-78F1F2AA0839}" srcOrd="1" destOrd="0" presId="urn:microsoft.com/office/officeart/2005/8/layout/hierarchy1"/>
    <dgm:cxn modelId="{C9A79169-C823-44DB-AFD1-A0F9BFD742B4}" type="presParOf" srcId="{FF254720-61F0-49B5-949C-E10FF65FD083}" destId="{E94F325D-45BA-4314-B5EA-6E4B17D4445C}" srcOrd="1" destOrd="0" presId="urn:microsoft.com/office/officeart/2005/8/layout/hierarchy1"/>
    <dgm:cxn modelId="{ECA7285E-DFC6-4AC1-9DFE-39ED2BEB7982}" type="presParOf" srcId="{E94F325D-45BA-4314-B5EA-6E4B17D4445C}" destId="{DA3B0F98-A53D-439F-8746-7901636DFA09}" srcOrd="0" destOrd="0" presId="urn:microsoft.com/office/officeart/2005/8/layout/hierarchy1"/>
    <dgm:cxn modelId="{FABD9AD5-EFBF-457C-BBC9-B52CE15EF1E2}" type="presParOf" srcId="{E94F325D-45BA-4314-B5EA-6E4B17D4445C}" destId="{C48011BC-1561-4B16-AB40-8A20275A11C1}" srcOrd="1" destOrd="0" presId="urn:microsoft.com/office/officeart/2005/8/layout/hierarchy1"/>
    <dgm:cxn modelId="{F32F19CC-C3E9-4BD8-99DF-EB0F96E5D09E}" type="presParOf" srcId="{C48011BC-1561-4B16-AB40-8A20275A11C1}" destId="{A3FF1DE5-2C61-4FD3-8463-169635812ED2}" srcOrd="0" destOrd="0" presId="urn:microsoft.com/office/officeart/2005/8/layout/hierarchy1"/>
    <dgm:cxn modelId="{262AA087-BB6E-414C-A1F8-30A9F5E43D41}" type="presParOf" srcId="{A3FF1DE5-2C61-4FD3-8463-169635812ED2}" destId="{3D880B86-4123-474A-856F-7B28A86E616F}" srcOrd="0" destOrd="0" presId="urn:microsoft.com/office/officeart/2005/8/layout/hierarchy1"/>
    <dgm:cxn modelId="{5A003FDD-157E-4BF4-8838-81C69DF70E0C}" type="presParOf" srcId="{A3FF1DE5-2C61-4FD3-8463-169635812ED2}" destId="{004E5B94-0517-497C-B37D-00A58D011EE2}" srcOrd="1" destOrd="0" presId="urn:microsoft.com/office/officeart/2005/8/layout/hierarchy1"/>
    <dgm:cxn modelId="{562326F1-F348-467A-9899-63F1C0A27034}" type="presParOf" srcId="{C48011BC-1561-4B16-AB40-8A20275A11C1}" destId="{EDB67BAB-44F4-4511-96FB-0600DC667F26}" srcOrd="1" destOrd="0" presId="urn:microsoft.com/office/officeart/2005/8/layout/hierarchy1"/>
    <dgm:cxn modelId="{6ED59873-189C-429B-86EA-98FE07D18FC6}" type="presParOf" srcId="{E94F325D-45BA-4314-B5EA-6E4B17D4445C}" destId="{50F2E9B4-34C2-411A-A271-979A6ED921B1}" srcOrd="2" destOrd="0" presId="urn:microsoft.com/office/officeart/2005/8/layout/hierarchy1"/>
    <dgm:cxn modelId="{B3E3F3B6-528A-4E5B-907A-4548D67F8F04}" type="presParOf" srcId="{E94F325D-45BA-4314-B5EA-6E4B17D4445C}" destId="{89299ABC-081A-45E6-847A-9E1B96682B29}" srcOrd="3" destOrd="0" presId="urn:microsoft.com/office/officeart/2005/8/layout/hierarchy1"/>
    <dgm:cxn modelId="{56633473-EF99-4F5F-BBF8-6B40522F46FA}" type="presParOf" srcId="{89299ABC-081A-45E6-847A-9E1B96682B29}" destId="{8A2FB829-1D72-4B8E-B5D9-88E3D975E592}" srcOrd="0" destOrd="0" presId="urn:microsoft.com/office/officeart/2005/8/layout/hierarchy1"/>
    <dgm:cxn modelId="{6C0D4AD3-E0D9-4BCF-AB14-A0B4E1840534}" type="presParOf" srcId="{8A2FB829-1D72-4B8E-B5D9-88E3D975E592}" destId="{CF51FEA7-C898-4739-ABDD-741AA0BE7B50}" srcOrd="0" destOrd="0" presId="urn:microsoft.com/office/officeart/2005/8/layout/hierarchy1"/>
    <dgm:cxn modelId="{DB903E0F-7C2B-432D-B5F4-184D3483F9CD}" type="presParOf" srcId="{8A2FB829-1D72-4B8E-B5D9-88E3D975E592}" destId="{B35380B5-8E73-4DD7-AEC1-4E84F41BB6C7}" srcOrd="1" destOrd="0" presId="urn:microsoft.com/office/officeart/2005/8/layout/hierarchy1"/>
    <dgm:cxn modelId="{DA84D278-14E1-4B96-8FDD-63A5EAC57CF4}" type="presParOf" srcId="{89299ABC-081A-45E6-847A-9E1B96682B29}" destId="{ADD10C99-5EC0-48D4-A3C6-CB7C3CA1F86C}" srcOrd="1" destOrd="0" presId="urn:microsoft.com/office/officeart/2005/8/layout/hierarchy1"/>
    <dgm:cxn modelId="{4A445415-ADE0-47EB-9D18-59A471B1A5DA}" type="presParOf" srcId="{0730D9C8-F260-46AB-B702-796EF411247B}" destId="{2A7EE8A7-1AF1-4EBA-AC41-ED185E60AEA8}" srcOrd="2" destOrd="0" presId="urn:microsoft.com/office/officeart/2005/8/layout/hierarchy1"/>
    <dgm:cxn modelId="{9093B97A-3E4B-4097-8E0A-252E858E435D}" type="presParOf" srcId="{0730D9C8-F260-46AB-B702-796EF411247B}" destId="{A26FD33E-E3E9-4E72-AD64-372BD03B5226}" srcOrd="3" destOrd="0" presId="urn:microsoft.com/office/officeart/2005/8/layout/hierarchy1"/>
    <dgm:cxn modelId="{74A42640-90FC-434B-AB44-458C73C1D8F8}" type="presParOf" srcId="{A26FD33E-E3E9-4E72-AD64-372BD03B5226}" destId="{50E23956-7FAC-4426-8B17-59B15F430FDF}" srcOrd="0" destOrd="0" presId="urn:microsoft.com/office/officeart/2005/8/layout/hierarchy1"/>
    <dgm:cxn modelId="{E21B8D83-64D3-45BE-AE54-929E7B734400}" type="presParOf" srcId="{50E23956-7FAC-4426-8B17-59B15F430FDF}" destId="{F5B691D6-71A0-422F-B0E5-B79504C0E57B}" srcOrd="0" destOrd="0" presId="urn:microsoft.com/office/officeart/2005/8/layout/hierarchy1"/>
    <dgm:cxn modelId="{ADF6226E-CC12-4D4B-80D6-B3DC7D9F1296}" type="presParOf" srcId="{50E23956-7FAC-4426-8B17-59B15F430FDF}" destId="{2925A548-19E1-4EC8-AC90-63B00095A3EE}" srcOrd="1" destOrd="0" presId="urn:microsoft.com/office/officeart/2005/8/layout/hierarchy1"/>
    <dgm:cxn modelId="{2BDB058E-5E61-4109-9B70-E6C8BD6B5BDB}" type="presParOf" srcId="{A26FD33E-E3E9-4E72-AD64-372BD03B5226}" destId="{04F9786D-48E2-492A-B38F-F6FE0E1CFFE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988DA1-0136-418E-B331-A418D0C51FE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DA56FE-DE8E-45C3-9926-958609D5B4DD}">
      <dgm:prSet phldrT="[Текст]"/>
      <dgm:spPr/>
      <dgm:t>
        <a:bodyPr/>
        <a:lstStyle/>
        <a:p>
          <a:r>
            <a:rPr lang="ru-RU" dirty="0"/>
            <a:t> Организационно-массовый вид</a:t>
          </a:r>
        </a:p>
      </dgm:t>
    </dgm:pt>
    <dgm:pt modelId="{671E3871-53C7-4575-9A15-BAB45959598D}" type="parTrans" cxnId="{93B5EC3C-D037-42AA-A507-A3AD1890761F}">
      <dgm:prSet/>
      <dgm:spPr/>
      <dgm:t>
        <a:bodyPr/>
        <a:lstStyle/>
        <a:p>
          <a:endParaRPr lang="ru-RU"/>
        </a:p>
      </dgm:t>
    </dgm:pt>
    <dgm:pt modelId="{5E07E835-BBCE-4722-9FEB-8553B532F697}" type="sibTrans" cxnId="{93B5EC3C-D037-42AA-A507-A3AD1890761F}">
      <dgm:prSet/>
      <dgm:spPr/>
      <dgm:t>
        <a:bodyPr/>
        <a:lstStyle/>
        <a:p>
          <a:endParaRPr lang="ru-RU"/>
        </a:p>
      </dgm:t>
    </dgm:pt>
    <dgm:pt modelId="{3C9189DC-7468-4A24-8701-8AAE7495C3E6}">
      <dgm:prSet phldrT="[Текст]"/>
      <dgm:spPr/>
      <dgm:t>
        <a:bodyPr/>
        <a:lstStyle/>
        <a:p>
          <a:r>
            <a:rPr lang="ru-RU" dirty="0"/>
            <a:t>аудиторный</a:t>
          </a:r>
        </a:p>
      </dgm:t>
    </dgm:pt>
    <dgm:pt modelId="{00FEEDC9-4FC4-48BF-9DD8-63FFBAB254AD}" type="parTrans" cxnId="{919CE8F0-40EA-4059-9B27-C3AFFB18ED72}">
      <dgm:prSet/>
      <dgm:spPr/>
      <dgm:t>
        <a:bodyPr/>
        <a:lstStyle/>
        <a:p>
          <a:endParaRPr lang="ru-RU"/>
        </a:p>
      </dgm:t>
    </dgm:pt>
    <dgm:pt modelId="{EE3FED5E-1B7A-4D8B-B376-ACB992932E14}" type="sibTrans" cxnId="{919CE8F0-40EA-4059-9B27-C3AFFB18ED72}">
      <dgm:prSet/>
      <dgm:spPr/>
      <dgm:t>
        <a:bodyPr/>
        <a:lstStyle/>
        <a:p>
          <a:endParaRPr lang="ru-RU"/>
        </a:p>
      </dgm:t>
    </dgm:pt>
    <dgm:pt modelId="{BEF0F0A5-EBA2-446B-B8F2-D69512D4F7D1}">
      <dgm:prSet phldrT="[Текст]"/>
      <dgm:spPr/>
      <dgm:t>
        <a:bodyPr/>
        <a:lstStyle/>
        <a:p>
          <a:r>
            <a:rPr lang="ru-RU" dirty="0"/>
            <a:t>индивидуализированное</a:t>
          </a:r>
        </a:p>
      </dgm:t>
    </dgm:pt>
    <dgm:pt modelId="{E5F22384-80F4-40E8-9F6F-FF08CD6C6D9E}" type="parTrans" cxnId="{0D8234CD-EF76-4549-A8A6-C05D49BAE4CE}">
      <dgm:prSet/>
      <dgm:spPr/>
      <dgm:t>
        <a:bodyPr/>
        <a:lstStyle/>
        <a:p>
          <a:endParaRPr lang="ru-RU"/>
        </a:p>
      </dgm:t>
    </dgm:pt>
    <dgm:pt modelId="{4AB50C6D-E5E2-4882-8AC9-278B1C838303}" type="sibTrans" cxnId="{0D8234CD-EF76-4549-A8A6-C05D49BAE4CE}">
      <dgm:prSet/>
      <dgm:spPr/>
      <dgm:t>
        <a:bodyPr/>
        <a:lstStyle/>
        <a:p>
          <a:endParaRPr lang="ru-RU"/>
        </a:p>
      </dgm:t>
    </dgm:pt>
    <dgm:pt modelId="{E213EFD7-7501-4632-B1B2-751CB504E18E}">
      <dgm:prSet phldrT="[Текст]"/>
      <dgm:spPr/>
      <dgm:t>
        <a:bodyPr/>
        <a:lstStyle/>
        <a:p>
          <a:r>
            <a:rPr lang="ru-RU" dirty="0"/>
            <a:t> совокупное</a:t>
          </a:r>
        </a:p>
      </dgm:t>
    </dgm:pt>
    <dgm:pt modelId="{86EFED46-BA6B-4BA1-99DA-2BE991773D19}" type="parTrans" cxnId="{42903727-24C6-49CA-BEAE-CB5793D6B40E}">
      <dgm:prSet/>
      <dgm:spPr/>
      <dgm:t>
        <a:bodyPr/>
        <a:lstStyle/>
        <a:p>
          <a:endParaRPr lang="ru-RU"/>
        </a:p>
      </dgm:t>
    </dgm:pt>
    <dgm:pt modelId="{FFE5BC19-B291-443B-8E01-F18F4C319F97}" type="sibTrans" cxnId="{42903727-24C6-49CA-BEAE-CB5793D6B40E}">
      <dgm:prSet/>
      <dgm:spPr/>
      <dgm:t>
        <a:bodyPr/>
        <a:lstStyle/>
        <a:p>
          <a:endParaRPr lang="ru-RU"/>
        </a:p>
      </dgm:t>
    </dgm:pt>
    <dgm:pt modelId="{12AE10FE-37F2-45F9-9D2C-4F9B4CE25BF8}">
      <dgm:prSet phldrT="[Текст]"/>
      <dgm:spPr/>
      <dgm:t>
        <a:bodyPr/>
        <a:lstStyle/>
        <a:p>
          <a:r>
            <a:rPr lang="ru-RU" dirty="0"/>
            <a:t>клиентурный</a:t>
          </a:r>
        </a:p>
      </dgm:t>
    </dgm:pt>
    <dgm:pt modelId="{476E6AF2-D1B9-4ABB-85CF-602895CB0C3C}" type="parTrans" cxnId="{B81AC511-6A23-475D-B49D-6BCFE4C262AB}">
      <dgm:prSet/>
      <dgm:spPr/>
      <dgm:t>
        <a:bodyPr/>
        <a:lstStyle/>
        <a:p>
          <a:endParaRPr lang="ru-RU"/>
        </a:p>
      </dgm:t>
    </dgm:pt>
    <dgm:pt modelId="{8702C3FE-4538-4335-B7CA-4AD8572D43E4}" type="sibTrans" cxnId="{B81AC511-6A23-475D-B49D-6BCFE4C262AB}">
      <dgm:prSet/>
      <dgm:spPr/>
      <dgm:t>
        <a:bodyPr/>
        <a:lstStyle/>
        <a:p>
          <a:endParaRPr lang="ru-RU"/>
        </a:p>
      </dgm:t>
    </dgm:pt>
    <dgm:pt modelId="{F4E52218-C0DE-4160-B5A3-30E1F89363CF}">
      <dgm:prSet phldrT="[Текст]"/>
      <dgm:spPr/>
      <dgm:t>
        <a:bodyPr/>
        <a:lstStyle/>
        <a:p>
          <a:r>
            <a:rPr lang="ru-RU" dirty="0"/>
            <a:t>индивидуализированное</a:t>
          </a:r>
        </a:p>
      </dgm:t>
    </dgm:pt>
    <dgm:pt modelId="{045CEBC6-F409-48FC-9F6A-C89E74AEE6E1}" type="parTrans" cxnId="{79DE2ED0-0BF0-45B3-8D92-BD3C9912AAEA}">
      <dgm:prSet/>
      <dgm:spPr/>
      <dgm:t>
        <a:bodyPr/>
        <a:lstStyle/>
        <a:p>
          <a:endParaRPr lang="ru-RU"/>
        </a:p>
      </dgm:t>
    </dgm:pt>
    <dgm:pt modelId="{07355801-CAB8-4CAA-8E30-F64E6406C9DC}" type="sibTrans" cxnId="{79DE2ED0-0BF0-45B3-8D92-BD3C9912AAEA}">
      <dgm:prSet/>
      <dgm:spPr/>
      <dgm:t>
        <a:bodyPr/>
        <a:lstStyle/>
        <a:p>
          <a:endParaRPr lang="ru-RU"/>
        </a:p>
      </dgm:t>
    </dgm:pt>
    <dgm:pt modelId="{602B0E4D-289A-48DB-988B-0DB834D6A708}">
      <dgm:prSet/>
      <dgm:spPr/>
      <dgm:t>
        <a:bodyPr/>
        <a:lstStyle/>
        <a:p>
          <a:r>
            <a:rPr lang="ru-RU" dirty="0"/>
            <a:t>совокупное</a:t>
          </a:r>
        </a:p>
      </dgm:t>
    </dgm:pt>
    <dgm:pt modelId="{522B9E3E-C0DC-49B4-8058-628BC1F110CA}" type="parTrans" cxnId="{59445B7B-B491-4388-B2E9-191C5211FD5B}">
      <dgm:prSet/>
      <dgm:spPr/>
      <dgm:t>
        <a:bodyPr/>
        <a:lstStyle/>
        <a:p>
          <a:endParaRPr lang="ru-RU"/>
        </a:p>
      </dgm:t>
    </dgm:pt>
    <dgm:pt modelId="{C567F26C-DD85-4B47-8B26-7E2D9FC5DF04}" type="sibTrans" cxnId="{59445B7B-B491-4388-B2E9-191C5211FD5B}">
      <dgm:prSet/>
      <dgm:spPr/>
      <dgm:t>
        <a:bodyPr/>
        <a:lstStyle/>
        <a:p>
          <a:endParaRPr lang="ru-RU"/>
        </a:p>
      </dgm:t>
    </dgm:pt>
    <dgm:pt modelId="{D52241F3-3813-4300-B71C-6AB8E0305177}" type="pres">
      <dgm:prSet presAssocID="{7C988DA1-0136-418E-B331-A418D0C51FE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4DE5E4E-526A-4A8E-825E-2A70AB1F32B1}" type="pres">
      <dgm:prSet presAssocID="{39DA56FE-DE8E-45C3-9926-958609D5B4DD}" presName="hierRoot1" presStyleCnt="0"/>
      <dgm:spPr/>
    </dgm:pt>
    <dgm:pt modelId="{B15CDC35-890F-4F02-A767-022529328A5E}" type="pres">
      <dgm:prSet presAssocID="{39DA56FE-DE8E-45C3-9926-958609D5B4DD}" presName="composite" presStyleCnt="0"/>
      <dgm:spPr/>
    </dgm:pt>
    <dgm:pt modelId="{54EA1A84-74F3-4D9D-B540-7ABDED3011A3}" type="pres">
      <dgm:prSet presAssocID="{39DA56FE-DE8E-45C3-9926-958609D5B4DD}" presName="background" presStyleLbl="node0" presStyleIdx="0" presStyleCnt="1"/>
      <dgm:spPr/>
    </dgm:pt>
    <dgm:pt modelId="{C5B71299-3CDA-4178-A178-9D0883F061BC}" type="pres">
      <dgm:prSet presAssocID="{39DA56FE-DE8E-45C3-9926-958609D5B4DD}" presName="text" presStyleLbl="fgAcc0" presStyleIdx="0" presStyleCnt="1" custScaleX="1919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30D9C8-F260-46AB-B702-796EF411247B}" type="pres">
      <dgm:prSet presAssocID="{39DA56FE-DE8E-45C3-9926-958609D5B4DD}" presName="hierChild2" presStyleCnt="0"/>
      <dgm:spPr/>
    </dgm:pt>
    <dgm:pt modelId="{D7AC2B8A-5BD3-4F2A-87F5-1748875BF5C2}" type="pres">
      <dgm:prSet presAssocID="{00FEEDC9-4FC4-48BF-9DD8-63FFBAB254AD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F254720-61F0-49B5-949C-E10FF65FD083}" type="pres">
      <dgm:prSet presAssocID="{3C9189DC-7468-4A24-8701-8AAE7495C3E6}" presName="hierRoot2" presStyleCnt="0"/>
      <dgm:spPr/>
    </dgm:pt>
    <dgm:pt modelId="{C333EF12-AB18-49CE-B38E-F8004028A527}" type="pres">
      <dgm:prSet presAssocID="{3C9189DC-7468-4A24-8701-8AAE7495C3E6}" presName="composite2" presStyleCnt="0"/>
      <dgm:spPr/>
    </dgm:pt>
    <dgm:pt modelId="{2F40319E-D304-4FD3-A9DB-87D2D92A02E3}" type="pres">
      <dgm:prSet presAssocID="{3C9189DC-7468-4A24-8701-8AAE7495C3E6}" presName="background2" presStyleLbl="node2" presStyleIdx="0" presStyleCnt="2"/>
      <dgm:spPr/>
    </dgm:pt>
    <dgm:pt modelId="{43E7A6FD-0528-4A06-B521-78F1F2AA0839}" type="pres">
      <dgm:prSet presAssocID="{3C9189DC-7468-4A24-8701-8AAE7495C3E6}" presName="text2" presStyleLbl="fgAcc2" presStyleIdx="0" presStyleCnt="2" custScaleX="1919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4F325D-45BA-4314-B5EA-6E4B17D4445C}" type="pres">
      <dgm:prSet presAssocID="{3C9189DC-7468-4A24-8701-8AAE7495C3E6}" presName="hierChild3" presStyleCnt="0"/>
      <dgm:spPr/>
    </dgm:pt>
    <dgm:pt modelId="{DA3B0F98-A53D-439F-8746-7901636DFA09}" type="pres">
      <dgm:prSet presAssocID="{E5F22384-80F4-40E8-9F6F-FF08CD6C6D9E}" presName="Name17" presStyleLbl="parChTrans1D3" presStyleIdx="0" presStyleCnt="4"/>
      <dgm:spPr/>
      <dgm:t>
        <a:bodyPr/>
        <a:lstStyle/>
        <a:p>
          <a:endParaRPr lang="ru-RU"/>
        </a:p>
      </dgm:t>
    </dgm:pt>
    <dgm:pt modelId="{C48011BC-1561-4B16-AB40-8A20275A11C1}" type="pres">
      <dgm:prSet presAssocID="{BEF0F0A5-EBA2-446B-B8F2-D69512D4F7D1}" presName="hierRoot3" presStyleCnt="0"/>
      <dgm:spPr/>
    </dgm:pt>
    <dgm:pt modelId="{A3FF1DE5-2C61-4FD3-8463-169635812ED2}" type="pres">
      <dgm:prSet presAssocID="{BEF0F0A5-EBA2-446B-B8F2-D69512D4F7D1}" presName="composite3" presStyleCnt="0"/>
      <dgm:spPr/>
    </dgm:pt>
    <dgm:pt modelId="{3D880B86-4123-474A-856F-7B28A86E616F}" type="pres">
      <dgm:prSet presAssocID="{BEF0F0A5-EBA2-446B-B8F2-D69512D4F7D1}" presName="background3" presStyleLbl="node3" presStyleIdx="0" presStyleCnt="4"/>
      <dgm:spPr/>
    </dgm:pt>
    <dgm:pt modelId="{004E5B94-0517-497C-B37D-00A58D011EE2}" type="pres">
      <dgm:prSet presAssocID="{BEF0F0A5-EBA2-446B-B8F2-D69512D4F7D1}" presName="text3" presStyleLbl="fgAcc3" presStyleIdx="0" presStyleCnt="4" custScaleX="191973" custLinFactNeighborY="55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B67BAB-44F4-4511-96FB-0600DC667F26}" type="pres">
      <dgm:prSet presAssocID="{BEF0F0A5-EBA2-446B-B8F2-D69512D4F7D1}" presName="hierChild4" presStyleCnt="0"/>
      <dgm:spPr/>
    </dgm:pt>
    <dgm:pt modelId="{50F2E9B4-34C2-411A-A271-979A6ED921B1}" type="pres">
      <dgm:prSet presAssocID="{86EFED46-BA6B-4BA1-99DA-2BE991773D19}" presName="Name17" presStyleLbl="parChTrans1D3" presStyleIdx="1" presStyleCnt="4"/>
      <dgm:spPr/>
      <dgm:t>
        <a:bodyPr/>
        <a:lstStyle/>
        <a:p>
          <a:endParaRPr lang="ru-RU"/>
        </a:p>
      </dgm:t>
    </dgm:pt>
    <dgm:pt modelId="{89299ABC-081A-45E6-847A-9E1B96682B29}" type="pres">
      <dgm:prSet presAssocID="{E213EFD7-7501-4632-B1B2-751CB504E18E}" presName="hierRoot3" presStyleCnt="0"/>
      <dgm:spPr/>
    </dgm:pt>
    <dgm:pt modelId="{8A2FB829-1D72-4B8E-B5D9-88E3D975E592}" type="pres">
      <dgm:prSet presAssocID="{E213EFD7-7501-4632-B1B2-751CB504E18E}" presName="composite3" presStyleCnt="0"/>
      <dgm:spPr/>
    </dgm:pt>
    <dgm:pt modelId="{CF51FEA7-C898-4739-ABDD-741AA0BE7B50}" type="pres">
      <dgm:prSet presAssocID="{E213EFD7-7501-4632-B1B2-751CB504E18E}" presName="background3" presStyleLbl="node3" presStyleIdx="1" presStyleCnt="4"/>
      <dgm:spPr/>
    </dgm:pt>
    <dgm:pt modelId="{B35380B5-8E73-4DD7-AEC1-4E84F41BB6C7}" type="pres">
      <dgm:prSet presAssocID="{E213EFD7-7501-4632-B1B2-751CB504E18E}" presName="text3" presStyleLbl="fgAcc3" presStyleIdx="1" presStyleCnt="4" custScaleX="1919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D10C99-5EC0-48D4-A3C6-CB7C3CA1F86C}" type="pres">
      <dgm:prSet presAssocID="{E213EFD7-7501-4632-B1B2-751CB504E18E}" presName="hierChild4" presStyleCnt="0"/>
      <dgm:spPr/>
    </dgm:pt>
    <dgm:pt modelId="{2A7EE8A7-1AF1-4EBA-AC41-ED185E60AEA8}" type="pres">
      <dgm:prSet presAssocID="{476E6AF2-D1B9-4ABB-85CF-602895CB0C3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A26FD33E-E3E9-4E72-AD64-372BD03B5226}" type="pres">
      <dgm:prSet presAssocID="{12AE10FE-37F2-45F9-9D2C-4F9B4CE25BF8}" presName="hierRoot2" presStyleCnt="0"/>
      <dgm:spPr/>
    </dgm:pt>
    <dgm:pt modelId="{50E23956-7FAC-4426-8B17-59B15F430FDF}" type="pres">
      <dgm:prSet presAssocID="{12AE10FE-37F2-45F9-9D2C-4F9B4CE25BF8}" presName="composite2" presStyleCnt="0"/>
      <dgm:spPr/>
    </dgm:pt>
    <dgm:pt modelId="{F5B691D6-71A0-422F-B0E5-B79504C0E57B}" type="pres">
      <dgm:prSet presAssocID="{12AE10FE-37F2-45F9-9D2C-4F9B4CE25BF8}" presName="background2" presStyleLbl="node2" presStyleIdx="1" presStyleCnt="2"/>
      <dgm:spPr/>
    </dgm:pt>
    <dgm:pt modelId="{2925A548-19E1-4EC8-AC90-63B00095A3EE}" type="pres">
      <dgm:prSet presAssocID="{12AE10FE-37F2-45F9-9D2C-4F9B4CE25BF8}" presName="text2" presStyleLbl="fgAcc2" presStyleIdx="1" presStyleCnt="2" custScaleX="1919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F9786D-48E2-492A-B38F-F6FE0E1CFFE2}" type="pres">
      <dgm:prSet presAssocID="{12AE10FE-37F2-45F9-9D2C-4F9B4CE25BF8}" presName="hierChild3" presStyleCnt="0"/>
      <dgm:spPr/>
    </dgm:pt>
    <dgm:pt modelId="{13944DCB-1DF4-48AD-A030-86FE77CF2699}" type="pres">
      <dgm:prSet presAssocID="{045CEBC6-F409-48FC-9F6A-C89E74AEE6E1}" presName="Name17" presStyleLbl="parChTrans1D3" presStyleIdx="2" presStyleCnt="4"/>
      <dgm:spPr/>
      <dgm:t>
        <a:bodyPr/>
        <a:lstStyle/>
        <a:p>
          <a:endParaRPr lang="ru-RU"/>
        </a:p>
      </dgm:t>
    </dgm:pt>
    <dgm:pt modelId="{71CDF3B5-B175-43D7-8412-3A550DE8D888}" type="pres">
      <dgm:prSet presAssocID="{F4E52218-C0DE-4160-B5A3-30E1F89363CF}" presName="hierRoot3" presStyleCnt="0"/>
      <dgm:spPr/>
    </dgm:pt>
    <dgm:pt modelId="{77AD08C7-BC0E-4639-A983-5EC0DD0A4B98}" type="pres">
      <dgm:prSet presAssocID="{F4E52218-C0DE-4160-B5A3-30E1F89363CF}" presName="composite3" presStyleCnt="0"/>
      <dgm:spPr/>
    </dgm:pt>
    <dgm:pt modelId="{1CC7BB95-ED7A-409A-A3C4-4BB1AC1B70F9}" type="pres">
      <dgm:prSet presAssocID="{F4E52218-C0DE-4160-B5A3-30E1F89363CF}" presName="background3" presStyleLbl="node3" presStyleIdx="2" presStyleCnt="4"/>
      <dgm:spPr/>
    </dgm:pt>
    <dgm:pt modelId="{B0673C45-BC7B-4436-AD8B-7B34D14CE427}" type="pres">
      <dgm:prSet presAssocID="{F4E52218-C0DE-4160-B5A3-30E1F89363CF}" presName="text3" presStyleLbl="fgAcc3" presStyleIdx="2" presStyleCnt="4" custScaleX="1919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910DA0-EBD9-4635-B968-55DC71A5B265}" type="pres">
      <dgm:prSet presAssocID="{F4E52218-C0DE-4160-B5A3-30E1F89363CF}" presName="hierChild4" presStyleCnt="0"/>
      <dgm:spPr/>
    </dgm:pt>
    <dgm:pt modelId="{B07C293F-E823-45AB-9CDB-2411603D05E4}" type="pres">
      <dgm:prSet presAssocID="{522B9E3E-C0DC-49B4-8058-628BC1F110CA}" presName="Name17" presStyleLbl="parChTrans1D3" presStyleIdx="3" presStyleCnt="4"/>
      <dgm:spPr/>
      <dgm:t>
        <a:bodyPr/>
        <a:lstStyle/>
        <a:p>
          <a:endParaRPr lang="ru-RU"/>
        </a:p>
      </dgm:t>
    </dgm:pt>
    <dgm:pt modelId="{2E4B4037-D343-41A5-8DDF-F94F047B8F3E}" type="pres">
      <dgm:prSet presAssocID="{602B0E4D-289A-48DB-988B-0DB834D6A708}" presName="hierRoot3" presStyleCnt="0"/>
      <dgm:spPr/>
    </dgm:pt>
    <dgm:pt modelId="{1F8550BC-3847-4492-9DE3-190121820BFD}" type="pres">
      <dgm:prSet presAssocID="{602B0E4D-289A-48DB-988B-0DB834D6A708}" presName="composite3" presStyleCnt="0"/>
      <dgm:spPr/>
    </dgm:pt>
    <dgm:pt modelId="{36AFC22B-EF4F-47B3-BC56-474404E44687}" type="pres">
      <dgm:prSet presAssocID="{602B0E4D-289A-48DB-988B-0DB834D6A708}" presName="background3" presStyleLbl="node3" presStyleIdx="3" presStyleCnt="4"/>
      <dgm:spPr/>
    </dgm:pt>
    <dgm:pt modelId="{A7A094B1-DC64-49A5-B792-DE975934FAA6}" type="pres">
      <dgm:prSet presAssocID="{602B0E4D-289A-48DB-988B-0DB834D6A708}" presName="text3" presStyleLbl="fgAcc3" presStyleIdx="3" presStyleCnt="4" custLinFactNeighborX="37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52AC04-1A38-47C0-BB65-0F204F8A6AF0}" type="pres">
      <dgm:prSet presAssocID="{602B0E4D-289A-48DB-988B-0DB834D6A708}" presName="hierChild4" presStyleCnt="0"/>
      <dgm:spPr/>
    </dgm:pt>
  </dgm:ptLst>
  <dgm:cxnLst>
    <dgm:cxn modelId="{919CE8F0-40EA-4059-9B27-C3AFFB18ED72}" srcId="{39DA56FE-DE8E-45C3-9926-958609D5B4DD}" destId="{3C9189DC-7468-4A24-8701-8AAE7495C3E6}" srcOrd="0" destOrd="0" parTransId="{00FEEDC9-4FC4-48BF-9DD8-63FFBAB254AD}" sibTransId="{EE3FED5E-1B7A-4D8B-B376-ACB992932E14}"/>
    <dgm:cxn modelId="{0A422919-540B-4B7D-9B9D-D5ABD150EC30}" type="presOf" srcId="{476E6AF2-D1B9-4ABB-85CF-602895CB0C3C}" destId="{2A7EE8A7-1AF1-4EBA-AC41-ED185E60AEA8}" srcOrd="0" destOrd="0" presId="urn:microsoft.com/office/officeart/2005/8/layout/hierarchy1"/>
    <dgm:cxn modelId="{4C48B7C3-0471-4EBA-BD60-7C3C79F574FC}" type="presOf" srcId="{12AE10FE-37F2-45F9-9D2C-4F9B4CE25BF8}" destId="{2925A548-19E1-4EC8-AC90-63B00095A3EE}" srcOrd="0" destOrd="0" presId="urn:microsoft.com/office/officeart/2005/8/layout/hierarchy1"/>
    <dgm:cxn modelId="{42903727-24C6-49CA-BEAE-CB5793D6B40E}" srcId="{3C9189DC-7468-4A24-8701-8AAE7495C3E6}" destId="{E213EFD7-7501-4632-B1B2-751CB504E18E}" srcOrd="1" destOrd="0" parTransId="{86EFED46-BA6B-4BA1-99DA-2BE991773D19}" sibTransId="{FFE5BC19-B291-443B-8E01-F18F4C319F97}"/>
    <dgm:cxn modelId="{5A576960-A2E7-4891-8EBC-35B26F9E069A}" type="presOf" srcId="{045CEBC6-F409-48FC-9F6A-C89E74AEE6E1}" destId="{13944DCB-1DF4-48AD-A030-86FE77CF2699}" srcOrd="0" destOrd="0" presId="urn:microsoft.com/office/officeart/2005/8/layout/hierarchy1"/>
    <dgm:cxn modelId="{31931BC8-6634-4488-8EB1-EE2B5B1152A6}" type="presOf" srcId="{3C9189DC-7468-4A24-8701-8AAE7495C3E6}" destId="{43E7A6FD-0528-4A06-B521-78F1F2AA0839}" srcOrd="0" destOrd="0" presId="urn:microsoft.com/office/officeart/2005/8/layout/hierarchy1"/>
    <dgm:cxn modelId="{61148B28-DAC7-4CF6-B37E-72B555A84CBE}" type="presOf" srcId="{7C988DA1-0136-418E-B331-A418D0C51FE0}" destId="{D52241F3-3813-4300-B71C-6AB8E0305177}" srcOrd="0" destOrd="0" presId="urn:microsoft.com/office/officeart/2005/8/layout/hierarchy1"/>
    <dgm:cxn modelId="{92CD37F0-1AE7-458E-AC9D-B1F9BE57D467}" type="presOf" srcId="{E5F22384-80F4-40E8-9F6F-FF08CD6C6D9E}" destId="{DA3B0F98-A53D-439F-8746-7901636DFA09}" srcOrd="0" destOrd="0" presId="urn:microsoft.com/office/officeart/2005/8/layout/hierarchy1"/>
    <dgm:cxn modelId="{C30DCA99-3D53-4046-B74A-7CDA31B6B5E1}" type="presOf" srcId="{522B9E3E-C0DC-49B4-8058-628BC1F110CA}" destId="{B07C293F-E823-45AB-9CDB-2411603D05E4}" srcOrd="0" destOrd="0" presId="urn:microsoft.com/office/officeart/2005/8/layout/hierarchy1"/>
    <dgm:cxn modelId="{59445B7B-B491-4388-B2E9-191C5211FD5B}" srcId="{12AE10FE-37F2-45F9-9D2C-4F9B4CE25BF8}" destId="{602B0E4D-289A-48DB-988B-0DB834D6A708}" srcOrd="1" destOrd="0" parTransId="{522B9E3E-C0DC-49B4-8058-628BC1F110CA}" sibTransId="{C567F26C-DD85-4B47-8B26-7E2D9FC5DF04}"/>
    <dgm:cxn modelId="{1E130048-495E-467C-AB2D-A54FBC572DE2}" type="presOf" srcId="{E213EFD7-7501-4632-B1B2-751CB504E18E}" destId="{B35380B5-8E73-4DD7-AEC1-4E84F41BB6C7}" srcOrd="0" destOrd="0" presId="urn:microsoft.com/office/officeart/2005/8/layout/hierarchy1"/>
    <dgm:cxn modelId="{466B3783-D45F-4D92-A312-A3A212C2D1EA}" type="presOf" srcId="{00FEEDC9-4FC4-48BF-9DD8-63FFBAB254AD}" destId="{D7AC2B8A-5BD3-4F2A-87F5-1748875BF5C2}" srcOrd="0" destOrd="0" presId="urn:microsoft.com/office/officeart/2005/8/layout/hierarchy1"/>
    <dgm:cxn modelId="{308AB3BB-112D-4347-AE73-6B366A3C0699}" type="presOf" srcId="{BEF0F0A5-EBA2-446B-B8F2-D69512D4F7D1}" destId="{004E5B94-0517-497C-B37D-00A58D011EE2}" srcOrd="0" destOrd="0" presId="urn:microsoft.com/office/officeart/2005/8/layout/hierarchy1"/>
    <dgm:cxn modelId="{93B5EC3C-D037-42AA-A507-A3AD1890761F}" srcId="{7C988DA1-0136-418E-B331-A418D0C51FE0}" destId="{39DA56FE-DE8E-45C3-9926-958609D5B4DD}" srcOrd="0" destOrd="0" parTransId="{671E3871-53C7-4575-9A15-BAB45959598D}" sibTransId="{5E07E835-BBCE-4722-9FEB-8553B532F697}"/>
    <dgm:cxn modelId="{79DE2ED0-0BF0-45B3-8D92-BD3C9912AAEA}" srcId="{12AE10FE-37F2-45F9-9D2C-4F9B4CE25BF8}" destId="{F4E52218-C0DE-4160-B5A3-30E1F89363CF}" srcOrd="0" destOrd="0" parTransId="{045CEBC6-F409-48FC-9F6A-C89E74AEE6E1}" sibTransId="{07355801-CAB8-4CAA-8E30-F64E6406C9DC}"/>
    <dgm:cxn modelId="{DD6CAD8C-F4D0-4C0C-A9B5-873BFE4A4DB6}" type="presOf" srcId="{39DA56FE-DE8E-45C3-9926-958609D5B4DD}" destId="{C5B71299-3CDA-4178-A178-9D0883F061BC}" srcOrd="0" destOrd="0" presId="urn:microsoft.com/office/officeart/2005/8/layout/hierarchy1"/>
    <dgm:cxn modelId="{05BA9945-AACA-42A6-870E-FF3183FCB828}" type="presOf" srcId="{602B0E4D-289A-48DB-988B-0DB834D6A708}" destId="{A7A094B1-DC64-49A5-B792-DE975934FAA6}" srcOrd="0" destOrd="0" presId="urn:microsoft.com/office/officeart/2005/8/layout/hierarchy1"/>
    <dgm:cxn modelId="{B81AC511-6A23-475D-B49D-6BCFE4C262AB}" srcId="{39DA56FE-DE8E-45C3-9926-958609D5B4DD}" destId="{12AE10FE-37F2-45F9-9D2C-4F9B4CE25BF8}" srcOrd="1" destOrd="0" parTransId="{476E6AF2-D1B9-4ABB-85CF-602895CB0C3C}" sibTransId="{8702C3FE-4538-4335-B7CA-4AD8572D43E4}"/>
    <dgm:cxn modelId="{2F2437BD-F5BA-44EC-A48E-188B866B0DD5}" type="presOf" srcId="{F4E52218-C0DE-4160-B5A3-30E1F89363CF}" destId="{B0673C45-BC7B-4436-AD8B-7B34D14CE427}" srcOrd="0" destOrd="0" presId="urn:microsoft.com/office/officeart/2005/8/layout/hierarchy1"/>
    <dgm:cxn modelId="{0D8234CD-EF76-4549-A8A6-C05D49BAE4CE}" srcId="{3C9189DC-7468-4A24-8701-8AAE7495C3E6}" destId="{BEF0F0A5-EBA2-446B-B8F2-D69512D4F7D1}" srcOrd="0" destOrd="0" parTransId="{E5F22384-80F4-40E8-9F6F-FF08CD6C6D9E}" sibTransId="{4AB50C6D-E5E2-4882-8AC9-278B1C838303}"/>
    <dgm:cxn modelId="{11BC2F78-097A-416C-9EEA-377C33B7C16D}" type="presOf" srcId="{86EFED46-BA6B-4BA1-99DA-2BE991773D19}" destId="{50F2E9B4-34C2-411A-A271-979A6ED921B1}" srcOrd="0" destOrd="0" presId="urn:microsoft.com/office/officeart/2005/8/layout/hierarchy1"/>
    <dgm:cxn modelId="{26D5C9B4-44E6-40F1-96C4-A3A2DF05FAF3}" type="presParOf" srcId="{D52241F3-3813-4300-B71C-6AB8E0305177}" destId="{74DE5E4E-526A-4A8E-825E-2A70AB1F32B1}" srcOrd="0" destOrd="0" presId="urn:microsoft.com/office/officeart/2005/8/layout/hierarchy1"/>
    <dgm:cxn modelId="{A8CDB631-0516-4F7A-B178-4CD5E940A00E}" type="presParOf" srcId="{74DE5E4E-526A-4A8E-825E-2A70AB1F32B1}" destId="{B15CDC35-890F-4F02-A767-022529328A5E}" srcOrd="0" destOrd="0" presId="urn:microsoft.com/office/officeart/2005/8/layout/hierarchy1"/>
    <dgm:cxn modelId="{88009465-618E-4854-AD57-94916F09F3EC}" type="presParOf" srcId="{B15CDC35-890F-4F02-A767-022529328A5E}" destId="{54EA1A84-74F3-4D9D-B540-7ABDED3011A3}" srcOrd="0" destOrd="0" presId="urn:microsoft.com/office/officeart/2005/8/layout/hierarchy1"/>
    <dgm:cxn modelId="{D6C2E602-910B-4F36-94CE-5DD566A6E066}" type="presParOf" srcId="{B15CDC35-890F-4F02-A767-022529328A5E}" destId="{C5B71299-3CDA-4178-A178-9D0883F061BC}" srcOrd="1" destOrd="0" presId="urn:microsoft.com/office/officeart/2005/8/layout/hierarchy1"/>
    <dgm:cxn modelId="{21865DF7-F10F-406B-BBFF-51C197798124}" type="presParOf" srcId="{74DE5E4E-526A-4A8E-825E-2A70AB1F32B1}" destId="{0730D9C8-F260-46AB-B702-796EF411247B}" srcOrd="1" destOrd="0" presId="urn:microsoft.com/office/officeart/2005/8/layout/hierarchy1"/>
    <dgm:cxn modelId="{50B76A41-057A-4091-BFF5-089B6842E79A}" type="presParOf" srcId="{0730D9C8-F260-46AB-B702-796EF411247B}" destId="{D7AC2B8A-5BD3-4F2A-87F5-1748875BF5C2}" srcOrd="0" destOrd="0" presId="urn:microsoft.com/office/officeart/2005/8/layout/hierarchy1"/>
    <dgm:cxn modelId="{94ABA1C9-4820-4740-9C15-84DD8FE43767}" type="presParOf" srcId="{0730D9C8-F260-46AB-B702-796EF411247B}" destId="{FF254720-61F0-49B5-949C-E10FF65FD083}" srcOrd="1" destOrd="0" presId="urn:microsoft.com/office/officeart/2005/8/layout/hierarchy1"/>
    <dgm:cxn modelId="{09F4250A-3C32-472F-8473-B04A3348BBD5}" type="presParOf" srcId="{FF254720-61F0-49B5-949C-E10FF65FD083}" destId="{C333EF12-AB18-49CE-B38E-F8004028A527}" srcOrd="0" destOrd="0" presId="urn:microsoft.com/office/officeart/2005/8/layout/hierarchy1"/>
    <dgm:cxn modelId="{F4CF4148-68F9-42D9-9A5C-B29C3906113B}" type="presParOf" srcId="{C333EF12-AB18-49CE-B38E-F8004028A527}" destId="{2F40319E-D304-4FD3-A9DB-87D2D92A02E3}" srcOrd="0" destOrd="0" presId="urn:microsoft.com/office/officeart/2005/8/layout/hierarchy1"/>
    <dgm:cxn modelId="{5C061BA9-26F7-4587-9A2A-62C7502F98E3}" type="presParOf" srcId="{C333EF12-AB18-49CE-B38E-F8004028A527}" destId="{43E7A6FD-0528-4A06-B521-78F1F2AA0839}" srcOrd="1" destOrd="0" presId="urn:microsoft.com/office/officeart/2005/8/layout/hierarchy1"/>
    <dgm:cxn modelId="{C9A79169-C823-44DB-AFD1-A0F9BFD742B4}" type="presParOf" srcId="{FF254720-61F0-49B5-949C-E10FF65FD083}" destId="{E94F325D-45BA-4314-B5EA-6E4B17D4445C}" srcOrd="1" destOrd="0" presId="urn:microsoft.com/office/officeart/2005/8/layout/hierarchy1"/>
    <dgm:cxn modelId="{ECA7285E-DFC6-4AC1-9DFE-39ED2BEB7982}" type="presParOf" srcId="{E94F325D-45BA-4314-B5EA-6E4B17D4445C}" destId="{DA3B0F98-A53D-439F-8746-7901636DFA09}" srcOrd="0" destOrd="0" presId="urn:microsoft.com/office/officeart/2005/8/layout/hierarchy1"/>
    <dgm:cxn modelId="{FABD9AD5-EFBF-457C-BBC9-B52CE15EF1E2}" type="presParOf" srcId="{E94F325D-45BA-4314-B5EA-6E4B17D4445C}" destId="{C48011BC-1561-4B16-AB40-8A20275A11C1}" srcOrd="1" destOrd="0" presId="urn:microsoft.com/office/officeart/2005/8/layout/hierarchy1"/>
    <dgm:cxn modelId="{F32F19CC-C3E9-4BD8-99DF-EB0F96E5D09E}" type="presParOf" srcId="{C48011BC-1561-4B16-AB40-8A20275A11C1}" destId="{A3FF1DE5-2C61-4FD3-8463-169635812ED2}" srcOrd="0" destOrd="0" presId="urn:microsoft.com/office/officeart/2005/8/layout/hierarchy1"/>
    <dgm:cxn modelId="{262AA087-BB6E-414C-A1F8-30A9F5E43D41}" type="presParOf" srcId="{A3FF1DE5-2C61-4FD3-8463-169635812ED2}" destId="{3D880B86-4123-474A-856F-7B28A86E616F}" srcOrd="0" destOrd="0" presId="urn:microsoft.com/office/officeart/2005/8/layout/hierarchy1"/>
    <dgm:cxn modelId="{5A003FDD-157E-4BF4-8838-81C69DF70E0C}" type="presParOf" srcId="{A3FF1DE5-2C61-4FD3-8463-169635812ED2}" destId="{004E5B94-0517-497C-B37D-00A58D011EE2}" srcOrd="1" destOrd="0" presId="urn:microsoft.com/office/officeart/2005/8/layout/hierarchy1"/>
    <dgm:cxn modelId="{562326F1-F348-467A-9899-63F1C0A27034}" type="presParOf" srcId="{C48011BC-1561-4B16-AB40-8A20275A11C1}" destId="{EDB67BAB-44F4-4511-96FB-0600DC667F26}" srcOrd="1" destOrd="0" presId="urn:microsoft.com/office/officeart/2005/8/layout/hierarchy1"/>
    <dgm:cxn modelId="{6ED59873-189C-429B-86EA-98FE07D18FC6}" type="presParOf" srcId="{E94F325D-45BA-4314-B5EA-6E4B17D4445C}" destId="{50F2E9B4-34C2-411A-A271-979A6ED921B1}" srcOrd="2" destOrd="0" presId="urn:microsoft.com/office/officeart/2005/8/layout/hierarchy1"/>
    <dgm:cxn modelId="{B3E3F3B6-528A-4E5B-907A-4548D67F8F04}" type="presParOf" srcId="{E94F325D-45BA-4314-B5EA-6E4B17D4445C}" destId="{89299ABC-081A-45E6-847A-9E1B96682B29}" srcOrd="3" destOrd="0" presId="urn:microsoft.com/office/officeart/2005/8/layout/hierarchy1"/>
    <dgm:cxn modelId="{56633473-EF99-4F5F-BBF8-6B40522F46FA}" type="presParOf" srcId="{89299ABC-081A-45E6-847A-9E1B96682B29}" destId="{8A2FB829-1D72-4B8E-B5D9-88E3D975E592}" srcOrd="0" destOrd="0" presId="urn:microsoft.com/office/officeart/2005/8/layout/hierarchy1"/>
    <dgm:cxn modelId="{6C0D4AD3-E0D9-4BCF-AB14-A0B4E1840534}" type="presParOf" srcId="{8A2FB829-1D72-4B8E-B5D9-88E3D975E592}" destId="{CF51FEA7-C898-4739-ABDD-741AA0BE7B50}" srcOrd="0" destOrd="0" presId="urn:microsoft.com/office/officeart/2005/8/layout/hierarchy1"/>
    <dgm:cxn modelId="{DB903E0F-7C2B-432D-B5F4-184D3483F9CD}" type="presParOf" srcId="{8A2FB829-1D72-4B8E-B5D9-88E3D975E592}" destId="{B35380B5-8E73-4DD7-AEC1-4E84F41BB6C7}" srcOrd="1" destOrd="0" presId="urn:microsoft.com/office/officeart/2005/8/layout/hierarchy1"/>
    <dgm:cxn modelId="{DA84D278-14E1-4B96-8FDD-63A5EAC57CF4}" type="presParOf" srcId="{89299ABC-081A-45E6-847A-9E1B96682B29}" destId="{ADD10C99-5EC0-48D4-A3C6-CB7C3CA1F86C}" srcOrd="1" destOrd="0" presId="urn:microsoft.com/office/officeart/2005/8/layout/hierarchy1"/>
    <dgm:cxn modelId="{4A445415-ADE0-47EB-9D18-59A471B1A5DA}" type="presParOf" srcId="{0730D9C8-F260-46AB-B702-796EF411247B}" destId="{2A7EE8A7-1AF1-4EBA-AC41-ED185E60AEA8}" srcOrd="2" destOrd="0" presId="urn:microsoft.com/office/officeart/2005/8/layout/hierarchy1"/>
    <dgm:cxn modelId="{9093B97A-3E4B-4097-8E0A-252E858E435D}" type="presParOf" srcId="{0730D9C8-F260-46AB-B702-796EF411247B}" destId="{A26FD33E-E3E9-4E72-AD64-372BD03B5226}" srcOrd="3" destOrd="0" presId="urn:microsoft.com/office/officeart/2005/8/layout/hierarchy1"/>
    <dgm:cxn modelId="{74A42640-90FC-434B-AB44-458C73C1D8F8}" type="presParOf" srcId="{A26FD33E-E3E9-4E72-AD64-372BD03B5226}" destId="{50E23956-7FAC-4426-8B17-59B15F430FDF}" srcOrd="0" destOrd="0" presId="urn:microsoft.com/office/officeart/2005/8/layout/hierarchy1"/>
    <dgm:cxn modelId="{E21B8D83-64D3-45BE-AE54-929E7B734400}" type="presParOf" srcId="{50E23956-7FAC-4426-8B17-59B15F430FDF}" destId="{F5B691D6-71A0-422F-B0E5-B79504C0E57B}" srcOrd="0" destOrd="0" presId="urn:microsoft.com/office/officeart/2005/8/layout/hierarchy1"/>
    <dgm:cxn modelId="{ADF6226E-CC12-4D4B-80D6-B3DC7D9F1296}" type="presParOf" srcId="{50E23956-7FAC-4426-8B17-59B15F430FDF}" destId="{2925A548-19E1-4EC8-AC90-63B00095A3EE}" srcOrd="1" destOrd="0" presId="urn:microsoft.com/office/officeart/2005/8/layout/hierarchy1"/>
    <dgm:cxn modelId="{2BDB058E-5E61-4109-9B70-E6C8BD6B5BDB}" type="presParOf" srcId="{A26FD33E-E3E9-4E72-AD64-372BD03B5226}" destId="{04F9786D-48E2-492A-B38F-F6FE0E1CFFE2}" srcOrd="1" destOrd="0" presId="urn:microsoft.com/office/officeart/2005/8/layout/hierarchy1"/>
    <dgm:cxn modelId="{C6736EA2-09AB-4FF4-AD50-8F5155ECC90F}" type="presParOf" srcId="{04F9786D-48E2-492A-B38F-F6FE0E1CFFE2}" destId="{13944DCB-1DF4-48AD-A030-86FE77CF2699}" srcOrd="0" destOrd="0" presId="urn:microsoft.com/office/officeart/2005/8/layout/hierarchy1"/>
    <dgm:cxn modelId="{2C404EE7-ED72-4709-94EE-F61963AFD44C}" type="presParOf" srcId="{04F9786D-48E2-492A-B38F-F6FE0E1CFFE2}" destId="{71CDF3B5-B175-43D7-8412-3A550DE8D888}" srcOrd="1" destOrd="0" presId="urn:microsoft.com/office/officeart/2005/8/layout/hierarchy1"/>
    <dgm:cxn modelId="{93985C60-2580-4320-B646-7B6A9AB1AE7B}" type="presParOf" srcId="{71CDF3B5-B175-43D7-8412-3A550DE8D888}" destId="{77AD08C7-BC0E-4639-A983-5EC0DD0A4B98}" srcOrd="0" destOrd="0" presId="urn:microsoft.com/office/officeart/2005/8/layout/hierarchy1"/>
    <dgm:cxn modelId="{E5E3D89D-0050-4D35-9F4F-339A494854B3}" type="presParOf" srcId="{77AD08C7-BC0E-4639-A983-5EC0DD0A4B98}" destId="{1CC7BB95-ED7A-409A-A3C4-4BB1AC1B70F9}" srcOrd="0" destOrd="0" presId="urn:microsoft.com/office/officeart/2005/8/layout/hierarchy1"/>
    <dgm:cxn modelId="{F2892E40-90F4-4D7E-B687-FBA44508AB64}" type="presParOf" srcId="{77AD08C7-BC0E-4639-A983-5EC0DD0A4B98}" destId="{B0673C45-BC7B-4436-AD8B-7B34D14CE427}" srcOrd="1" destOrd="0" presId="urn:microsoft.com/office/officeart/2005/8/layout/hierarchy1"/>
    <dgm:cxn modelId="{4E0923CA-9565-400E-9084-DE5A20FFB43E}" type="presParOf" srcId="{71CDF3B5-B175-43D7-8412-3A550DE8D888}" destId="{21910DA0-EBD9-4635-B968-55DC71A5B265}" srcOrd="1" destOrd="0" presId="urn:microsoft.com/office/officeart/2005/8/layout/hierarchy1"/>
    <dgm:cxn modelId="{88702A4D-C835-4FAF-B8FE-95B18191EC8E}" type="presParOf" srcId="{04F9786D-48E2-492A-B38F-F6FE0E1CFFE2}" destId="{B07C293F-E823-45AB-9CDB-2411603D05E4}" srcOrd="2" destOrd="0" presId="urn:microsoft.com/office/officeart/2005/8/layout/hierarchy1"/>
    <dgm:cxn modelId="{AFB0245A-E975-47C2-B845-6D53EEFAD62D}" type="presParOf" srcId="{04F9786D-48E2-492A-B38F-F6FE0E1CFFE2}" destId="{2E4B4037-D343-41A5-8DDF-F94F047B8F3E}" srcOrd="3" destOrd="0" presId="urn:microsoft.com/office/officeart/2005/8/layout/hierarchy1"/>
    <dgm:cxn modelId="{D6A150D3-6D68-462F-9F7C-A8D7503DAACD}" type="presParOf" srcId="{2E4B4037-D343-41A5-8DDF-F94F047B8F3E}" destId="{1F8550BC-3847-4492-9DE3-190121820BFD}" srcOrd="0" destOrd="0" presId="urn:microsoft.com/office/officeart/2005/8/layout/hierarchy1"/>
    <dgm:cxn modelId="{4135AB78-32B5-4F65-93F6-6003039DB3F3}" type="presParOf" srcId="{1F8550BC-3847-4492-9DE3-190121820BFD}" destId="{36AFC22B-EF4F-47B3-BC56-474404E44687}" srcOrd="0" destOrd="0" presId="urn:microsoft.com/office/officeart/2005/8/layout/hierarchy1"/>
    <dgm:cxn modelId="{FF6AC48B-20A6-4240-8A8A-D793CC2E3D7C}" type="presParOf" srcId="{1F8550BC-3847-4492-9DE3-190121820BFD}" destId="{A7A094B1-DC64-49A5-B792-DE975934FAA6}" srcOrd="1" destOrd="0" presId="urn:microsoft.com/office/officeart/2005/8/layout/hierarchy1"/>
    <dgm:cxn modelId="{3B121AEA-9345-4A6F-868F-2806632FE1D0}" type="presParOf" srcId="{2E4B4037-D343-41A5-8DDF-F94F047B8F3E}" destId="{B552AC04-1A38-47C0-BB65-0F204F8A6AF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CE8B7F-1A30-470A-8112-8FA6530A3E0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36FF84-2BC4-4FEA-B42B-3D5760C25035}">
      <dgm:prSet phldrT="[Текст]"/>
      <dgm:spPr/>
      <dgm:t>
        <a:bodyPr/>
        <a:lstStyle/>
        <a:p>
          <a:r>
            <a:rPr lang="ru-RU" dirty="0"/>
            <a:t>Союзные организации</a:t>
          </a:r>
        </a:p>
      </dgm:t>
    </dgm:pt>
    <dgm:pt modelId="{642EF9B2-A49D-4059-9A69-C8D33250D232}" type="parTrans" cxnId="{161628E1-2E19-4E8D-A353-3DAEEEFF17D0}">
      <dgm:prSet/>
      <dgm:spPr/>
      <dgm:t>
        <a:bodyPr/>
        <a:lstStyle/>
        <a:p>
          <a:endParaRPr lang="ru-RU"/>
        </a:p>
      </dgm:t>
    </dgm:pt>
    <dgm:pt modelId="{FD608D02-A31D-4AA0-AAAF-CCB1EDBC080E}" type="sibTrans" cxnId="{161628E1-2E19-4E8D-A353-3DAEEEFF17D0}">
      <dgm:prSet/>
      <dgm:spPr/>
      <dgm:t>
        <a:bodyPr/>
        <a:lstStyle/>
        <a:p>
          <a:endParaRPr lang="ru-RU"/>
        </a:p>
      </dgm:t>
    </dgm:pt>
    <dgm:pt modelId="{BECD39F2-DC70-419A-9CCD-C3E2B87E9D0B}">
      <dgm:prSet phldrT="[Текст]"/>
      <dgm:spPr/>
      <dgm:t>
        <a:bodyPr/>
        <a:lstStyle/>
        <a:p>
          <a:r>
            <a:rPr lang="ru-RU" dirty="0"/>
            <a:t>Ориентация во вне</a:t>
          </a:r>
        </a:p>
      </dgm:t>
    </dgm:pt>
    <dgm:pt modelId="{3873E9A7-0F41-4025-BE68-013A06F1C279}" type="parTrans" cxnId="{B0789DC9-6F31-4BB9-BCAC-9FAA094C6345}">
      <dgm:prSet/>
      <dgm:spPr/>
      <dgm:t>
        <a:bodyPr/>
        <a:lstStyle/>
        <a:p>
          <a:endParaRPr lang="ru-RU"/>
        </a:p>
      </dgm:t>
    </dgm:pt>
    <dgm:pt modelId="{C6831506-A523-476A-9F64-37B8982ADA36}" type="sibTrans" cxnId="{B0789DC9-6F31-4BB9-BCAC-9FAA094C6345}">
      <dgm:prSet/>
      <dgm:spPr/>
      <dgm:t>
        <a:bodyPr/>
        <a:lstStyle/>
        <a:p>
          <a:endParaRPr lang="ru-RU"/>
        </a:p>
      </dgm:t>
    </dgm:pt>
    <dgm:pt modelId="{B767C394-DB68-4804-86D7-E72016EFAB19}">
      <dgm:prSet phldrT="[Текст]"/>
      <dgm:spPr/>
      <dgm:t>
        <a:bodyPr/>
        <a:lstStyle/>
        <a:p>
          <a:r>
            <a:rPr lang="ru-RU" dirty="0"/>
            <a:t>Ориентация на внутренних участников</a:t>
          </a:r>
        </a:p>
      </dgm:t>
    </dgm:pt>
    <dgm:pt modelId="{A8F14E14-38BA-4A5A-A189-A647833CA8E0}" type="parTrans" cxnId="{9B692367-0CB7-4ADF-87D6-CD3B68731245}">
      <dgm:prSet/>
      <dgm:spPr/>
      <dgm:t>
        <a:bodyPr/>
        <a:lstStyle/>
        <a:p>
          <a:endParaRPr lang="ru-RU"/>
        </a:p>
      </dgm:t>
    </dgm:pt>
    <dgm:pt modelId="{17DA26B8-90F0-490B-A65F-C8BB536CF111}" type="sibTrans" cxnId="{9B692367-0CB7-4ADF-87D6-CD3B68731245}">
      <dgm:prSet/>
      <dgm:spPr/>
      <dgm:t>
        <a:bodyPr/>
        <a:lstStyle/>
        <a:p>
          <a:endParaRPr lang="ru-RU"/>
        </a:p>
      </dgm:t>
    </dgm:pt>
    <dgm:pt modelId="{832E1BD9-58BD-447D-9B3D-5026D8AFD7C7}" type="pres">
      <dgm:prSet presAssocID="{3CCE8B7F-1A30-470A-8112-8FA6530A3E0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530233D-3FE0-400B-B278-476542AE1BC3}" type="pres">
      <dgm:prSet presAssocID="{9736FF84-2BC4-4FEA-B42B-3D5760C25035}" presName="hierRoot1" presStyleCnt="0"/>
      <dgm:spPr/>
    </dgm:pt>
    <dgm:pt modelId="{C2E65835-9187-49BB-BFC1-3F3B837DBAD8}" type="pres">
      <dgm:prSet presAssocID="{9736FF84-2BC4-4FEA-B42B-3D5760C25035}" presName="composite" presStyleCnt="0"/>
      <dgm:spPr/>
    </dgm:pt>
    <dgm:pt modelId="{CC3F3344-B5FC-40DD-9DDC-92225A38EE83}" type="pres">
      <dgm:prSet presAssocID="{9736FF84-2BC4-4FEA-B42B-3D5760C25035}" presName="background" presStyleLbl="node0" presStyleIdx="0" presStyleCnt="1"/>
      <dgm:spPr/>
    </dgm:pt>
    <dgm:pt modelId="{54F3ADA7-3CFB-4351-AE5E-725A2622100A}" type="pres">
      <dgm:prSet presAssocID="{9736FF84-2BC4-4FEA-B42B-3D5760C25035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B48F29-428C-4A80-82AB-E2F525FE4E40}" type="pres">
      <dgm:prSet presAssocID="{9736FF84-2BC4-4FEA-B42B-3D5760C25035}" presName="hierChild2" presStyleCnt="0"/>
      <dgm:spPr/>
    </dgm:pt>
    <dgm:pt modelId="{14416128-9CDE-44B5-856F-30F3A13CAB72}" type="pres">
      <dgm:prSet presAssocID="{3873E9A7-0F41-4025-BE68-013A06F1C279}" presName="Name10" presStyleLbl="parChTrans1D2" presStyleIdx="0" presStyleCnt="2"/>
      <dgm:spPr/>
      <dgm:t>
        <a:bodyPr/>
        <a:lstStyle/>
        <a:p>
          <a:endParaRPr lang="ru-RU"/>
        </a:p>
      </dgm:t>
    </dgm:pt>
    <dgm:pt modelId="{E979F934-4760-4FCA-8179-CC698B63EECA}" type="pres">
      <dgm:prSet presAssocID="{BECD39F2-DC70-419A-9CCD-C3E2B87E9D0B}" presName="hierRoot2" presStyleCnt="0"/>
      <dgm:spPr/>
    </dgm:pt>
    <dgm:pt modelId="{BB549697-97F2-4E93-ADD3-2E34EFD898EC}" type="pres">
      <dgm:prSet presAssocID="{BECD39F2-DC70-419A-9CCD-C3E2B87E9D0B}" presName="composite2" presStyleCnt="0"/>
      <dgm:spPr/>
    </dgm:pt>
    <dgm:pt modelId="{40C5AF02-117E-487B-90A2-2EFCBD136057}" type="pres">
      <dgm:prSet presAssocID="{BECD39F2-DC70-419A-9CCD-C3E2B87E9D0B}" presName="background2" presStyleLbl="node2" presStyleIdx="0" presStyleCnt="2"/>
      <dgm:spPr/>
    </dgm:pt>
    <dgm:pt modelId="{C97A1E0A-FEED-4136-9379-B3ED4157AF62}" type="pres">
      <dgm:prSet presAssocID="{BECD39F2-DC70-419A-9CCD-C3E2B87E9D0B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3E9FAA-BE63-4A2C-8DE5-C124362993CA}" type="pres">
      <dgm:prSet presAssocID="{BECD39F2-DC70-419A-9CCD-C3E2B87E9D0B}" presName="hierChild3" presStyleCnt="0"/>
      <dgm:spPr/>
    </dgm:pt>
    <dgm:pt modelId="{AFD52792-7A9E-4B60-B554-F64B352B72D6}" type="pres">
      <dgm:prSet presAssocID="{A8F14E14-38BA-4A5A-A189-A647833CA8E0}" presName="Name10" presStyleLbl="parChTrans1D2" presStyleIdx="1" presStyleCnt="2"/>
      <dgm:spPr/>
      <dgm:t>
        <a:bodyPr/>
        <a:lstStyle/>
        <a:p>
          <a:endParaRPr lang="ru-RU"/>
        </a:p>
      </dgm:t>
    </dgm:pt>
    <dgm:pt modelId="{4D569F57-A630-4FAE-8A76-009EA231DC4A}" type="pres">
      <dgm:prSet presAssocID="{B767C394-DB68-4804-86D7-E72016EFAB19}" presName="hierRoot2" presStyleCnt="0"/>
      <dgm:spPr/>
    </dgm:pt>
    <dgm:pt modelId="{D38DB768-282D-4078-9E69-936ED78E6850}" type="pres">
      <dgm:prSet presAssocID="{B767C394-DB68-4804-86D7-E72016EFAB19}" presName="composite2" presStyleCnt="0"/>
      <dgm:spPr/>
    </dgm:pt>
    <dgm:pt modelId="{6EDB02F7-3919-4F5B-A153-6653DC0562A1}" type="pres">
      <dgm:prSet presAssocID="{B767C394-DB68-4804-86D7-E72016EFAB19}" presName="background2" presStyleLbl="node2" presStyleIdx="1" presStyleCnt="2"/>
      <dgm:spPr/>
    </dgm:pt>
    <dgm:pt modelId="{12B7D3BD-D86B-432D-8893-041D4DA8F749}" type="pres">
      <dgm:prSet presAssocID="{B767C394-DB68-4804-86D7-E72016EFAB19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B42117-C9BB-4C5A-972F-3166AFFDB31F}" type="pres">
      <dgm:prSet presAssocID="{B767C394-DB68-4804-86D7-E72016EFAB19}" presName="hierChild3" presStyleCnt="0"/>
      <dgm:spPr/>
    </dgm:pt>
  </dgm:ptLst>
  <dgm:cxnLst>
    <dgm:cxn modelId="{EAAE4F8B-A937-4081-9103-4C417C119990}" type="presOf" srcId="{B767C394-DB68-4804-86D7-E72016EFAB19}" destId="{12B7D3BD-D86B-432D-8893-041D4DA8F749}" srcOrd="0" destOrd="0" presId="urn:microsoft.com/office/officeart/2005/8/layout/hierarchy1"/>
    <dgm:cxn modelId="{161628E1-2E19-4E8D-A353-3DAEEEFF17D0}" srcId="{3CCE8B7F-1A30-470A-8112-8FA6530A3E07}" destId="{9736FF84-2BC4-4FEA-B42B-3D5760C25035}" srcOrd="0" destOrd="0" parTransId="{642EF9B2-A49D-4059-9A69-C8D33250D232}" sibTransId="{FD608D02-A31D-4AA0-AAAF-CCB1EDBC080E}"/>
    <dgm:cxn modelId="{F82EBB02-CD04-462F-8FD0-1101D206DBB6}" type="presOf" srcId="{A8F14E14-38BA-4A5A-A189-A647833CA8E0}" destId="{AFD52792-7A9E-4B60-B554-F64B352B72D6}" srcOrd="0" destOrd="0" presId="urn:microsoft.com/office/officeart/2005/8/layout/hierarchy1"/>
    <dgm:cxn modelId="{7E03AF81-C8C7-496A-9DD1-34D7AE83735C}" type="presOf" srcId="{BECD39F2-DC70-419A-9CCD-C3E2B87E9D0B}" destId="{C97A1E0A-FEED-4136-9379-B3ED4157AF62}" srcOrd="0" destOrd="0" presId="urn:microsoft.com/office/officeart/2005/8/layout/hierarchy1"/>
    <dgm:cxn modelId="{9B692367-0CB7-4ADF-87D6-CD3B68731245}" srcId="{9736FF84-2BC4-4FEA-B42B-3D5760C25035}" destId="{B767C394-DB68-4804-86D7-E72016EFAB19}" srcOrd="1" destOrd="0" parTransId="{A8F14E14-38BA-4A5A-A189-A647833CA8E0}" sibTransId="{17DA26B8-90F0-490B-A65F-C8BB536CF111}"/>
    <dgm:cxn modelId="{5788B196-8926-4A1B-8EF0-AA5043958E87}" type="presOf" srcId="{3CCE8B7F-1A30-470A-8112-8FA6530A3E07}" destId="{832E1BD9-58BD-447D-9B3D-5026D8AFD7C7}" srcOrd="0" destOrd="0" presId="urn:microsoft.com/office/officeart/2005/8/layout/hierarchy1"/>
    <dgm:cxn modelId="{B0789DC9-6F31-4BB9-BCAC-9FAA094C6345}" srcId="{9736FF84-2BC4-4FEA-B42B-3D5760C25035}" destId="{BECD39F2-DC70-419A-9CCD-C3E2B87E9D0B}" srcOrd="0" destOrd="0" parTransId="{3873E9A7-0F41-4025-BE68-013A06F1C279}" sibTransId="{C6831506-A523-476A-9F64-37B8982ADA36}"/>
    <dgm:cxn modelId="{CAEF61F4-6A78-49D1-BE16-7E119CE29517}" type="presOf" srcId="{3873E9A7-0F41-4025-BE68-013A06F1C279}" destId="{14416128-9CDE-44B5-856F-30F3A13CAB72}" srcOrd="0" destOrd="0" presId="urn:microsoft.com/office/officeart/2005/8/layout/hierarchy1"/>
    <dgm:cxn modelId="{7F483A41-6860-4BFF-A25E-66337FEB883C}" type="presOf" srcId="{9736FF84-2BC4-4FEA-B42B-3D5760C25035}" destId="{54F3ADA7-3CFB-4351-AE5E-725A2622100A}" srcOrd="0" destOrd="0" presId="urn:microsoft.com/office/officeart/2005/8/layout/hierarchy1"/>
    <dgm:cxn modelId="{15507FB7-5A9E-4BB9-BDA4-BE29B5376A6C}" type="presParOf" srcId="{832E1BD9-58BD-447D-9B3D-5026D8AFD7C7}" destId="{7530233D-3FE0-400B-B278-476542AE1BC3}" srcOrd="0" destOrd="0" presId="urn:microsoft.com/office/officeart/2005/8/layout/hierarchy1"/>
    <dgm:cxn modelId="{EEAFD1F6-D900-4BC7-8020-36113E1F161C}" type="presParOf" srcId="{7530233D-3FE0-400B-B278-476542AE1BC3}" destId="{C2E65835-9187-49BB-BFC1-3F3B837DBAD8}" srcOrd="0" destOrd="0" presId="urn:microsoft.com/office/officeart/2005/8/layout/hierarchy1"/>
    <dgm:cxn modelId="{B6F2795F-B8AD-48C5-9238-86630787EE2C}" type="presParOf" srcId="{C2E65835-9187-49BB-BFC1-3F3B837DBAD8}" destId="{CC3F3344-B5FC-40DD-9DDC-92225A38EE83}" srcOrd="0" destOrd="0" presId="urn:microsoft.com/office/officeart/2005/8/layout/hierarchy1"/>
    <dgm:cxn modelId="{46E86E4B-D795-4F90-AD3A-FCDF61F1AC8A}" type="presParOf" srcId="{C2E65835-9187-49BB-BFC1-3F3B837DBAD8}" destId="{54F3ADA7-3CFB-4351-AE5E-725A2622100A}" srcOrd="1" destOrd="0" presId="urn:microsoft.com/office/officeart/2005/8/layout/hierarchy1"/>
    <dgm:cxn modelId="{7DDC27B7-1E40-4143-B3EC-44DCB906A81C}" type="presParOf" srcId="{7530233D-3FE0-400B-B278-476542AE1BC3}" destId="{19B48F29-428C-4A80-82AB-E2F525FE4E40}" srcOrd="1" destOrd="0" presId="urn:microsoft.com/office/officeart/2005/8/layout/hierarchy1"/>
    <dgm:cxn modelId="{AD7FA3AF-F3D6-4391-9396-AAA1DBBC1432}" type="presParOf" srcId="{19B48F29-428C-4A80-82AB-E2F525FE4E40}" destId="{14416128-9CDE-44B5-856F-30F3A13CAB72}" srcOrd="0" destOrd="0" presId="urn:microsoft.com/office/officeart/2005/8/layout/hierarchy1"/>
    <dgm:cxn modelId="{14CC9A0B-C645-4F69-A13E-4B7BE836F249}" type="presParOf" srcId="{19B48F29-428C-4A80-82AB-E2F525FE4E40}" destId="{E979F934-4760-4FCA-8179-CC698B63EECA}" srcOrd="1" destOrd="0" presId="urn:microsoft.com/office/officeart/2005/8/layout/hierarchy1"/>
    <dgm:cxn modelId="{96943D41-18A0-400E-8884-3ABCD48B8592}" type="presParOf" srcId="{E979F934-4760-4FCA-8179-CC698B63EECA}" destId="{BB549697-97F2-4E93-ADD3-2E34EFD898EC}" srcOrd="0" destOrd="0" presId="urn:microsoft.com/office/officeart/2005/8/layout/hierarchy1"/>
    <dgm:cxn modelId="{4A49E241-1FC8-4D8E-A5D6-08150CB766FB}" type="presParOf" srcId="{BB549697-97F2-4E93-ADD3-2E34EFD898EC}" destId="{40C5AF02-117E-487B-90A2-2EFCBD136057}" srcOrd="0" destOrd="0" presId="urn:microsoft.com/office/officeart/2005/8/layout/hierarchy1"/>
    <dgm:cxn modelId="{A7C20BF5-3C99-49FF-9B35-117F331DE084}" type="presParOf" srcId="{BB549697-97F2-4E93-ADD3-2E34EFD898EC}" destId="{C97A1E0A-FEED-4136-9379-B3ED4157AF62}" srcOrd="1" destOrd="0" presId="urn:microsoft.com/office/officeart/2005/8/layout/hierarchy1"/>
    <dgm:cxn modelId="{DFFDB04E-0931-4681-A32C-CA7B19ABACAA}" type="presParOf" srcId="{E979F934-4760-4FCA-8179-CC698B63EECA}" destId="{413E9FAA-BE63-4A2C-8DE5-C124362993CA}" srcOrd="1" destOrd="0" presId="urn:microsoft.com/office/officeart/2005/8/layout/hierarchy1"/>
    <dgm:cxn modelId="{7C72AA64-9CFD-4EE9-8DB4-906883848882}" type="presParOf" srcId="{19B48F29-428C-4A80-82AB-E2F525FE4E40}" destId="{AFD52792-7A9E-4B60-B554-F64B352B72D6}" srcOrd="2" destOrd="0" presId="urn:microsoft.com/office/officeart/2005/8/layout/hierarchy1"/>
    <dgm:cxn modelId="{89AD451C-FEF7-4EEC-9E6C-3509BBE8F400}" type="presParOf" srcId="{19B48F29-428C-4A80-82AB-E2F525FE4E40}" destId="{4D569F57-A630-4FAE-8A76-009EA231DC4A}" srcOrd="3" destOrd="0" presId="urn:microsoft.com/office/officeart/2005/8/layout/hierarchy1"/>
    <dgm:cxn modelId="{97D3A3B8-6F05-49C4-A110-D75F815CC051}" type="presParOf" srcId="{4D569F57-A630-4FAE-8A76-009EA231DC4A}" destId="{D38DB768-282D-4078-9E69-936ED78E6850}" srcOrd="0" destOrd="0" presId="urn:microsoft.com/office/officeart/2005/8/layout/hierarchy1"/>
    <dgm:cxn modelId="{10A11A93-E94D-4512-9281-A65711BF3F40}" type="presParOf" srcId="{D38DB768-282D-4078-9E69-936ED78E6850}" destId="{6EDB02F7-3919-4F5B-A153-6653DC0562A1}" srcOrd="0" destOrd="0" presId="urn:microsoft.com/office/officeart/2005/8/layout/hierarchy1"/>
    <dgm:cxn modelId="{F9812932-4E2C-4A12-BA5D-EF8CDF8BEDE4}" type="presParOf" srcId="{D38DB768-282D-4078-9E69-936ED78E6850}" destId="{12B7D3BD-D86B-432D-8893-041D4DA8F749}" srcOrd="1" destOrd="0" presId="urn:microsoft.com/office/officeart/2005/8/layout/hierarchy1"/>
    <dgm:cxn modelId="{677E7FE2-AEF0-4B61-8DB3-43CAA52F917B}" type="presParOf" srcId="{4D569F57-A630-4FAE-8A76-009EA231DC4A}" destId="{41B42117-C9BB-4C5A-972F-3166AFFDB31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3B072C-0E94-455B-A5A0-2A58C776BA1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39338D48-6418-4642-AD70-9B597052C781}">
      <dgm:prSet phldrT="[Текст]"/>
      <dgm:spPr/>
      <dgm:t>
        <a:bodyPr/>
        <a:lstStyle/>
        <a:p>
          <a:r>
            <a:rPr lang="ru-RU" dirty="0"/>
            <a:t>базирующиеся на рациональной организации»</a:t>
          </a:r>
        </a:p>
      </dgm:t>
    </dgm:pt>
    <dgm:pt modelId="{DAB54859-9EE6-476E-BDCB-54758A6C7BE1}" type="parTrans" cxnId="{7A2D7C86-0980-4608-816C-B9E742045AE6}">
      <dgm:prSet/>
      <dgm:spPr/>
      <dgm:t>
        <a:bodyPr/>
        <a:lstStyle/>
        <a:p>
          <a:endParaRPr lang="ru-RU"/>
        </a:p>
      </dgm:t>
    </dgm:pt>
    <dgm:pt modelId="{D141A26C-F44D-4932-B9A7-298BBF369BFD}" type="sibTrans" cxnId="{7A2D7C86-0980-4608-816C-B9E742045AE6}">
      <dgm:prSet/>
      <dgm:spPr/>
      <dgm:t>
        <a:bodyPr/>
        <a:lstStyle/>
        <a:p>
          <a:endParaRPr lang="ru-RU"/>
        </a:p>
      </dgm:t>
    </dgm:pt>
    <dgm:pt modelId="{800EBFF9-028A-4F1A-9EB5-ECB3FA4DAAD9}">
      <dgm:prSet phldrT="[Текст]"/>
      <dgm:spPr/>
      <dgm:t>
        <a:bodyPr/>
        <a:lstStyle/>
        <a:p>
          <a:r>
            <a:rPr lang="ru-RU" dirty="0"/>
            <a:t>базирующиеся на знаниях и информации</a:t>
          </a:r>
        </a:p>
      </dgm:t>
    </dgm:pt>
    <dgm:pt modelId="{A9DC15DC-F412-4390-9CF5-3A09C79251D2}" type="parTrans" cxnId="{70351F7A-01D9-4FF1-8A56-CB2E362584BB}">
      <dgm:prSet/>
      <dgm:spPr/>
      <dgm:t>
        <a:bodyPr/>
        <a:lstStyle/>
        <a:p>
          <a:endParaRPr lang="ru-RU"/>
        </a:p>
      </dgm:t>
    </dgm:pt>
    <dgm:pt modelId="{BBB6BD07-E34A-45EB-AD92-62A35601A3F0}" type="sibTrans" cxnId="{70351F7A-01D9-4FF1-8A56-CB2E362584BB}">
      <dgm:prSet/>
      <dgm:spPr/>
      <dgm:t>
        <a:bodyPr/>
        <a:lstStyle/>
        <a:p>
          <a:endParaRPr lang="ru-RU"/>
        </a:p>
      </dgm:t>
    </dgm:pt>
    <dgm:pt modelId="{ACE4A395-3BBE-46C4-B440-9CC9F16D8FB4}" type="pres">
      <dgm:prSet presAssocID="{553B072C-0E94-455B-A5A0-2A58C776BA11}" presName="CompostProcess" presStyleCnt="0">
        <dgm:presLayoutVars>
          <dgm:dir/>
          <dgm:resizeHandles val="exact"/>
        </dgm:presLayoutVars>
      </dgm:prSet>
      <dgm:spPr/>
    </dgm:pt>
    <dgm:pt modelId="{E083A4D3-2D0C-42C2-A999-B488265C7946}" type="pres">
      <dgm:prSet presAssocID="{553B072C-0E94-455B-A5A0-2A58C776BA11}" presName="arrow" presStyleLbl="bgShp" presStyleIdx="0" presStyleCnt="1"/>
      <dgm:spPr/>
    </dgm:pt>
    <dgm:pt modelId="{A53069D5-A247-4239-9F83-323743A1DE20}" type="pres">
      <dgm:prSet presAssocID="{553B072C-0E94-455B-A5A0-2A58C776BA11}" presName="linearProcess" presStyleCnt="0"/>
      <dgm:spPr/>
    </dgm:pt>
    <dgm:pt modelId="{96D2426C-AECE-450F-B743-1C39AC626721}" type="pres">
      <dgm:prSet presAssocID="{39338D48-6418-4642-AD70-9B597052C781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D4E4D2-AFB7-4B6D-9616-42E21268272D}" type="pres">
      <dgm:prSet presAssocID="{D141A26C-F44D-4932-B9A7-298BBF369BFD}" presName="sibTrans" presStyleCnt="0"/>
      <dgm:spPr/>
    </dgm:pt>
    <dgm:pt modelId="{828220B1-EC59-49D1-9108-5A208CE37B68}" type="pres">
      <dgm:prSet presAssocID="{800EBFF9-028A-4F1A-9EB5-ECB3FA4DAAD9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2D7C86-0980-4608-816C-B9E742045AE6}" srcId="{553B072C-0E94-455B-A5A0-2A58C776BA11}" destId="{39338D48-6418-4642-AD70-9B597052C781}" srcOrd="0" destOrd="0" parTransId="{DAB54859-9EE6-476E-BDCB-54758A6C7BE1}" sibTransId="{D141A26C-F44D-4932-B9A7-298BBF369BFD}"/>
    <dgm:cxn modelId="{70351F7A-01D9-4FF1-8A56-CB2E362584BB}" srcId="{553B072C-0E94-455B-A5A0-2A58C776BA11}" destId="{800EBFF9-028A-4F1A-9EB5-ECB3FA4DAAD9}" srcOrd="1" destOrd="0" parTransId="{A9DC15DC-F412-4390-9CF5-3A09C79251D2}" sibTransId="{BBB6BD07-E34A-45EB-AD92-62A35601A3F0}"/>
    <dgm:cxn modelId="{80BEA7A5-E6FD-4CBC-8D2D-2588DA23C31A}" type="presOf" srcId="{553B072C-0E94-455B-A5A0-2A58C776BA11}" destId="{ACE4A395-3BBE-46C4-B440-9CC9F16D8FB4}" srcOrd="0" destOrd="0" presId="urn:microsoft.com/office/officeart/2005/8/layout/hProcess9"/>
    <dgm:cxn modelId="{AF04400E-4089-4993-8121-6FED229BF7BE}" type="presOf" srcId="{39338D48-6418-4642-AD70-9B597052C781}" destId="{96D2426C-AECE-450F-B743-1C39AC626721}" srcOrd="0" destOrd="0" presId="urn:microsoft.com/office/officeart/2005/8/layout/hProcess9"/>
    <dgm:cxn modelId="{54F7BCBC-4B15-49D4-B120-AF06E6FAB3FD}" type="presOf" srcId="{800EBFF9-028A-4F1A-9EB5-ECB3FA4DAAD9}" destId="{828220B1-EC59-49D1-9108-5A208CE37B68}" srcOrd="0" destOrd="0" presId="urn:microsoft.com/office/officeart/2005/8/layout/hProcess9"/>
    <dgm:cxn modelId="{B884406C-9A25-4002-9215-C5E9BF72DB1C}" type="presParOf" srcId="{ACE4A395-3BBE-46C4-B440-9CC9F16D8FB4}" destId="{E083A4D3-2D0C-42C2-A999-B488265C7946}" srcOrd="0" destOrd="0" presId="urn:microsoft.com/office/officeart/2005/8/layout/hProcess9"/>
    <dgm:cxn modelId="{F2590433-8841-42AF-BF74-0EEF8E2D8514}" type="presParOf" srcId="{ACE4A395-3BBE-46C4-B440-9CC9F16D8FB4}" destId="{A53069D5-A247-4239-9F83-323743A1DE20}" srcOrd="1" destOrd="0" presId="urn:microsoft.com/office/officeart/2005/8/layout/hProcess9"/>
    <dgm:cxn modelId="{66371C52-358C-4F77-B5B0-69E7773CDA0E}" type="presParOf" srcId="{A53069D5-A247-4239-9F83-323743A1DE20}" destId="{96D2426C-AECE-450F-B743-1C39AC626721}" srcOrd="0" destOrd="0" presId="urn:microsoft.com/office/officeart/2005/8/layout/hProcess9"/>
    <dgm:cxn modelId="{2223C38B-C2E6-4A66-87AF-C14F260A312D}" type="presParOf" srcId="{A53069D5-A247-4239-9F83-323743A1DE20}" destId="{3ED4E4D2-AFB7-4B6D-9616-42E21268272D}" srcOrd="1" destOrd="0" presId="urn:microsoft.com/office/officeart/2005/8/layout/hProcess9"/>
    <dgm:cxn modelId="{9EEE6D0B-C973-46E6-A067-006EC77E41F6}" type="presParOf" srcId="{A53069D5-A247-4239-9F83-323743A1DE20}" destId="{828220B1-EC59-49D1-9108-5A208CE37B6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DAFCCA-3AC0-446F-B5A2-2A4BEE86583B}">
      <dsp:nvSpPr>
        <dsp:cNvPr id="0" name=""/>
        <dsp:cNvSpPr/>
      </dsp:nvSpPr>
      <dsp:spPr>
        <a:xfrm>
          <a:off x="2251202" y="330107"/>
          <a:ext cx="6267002" cy="3655123"/>
        </a:xfrm>
        <a:prstGeom prst="pie">
          <a:avLst>
            <a:gd name="adj1" fmla="val 162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/>
            <a:t>потребитель</a:t>
          </a:r>
        </a:p>
      </dsp:txBody>
      <dsp:txXfrm>
        <a:off x="5675672" y="1287401"/>
        <a:ext cx="2238215" cy="1740535"/>
      </dsp:txXfrm>
    </dsp:sp>
    <dsp:sp modelId="{0AE57BC3-40FE-4B40-8B06-EC1E5A03D45C}">
      <dsp:nvSpPr>
        <dsp:cNvPr id="0" name=""/>
        <dsp:cNvSpPr/>
      </dsp:nvSpPr>
      <dsp:spPr>
        <a:xfrm>
          <a:off x="1997394" y="330107"/>
          <a:ext cx="6426511" cy="365512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/>
            <a:t>адресат</a:t>
          </a:r>
        </a:p>
      </dsp:txBody>
      <dsp:txXfrm>
        <a:off x="2617094" y="1287401"/>
        <a:ext cx="2295182" cy="1740535"/>
      </dsp:txXfrm>
    </dsp:sp>
    <dsp:sp modelId="{172A57CC-FD95-4909-8106-6B7133498D95}">
      <dsp:nvSpPr>
        <dsp:cNvPr id="0" name=""/>
        <dsp:cNvSpPr/>
      </dsp:nvSpPr>
      <dsp:spPr>
        <a:xfrm>
          <a:off x="1896902" y="103837"/>
          <a:ext cx="6949878" cy="4107663"/>
        </a:xfrm>
        <a:prstGeom prst="circularArrow">
          <a:avLst>
            <a:gd name="adj1" fmla="val 5085"/>
            <a:gd name="adj2" fmla="val 327528"/>
            <a:gd name="adj3" fmla="val 50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E7F359-198B-418E-9C25-18CDBAE24490}">
      <dsp:nvSpPr>
        <dsp:cNvPr id="0" name=""/>
        <dsp:cNvSpPr/>
      </dsp:nvSpPr>
      <dsp:spPr>
        <a:xfrm>
          <a:off x="1673202" y="103837"/>
          <a:ext cx="7047599" cy="4107663"/>
        </a:xfrm>
        <a:prstGeom prst="circularArrow">
          <a:avLst>
            <a:gd name="adj1" fmla="val 5085"/>
            <a:gd name="adj2" fmla="val 327528"/>
            <a:gd name="adj3" fmla="val 158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7EE8A7-1AF1-4EBA-AC41-ED185E60AEA8}">
      <dsp:nvSpPr>
        <dsp:cNvPr id="0" name=""/>
        <dsp:cNvSpPr/>
      </dsp:nvSpPr>
      <dsp:spPr>
        <a:xfrm>
          <a:off x="6219226" y="1453557"/>
          <a:ext cx="2145435" cy="607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093"/>
              </a:lnTo>
              <a:lnTo>
                <a:pt x="2145435" y="422093"/>
              </a:lnTo>
              <a:lnTo>
                <a:pt x="2145435" y="60767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F2E9B4-34C2-411A-A271-979A6ED921B1}">
      <dsp:nvSpPr>
        <dsp:cNvPr id="0" name=""/>
        <dsp:cNvSpPr/>
      </dsp:nvSpPr>
      <dsp:spPr>
        <a:xfrm>
          <a:off x="4073790" y="3308235"/>
          <a:ext cx="2145435" cy="582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7033"/>
              </a:lnTo>
              <a:lnTo>
                <a:pt x="2145435" y="397033"/>
              </a:lnTo>
              <a:lnTo>
                <a:pt x="2145435" y="58261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3B0F98-A53D-439F-8746-7901636DFA09}">
      <dsp:nvSpPr>
        <dsp:cNvPr id="0" name=""/>
        <dsp:cNvSpPr/>
      </dsp:nvSpPr>
      <dsp:spPr>
        <a:xfrm>
          <a:off x="1928354" y="3308235"/>
          <a:ext cx="2145435" cy="582612"/>
        </a:xfrm>
        <a:custGeom>
          <a:avLst/>
          <a:gdLst/>
          <a:ahLst/>
          <a:cxnLst/>
          <a:rect l="0" t="0" r="0" b="0"/>
          <a:pathLst>
            <a:path>
              <a:moveTo>
                <a:pt x="2145435" y="0"/>
              </a:moveTo>
              <a:lnTo>
                <a:pt x="2145435" y="397033"/>
              </a:lnTo>
              <a:lnTo>
                <a:pt x="0" y="397033"/>
              </a:lnTo>
              <a:lnTo>
                <a:pt x="0" y="58261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AC2B8A-5BD3-4F2A-87F5-1748875BF5C2}">
      <dsp:nvSpPr>
        <dsp:cNvPr id="0" name=""/>
        <dsp:cNvSpPr/>
      </dsp:nvSpPr>
      <dsp:spPr>
        <a:xfrm>
          <a:off x="4073790" y="1453557"/>
          <a:ext cx="2145435" cy="582612"/>
        </a:xfrm>
        <a:custGeom>
          <a:avLst/>
          <a:gdLst/>
          <a:ahLst/>
          <a:cxnLst/>
          <a:rect l="0" t="0" r="0" b="0"/>
          <a:pathLst>
            <a:path>
              <a:moveTo>
                <a:pt x="2145435" y="0"/>
              </a:moveTo>
              <a:lnTo>
                <a:pt x="2145435" y="397033"/>
              </a:lnTo>
              <a:lnTo>
                <a:pt x="0" y="397033"/>
              </a:lnTo>
              <a:lnTo>
                <a:pt x="0" y="58261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EA1A84-74F3-4D9D-B540-7ABDED3011A3}">
      <dsp:nvSpPr>
        <dsp:cNvPr id="0" name=""/>
        <dsp:cNvSpPr/>
      </dsp:nvSpPr>
      <dsp:spPr>
        <a:xfrm>
          <a:off x="4296373" y="181492"/>
          <a:ext cx="3845704" cy="1272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B71299-3CDA-4178-A178-9D0883F061BC}">
      <dsp:nvSpPr>
        <dsp:cNvPr id="0" name=""/>
        <dsp:cNvSpPr/>
      </dsp:nvSpPr>
      <dsp:spPr>
        <a:xfrm>
          <a:off x="4518957" y="392946"/>
          <a:ext cx="3845704" cy="1272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/>
            <a:t>Межорганизационные</a:t>
          </a:r>
          <a:r>
            <a:rPr lang="ru-RU" sz="2900" kern="1200" dirty="0"/>
            <a:t> отношения</a:t>
          </a:r>
        </a:p>
      </dsp:txBody>
      <dsp:txXfrm>
        <a:off x="4556215" y="430204"/>
        <a:ext cx="3771188" cy="1197549"/>
      </dsp:txXfrm>
    </dsp:sp>
    <dsp:sp modelId="{2F40319E-D304-4FD3-A9DB-87D2D92A02E3}">
      <dsp:nvSpPr>
        <dsp:cNvPr id="0" name=""/>
        <dsp:cNvSpPr/>
      </dsp:nvSpPr>
      <dsp:spPr>
        <a:xfrm>
          <a:off x="2150938" y="2036170"/>
          <a:ext cx="3845704" cy="1272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7A6FD-0528-4A06-B521-78F1F2AA0839}">
      <dsp:nvSpPr>
        <dsp:cNvPr id="0" name=""/>
        <dsp:cNvSpPr/>
      </dsp:nvSpPr>
      <dsp:spPr>
        <a:xfrm>
          <a:off x="2373521" y="2247625"/>
          <a:ext cx="3845704" cy="1272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кооперация</a:t>
          </a:r>
        </a:p>
      </dsp:txBody>
      <dsp:txXfrm>
        <a:off x="2410779" y="2284883"/>
        <a:ext cx="3771188" cy="1197549"/>
      </dsp:txXfrm>
    </dsp:sp>
    <dsp:sp modelId="{3D880B86-4123-474A-856F-7B28A86E616F}">
      <dsp:nvSpPr>
        <dsp:cNvPr id="0" name=""/>
        <dsp:cNvSpPr/>
      </dsp:nvSpPr>
      <dsp:spPr>
        <a:xfrm>
          <a:off x="5502" y="3890848"/>
          <a:ext cx="3845704" cy="1272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E5B94-0517-497C-B37D-00A58D011EE2}">
      <dsp:nvSpPr>
        <dsp:cNvPr id="0" name=""/>
        <dsp:cNvSpPr/>
      </dsp:nvSpPr>
      <dsp:spPr>
        <a:xfrm>
          <a:off x="228086" y="4102303"/>
          <a:ext cx="3845704" cy="1272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односторонние</a:t>
          </a:r>
        </a:p>
      </dsp:txBody>
      <dsp:txXfrm>
        <a:off x="265344" y="4139561"/>
        <a:ext cx="3771188" cy="1197549"/>
      </dsp:txXfrm>
    </dsp:sp>
    <dsp:sp modelId="{CF51FEA7-C898-4739-ABDD-741AA0BE7B50}">
      <dsp:nvSpPr>
        <dsp:cNvPr id="0" name=""/>
        <dsp:cNvSpPr/>
      </dsp:nvSpPr>
      <dsp:spPr>
        <a:xfrm>
          <a:off x="4296373" y="3890848"/>
          <a:ext cx="3845704" cy="1272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5380B5-8E73-4DD7-AEC1-4E84F41BB6C7}">
      <dsp:nvSpPr>
        <dsp:cNvPr id="0" name=""/>
        <dsp:cNvSpPr/>
      </dsp:nvSpPr>
      <dsp:spPr>
        <a:xfrm>
          <a:off x="4518957" y="4102303"/>
          <a:ext cx="3845704" cy="1272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объединительные </a:t>
          </a:r>
        </a:p>
      </dsp:txBody>
      <dsp:txXfrm>
        <a:off x="4556215" y="4139561"/>
        <a:ext cx="3771188" cy="1197549"/>
      </dsp:txXfrm>
    </dsp:sp>
    <dsp:sp modelId="{F5B691D6-71A0-422F-B0E5-B79504C0E57B}">
      <dsp:nvSpPr>
        <dsp:cNvPr id="0" name=""/>
        <dsp:cNvSpPr/>
      </dsp:nvSpPr>
      <dsp:spPr>
        <a:xfrm>
          <a:off x="6441809" y="2061230"/>
          <a:ext cx="3845704" cy="1272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25A548-19E1-4EC8-AC90-63B00095A3EE}">
      <dsp:nvSpPr>
        <dsp:cNvPr id="0" name=""/>
        <dsp:cNvSpPr/>
      </dsp:nvSpPr>
      <dsp:spPr>
        <a:xfrm>
          <a:off x="6664393" y="2272684"/>
          <a:ext cx="3845704" cy="1272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соподчинение</a:t>
          </a:r>
        </a:p>
      </dsp:txBody>
      <dsp:txXfrm>
        <a:off x="6701651" y="2309942"/>
        <a:ext cx="3771188" cy="11975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7C293F-E823-45AB-9CDB-2411603D05E4}">
      <dsp:nvSpPr>
        <dsp:cNvPr id="0" name=""/>
        <dsp:cNvSpPr/>
      </dsp:nvSpPr>
      <dsp:spPr>
        <a:xfrm>
          <a:off x="8164704" y="3164011"/>
          <a:ext cx="1499455" cy="405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137"/>
              </a:lnTo>
              <a:lnTo>
                <a:pt x="1499455" y="276137"/>
              </a:lnTo>
              <a:lnTo>
                <a:pt x="1499455" y="40520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944DCB-1DF4-48AD-A030-86FE77CF2699}">
      <dsp:nvSpPr>
        <dsp:cNvPr id="0" name=""/>
        <dsp:cNvSpPr/>
      </dsp:nvSpPr>
      <dsp:spPr>
        <a:xfrm>
          <a:off x="7313264" y="3164011"/>
          <a:ext cx="851440" cy="405208"/>
        </a:xfrm>
        <a:custGeom>
          <a:avLst/>
          <a:gdLst/>
          <a:ahLst/>
          <a:cxnLst/>
          <a:rect l="0" t="0" r="0" b="0"/>
          <a:pathLst>
            <a:path>
              <a:moveTo>
                <a:pt x="851440" y="0"/>
              </a:moveTo>
              <a:lnTo>
                <a:pt x="851440" y="276137"/>
              </a:lnTo>
              <a:lnTo>
                <a:pt x="0" y="276137"/>
              </a:lnTo>
              <a:lnTo>
                <a:pt x="0" y="40520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7EE8A7-1AF1-4EBA-AC41-ED185E60AEA8}">
      <dsp:nvSpPr>
        <dsp:cNvPr id="0" name=""/>
        <dsp:cNvSpPr/>
      </dsp:nvSpPr>
      <dsp:spPr>
        <a:xfrm>
          <a:off x="5500753" y="1874080"/>
          <a:ext cx="2663951" cy="405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137"/>
              </a:lnTo>
              <a:lnTo>
                <a:pt x="2663951" y="276137"/>
              </a:lnTo>
              <a:lnTo>
                <a:pt x="2663951" y="40520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F2E9B4-34C2-411A-A271-979A6ED921B1}">
      <dsp:nvSpPr>
        <dsp:cNvPr id="0" name=""/>
        <dsp:cNvSpPr/>
      </dsp:nvSpPr>
      <dsp:spPr>
        <a:xfrm>
          <a:off x="2836801" y="3164011"/>
          <a:ext cx="1492154" cy="405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137"/>
              </a:lnTo>
              <a:lnTo>
                <a:pt x="1492154" y="276137"/>
              </a:lnTo>
              <a:lnTo>
                <a:pt x="1492154" y="40520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3B0F98-A53D-439F-8746-7901636DFA09}">
      <dsp:nvSpPr>
        <dsp:cNvPr id="0" name=""/>
        <dsp:cNvSpPr/>
      </dsp:nvSpPr>
      <dsp:spPr>
        <a:xfrm>
          <a:off x="1344647" y="3164011"/>
          <a:ext cx="1492154" cy="454159"/>
        </a:xfrm>
        <a:custGeom>
          <a:avLst/>
          <a:gdLst/>
          <a:ahLst/>
          <a:cxnLst/>
          <a:rect l="0" t="0" r="0" b="0"/>
          <a:pathLst>
            <a:path>
              <a:moveTo>
                <a:pt x="1492154" y="0"/>
              </a:moveTo>
              <a:lnTo>
                <a:pt x="1492154" y="325089"/>
              </a:lnTo>
              <a:lnTo>
                <a:pt x="0" y="325089"/>
              </a:lnTo>
              <a:lnTo>
                <a:pt x="0" y="45415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AC2B8A-5BD3-4F2A-87F5-1748875BF5C2}">
      <dsp:nvSpPr>
        <dsp:cNvPr id="0" name=""/>
        <dsp:cNvSpPr/>
      </dsp:nvSpPr>
      <dsp:spPr>
        <a:xfrm>
          <a:off x="2836801" y="1874080"/>
          <a:ext cx="2663951" cy="405208"/>
        </a:xfrm>
        <a:custGeom>
          <a:avLst/>
          <a:gdLst/>
          <a:ahLst/>
          <a:cxnLst/>
          <a:rect l="0" t="0" r="0" b="0"/>
          <a:pathLst>
            <a:path>
              <a:moveTo>
                <a:pt x="2663951" y="0"/>
              </a:moveTo>
              <a:lnTo>
                <a:pt x="2663951" y="276137"/>
              </a:lnTo>
              <a:lnTo>
                <a:pt x="0" y="276137"/>
              </a:lnTo>
              <a:lnTo>
                <a:pt x="0" y="40520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EA1A84-74F3-4D9D-B540-7ABDED3011A3}">
      <dsp:nvSpPr>
        <dsp:cNvPr id="0" name=""/>
        <dsp:cNvSpPr/>
      </dsp:nvSpPr>
      <dsp:spPr>
        <a:xfrm>
          <a:off x="4163406" y="989356"/>
          <a:ext cx="2674693" cy="8847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B71299-3CDA-4178-A178-9D0883F061BC}">
      <dsp:nvSpPr>
        <dsp:cNvPr id="0" name=""/>
        <dsp:cNvSpPr/>
      </dsp:nvSpPr>
      <dsp:spPr>
        <a:xfrm>
          <a:off x="4318213" y="1136423"/>
          <a:ext cx="2674693" cy="8847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 Организационно-массовый вид</a:t>
          </a:r>
        </a:p>
      </dsp:txBody>
      <dsp:txXfrm>
        <a:off x="4344126" y="1162336"/>
        <a:ext cx="2622867" cy="832897"/>
      </dsp:txXfrm>
    </dsp:sp>
    <dsp:sp modelId="{2F40319E-D304-4FD3-A9DB-87D2D92A02E3}">
      <dsp:nvSpPr>
        <dsp:cNvPr id="0" name=""/>
        <dsp:cNvSpPr/>
      </dsp:nvSpPr>
      <dsp:spPr>
        <a:xfrm>
          <a:off x="1499455" y="2279288"/>
          <a:ext cx="2674693" cy="8847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7A6FD-0528-4A06-B521-78F1F2AA0839}">
      <dsp:nvSpPr>
        <dsp:cNvPr id="0" name=""/>
        <dsp:cNvSpPr/>
      </dsp:nvSpPr>
      <dsp:spPr>
        <a:xfrm>
          <a:off x="1654262" y="2426355"/>
          <a:ext cx="2674693" cy="8847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аудиторный</a:t>
          </a:r>
        </a:p>
      </dsp:txBody>
      <dsp:txXfrm>
        <a:off x="1680175" y="2452268"/>
        <a:ext cx="2622867" cy="832897"/>
      </dsp:txXfrm>
    </dsp:sp>
    <dsp:sp modelId="{3D880B86-4123-474A-856F-7B28A86E616F}">
      <dsp:nvSpPr>
        <dsp:cNvPr id="0" name=""/>
        <dsp:cNvSpPr/>
      </dsp:nvSpPr>
      <dsp:spPr>
        <a:xfrm>
          <a:off x="7300" y="3618171"/>
          <a:ext cx="2674693" cy="8847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E5B94-0517-497C-B37D-00A58D011EE2}">
      <dsp:nvSpPr>
        <dsp:cNvPr id="0" name=""/>
        <dsp:cNvSpPr/>
      </dsp:nvSpPr>
      <dsp:spPr>
        <a:xfrm>
          <a:off x="162108" y="3765238"/>
          <a:ext cx="2674693" cy="8847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индивидуализированное</a:t>
          </a:r>
        </a:p>
      </dsp:txBody>
      <dsp:txXfrm>
        <a:off x="188021" y="3791151"/>
        <a:ext cx="2622867" cy="832897"/>
      </dsp:txXfrm>
    </dsp:sp>
    <dsp:sp modelId="{CF51FEA7-C898-4739-ABDD-741AA0BE7B50}">
      <dsp:nvSpPr>
        <dsp:cNvPr id="0" name=""/>
        <dsp:cNvSpPr/>
      </dsp:nvSpPr>
      <dsp:spPr>
        <a:xfrm>
          <a:off x="2991609" y="3569219"/>
          <a:ext cx="2674693" cy="8847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5380B5-8E73-4DD7-AEC1-4E84F41BB6C7}">
      <dsp:nvSpPr>
        <dsp:cNvPr id="0" name=""/>
        <dsp:cNvSpPr/>
      </dsp:nvSpPr>
      <dsp:spPr>
        <a:xfrm>
          <a:off x="3146416" y="3716286"/>
          <a:ext cx="2674693" cy="8847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 совокупное</a:t>
          </a:r>
        </a:p>
      </dsp:txBody>
      <dsp:txXfrm>
        <a:off x="3172329" y="3742199"/>
        <a:ext cx="2622867" cy="832897"/>
      </dsp:txXfrm>
    </dsp:sp>
    <dsp:sp modelId="{F5B691D6-71A0-422F-B0E5-B79504C0E57B}">
      <dsp:nvSpPr>
        <dsp:cNvPr id="0" name=""/>
        <dsp:cNvSpPr/>
      </dsp:nvSpPr>
      <dsp:spPr>
        <a:xfrm>
          <a:off x="6827357" y="2279288"/>
          <a:ext cx="2674693" cy="8847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25A548-19E1-4EC8-AC90-63B00095A3EE}">
      <dsp:nvSpPr>
        <dsp:cNvPr id="0" name=""/>
        <dsp:cNvSpPr/>
      </dsp:nvSpPr>
      <dsp:spPr>
        <a:xfrm>
          <a:off x="6982165" y="2426355"/>
          <a:ext cx="2674693" cy="8847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клиентурный</a:t>
          </a:r>
        </a:p>
      </dsp:txBody>
      <dsp:txXfrm>
        <a:off x="7008078" y="2452268"/>
        <a:ext cx="2622867" cy="832897"/>
      </dsp:txXfrm>
    </dsp:sp>
    <dsp:sp modelId="{1CC7BB95-ED7A-409A-A3C4-4BB1AC1B70F9}">
      <dsp:nvSpPr>
        <dsp:cNvPr id="0" name=""/>
        <dsp:cNvSpPr/>
      </dsp:nvSpPr>
      <dsp:spPr>
        <a:xfrm>
          <a:off x="5975917" y="3569219"/>
          <a:ext cx="2674693" cy="8847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673C45-BC7B-4436-AD8B-7B34D14CE427}">
      <dsp:nvSpPr>
        <dsp:cNvPr id="0" name=""/>
        <dsp:cNvSpPr/>
      </dsp:nvSpPr>
      <dsp:spPr>
        <a:xfrm>
          <a:off x="6130725" y="3716286"/>
          <a:ext cx="2674693" cy="8847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индивидуализированное</a:t>
          </a:r>
        </a:p>
      </dsp:txBody>
      <dsp:txXfrm>
        <a:off x="6156638" y="3742199"/>
        <a:ext cx="2622867" cy="832897"/>
      </dsp:txXfrm>
    </dsp:sp>
    <dsp:sp modelId="{36AFC22B-EF4F-47B3-BC56-474404E44687}">
      <dsp:nvSpPr>
        <dsp:cNvPr id="0" name=""/>
        <dsp:cNvSpPr/>
      </dsp:nvSpPr>
      <dsp:spPr>
        <a:xfrm>
          <a:off x="8967527" y="3569219"/>
          <a:ext cx="1393265" cy="8847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A094B1-DC64-49A5-B792-DE975934FAA6}">
      <dsp:nvSpPr>
        <dsp:cNvPr id="0" name=""/>
        <dsp:cNvSpPr/>
      </dsp:nvSpPr>
      <dsp:spPr>
        <a:xfrm>
          <a:off x="9122334" y="3716286"/>
          <a:ext cx="1393265" cy="8847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совокупное</a:t>
          </a:r>
        </a:p>
      </dsp:txBody>
      <dsp:txXfrm>
        <a:off x="9148247" y="3742199"/>
        <a:ext cx="1341439" cy="8328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D52792-7A9E-4B60-B554-F64B352B72D6}">
      <dsp:nvSpPr>
        <dsp:cNvPr id="0" name=""/>
        <dsp:cNvSpPr/>
      </dsp:nvSpPr>
      <dsp:spPr>
        <a:xfrm>
          <a:off x="5080914" y="2025292"/>
          <a:ext cx="1945745" cy="925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040"/>
              </a:lnTo>
              <a:lnTo>
                <a:pt x="1945745" y="631040"/>
              </a:lnTo>
              <a:lnTo>
                <a:pt x="1945745" y="92599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416128-9CDE-44B5-856F-30F3A13CAB72}">
      <dsp:nvSpPr>
        <dsp:cNvPr id="0" name=""/>
        <dsp:cNvSpPr/>
      </dsp:nvSpPr>
      <dsp:spPr>
        <a:xfrm>
          <a:off x="3135168" y="2025292"/>
          <a:ext cx="1945745" cy="925997"/>
        </a:xfrm>
        <a:custGeom>
          <a:avLst/>
          <a:gdLst/>
          <a:ahLst/>
          <a:cxnLst/>
          <a:rect l="0" t="0" r="0" b="0"/>
          <a:pathLst>
            <a:path>
              <a:moveTo>
                <a:pt x="1945745" y="0"/>
              </a:moveTo>
              <a:lnTo>
                <a:pt x="1945745" y="631040"/>
              </a:lnTo>
              <a:lnTo>
                <a:pt x="0" y="631040"/>
              </a:lnTo>
              <a:lnTo>
                <a:pt x="0" y="92599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3F3344-B5FC-40DD-9DDC-92225A38EE83}">
      <dsp:nvSpPr>
        <dsp:cNvPr id="0" name=""/>
        <dsp:cNvSpPr/>
      </dsp:nvSpPr>
      <dsp:spPr>
        <a:xfrm>
          <a:off x="3488940" y="3486"/>
          <a:ext cx="3183947" cy="2021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F3ADA7-3CFB-4351-AE5E-725A2622100A}">
      <dsp:nvSpPr>
        <dsp:cNvPr id="0" name=""/>
        <dsp:cNvSpPr/>
      </dsp:nvSpPr>
      <dsp:spPr>
        <a:xfrm>
          <a:off x="3842712" y="339569"/>
          <a:ext cx="3183947" cy="2021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/>
            <a:t>Союзные организации</a:t>
          </a:r>
        </a:p>
      </dsp:txBody>
      <dsp:txXfrm>
        <a:off x="3901929" y="398786"/>
        <a:ext cx="3065513" cy="1903372"/>
      </dsp:txXfrm>
    </dsp:sp>
    <dsp:sp modelId="{40C5AF02-117E-487B-90A2-2EFCBD136057}">
      <dsp:nvSpPr>
        <dsp:cNvPr id="0" name=""/>
        <dsp:cNvSpPr/>
      </dsp:nvSpPr>
      <dsp:spPr>
        <a:xfrm>
          <a:off x="1543195" y="2951290"/>
          <a:ext cx="3183947" cy="2021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7A1E0A-FEED-4136-9379-B3ED4157AF62}">
      <dsp:nvSpPr>
        <dsp:cNvPr id="0" name=""/>
        <dsp:cNvSpPr/>
      </dsp:nvSpPr>
      <dsp:spPr>
        <a:xfrm>
          <a:off x="1896967" y="3287374"/>
          <a:ext cx="3183947" cy="2021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/>
            <a:t>Ориентация во вне</a:t>
          </a:r>
        </a:p>
      </dsp:txBody>
      <dsp:txXfrm>
        <a:off x="1956184" y="3346591"/>
        <a:ext cx="3065513" cy="1903372"/>
      </dsp:txXfrm>
    </dsp:sp>
    <dsp:sp modelId="{6EDB02F7-3919-4F5B-A153-6653DC0562A1}">
      <dsp:nvSpPr>
        <dsp:cNvPr id="0" name=""/>
        <dsp:cNvSpPr/>
      </dsp:nvSpPr>
      <dsp:spPr>
        <a:xfrm>
          <a:off x="5434685" y="2951290"/>
          <a:ext cx="3183947" cy="2021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B7D3BD-D86B-432D-8893-041D4DA8F749}">
      <dsp:nvSpPr>
        <dsp:cNvPr id="0" name=""/>
        <dsp:cNvSpPr/>
      </dsp:nvSpPr>
      <dsp:spPr>
        <a:xfrm>
          <a:off x="5788457" y="3287374"/>
          <a:ext cx="3183947" cy="2021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/>
            <a:t>Ориентация на внутренних участников</a:t>
          </a:r>
        </a:p>
      </dsp:txBody>
      <dsp:txXfrm>
        <a:off x="5847674" y="3346591"/>
        <a:ext cx="3065513" cy="19033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372A4-1B8F-45AF-8795-3DFB4BADBF29}" type="datetimeFigureOut">
              <a:rPr lang="ru-RU" smtClean="0"/>
              <a:t>03.04.2017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D9E1B-AE71-4CEA-88D5-5ED66C556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9E1B-AE71-4CEA-88D5-5ED66C556FF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059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97A05C0-3DA4-4443-B509-3F712F0A7B8E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22B20E-51B7-4402-A370-DA1C839E73F9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592135" y="2887530"/>
            <a:ext cx="9038813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788" y="1387737"/>
            <a:ext cx="9036424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67862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A05C0-3DA4-4443-B509-3F712F0A7B8E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B20E-51B7-4402-A370-DA1C839E73F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563446" y="2887579"/>
            <a:ext cx="9038813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54" y="1204857"/>
            <a:ext cx="10339617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1" y="3767317"/>
            <a:ext cx="10312996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A05C0-3DA4-4443-B509-3F712F0A7B8E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B20E-51B7-4402-A370-DA1C839E73F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A05C0-3DA4-4443-B509-3F712F0A7B8E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B20E-51B7-4402-A370-DA1C839E73F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240280"/>
            <a:ext cx="5071872" cy="38770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6193535" y="2240280"/>
            <a:ext cx="5071872" cy="38770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2080" y="2240280"/>
            <a:ext cx="458992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7984" y="2947595"/>
            <a:ext cx="5071872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9741" y="2240280"/>
            <a:ext cx="4596384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944368"/>
            <a:ext cx="50663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A05C0-3DA4-4443-B509-3F712F0A7B8E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B20E-51B7-4402-A370-DA1C839E73F9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A05C0-3DA4-4443-B509-3F712F0A7B8E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B20E-51B7-4402-A370-DA1C839E73F9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A05C0-3DA4-4443-B509-3F712F0A7B8E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B20E-51B7-4402-A370-DA1C839E73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2773" y="1678196"/>
            <a:ext cx="4563311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669" y="559399"/>
            <a:ext cx="5488889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2773" y="3603813"/>
            <a:ext cx="4548967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A05C0-3DA4-4443-B509-3F712F0A7B8E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B20E-51B7-4402-A370-DA1C839E73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642" y="4668819"/>
            <a:ext cx="10356028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911723" y="666965"/>
            <a:ext cx="6362875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986" y="5324306"/>
            <a:ext cx="10341685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A05C0-3DA4-4443-B509-3F712F0A7B8E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B20E-51B7-4402-A370-DA1C839E73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A05C0-3DA4-4443-B509-3F712F0A7B8E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B20E-51B7-4402-A370-DA1C839E73F9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22081" y="559399"/>
            <a:ext cx="2237591" cy="556676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7985" y="849855"/>
            <a:ext cx="7343889" cy="5023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A05C0-3DA4-4443-B509-3F712F0A7B8E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2B20E-51B7-4402-A370-DA1C839E73F9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6125426" y="2880824"/>
            <a:ext cx="5480154" cy="923330"/>
            <a:chOff x="1815339" y="1496875"/>
            <a:chExt cx="5480154" cy="692497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496875"/>
              <a:ext cx="877163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0" y="2248348"/>
            <a:ext cx="10327340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504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97A05C0-3DA4-4443-B509-3F712F0A7B8E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6144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2352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E22B20E-51B7-4402-A370-DA1C839E73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ТЕМА 3. 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Типология организаций и ее классификация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675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деловые организации, их определение;</a:t>
            </a:r>
          </a:p>
          <a:p>
            <a:r>
              <a:rPr lang="ru-RU" dirty="0"/>
              <a:t>различие организаций по общественной функции;</a:t>
            </a:r>
          </a:p>
          <a:p>
            <a:r>
              <a:rPr lang="ru-RU" dirty="0"/>
              <a:t>типы отношений с партнерами организации;</a:t>
            </a:r>
          </a:p>
          <a:p>
            <a:r>
              <a:rPr lang="ru-RU" dirty="0"/>
              <a:t>различные принципы управления в организациях;</a:t>
            </a:r>
          </a:p>
          <a:p>
            <a:r>
              <a:rPr lang="ru-RU" dirty="0"/>
              <a:t>основы целеполагания и различие в типах;</a:t>
            </a:r>
          </a:p>
          <a:p>
            <a:r>
              <a:rPr lang="ru-RU" dirty="0"/>
              <a:t>союзные организации, их типология;</a:t>
            </a:r>
          </a:p>
          <a:p>
            <a:r>
              <a:rPr lang="ru-RU" dirty="0"/>
              <a:t>организационные образования.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048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Типология – </a:t>
            </a:r>
            <a:r>
              <a:rPr lang="ru-RU" dirty="0"/>
              <a:t>классификация объектов по общности признаков.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В основу социологической типологии положены характеристики организаций с точки зрения их места в общественных отношениях и социальных функций. 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04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05021" y="2095628"/>
            <a:ext cx="4744528" cy="10484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Виды организаций</a:t>
            </a:r>
            <a:endParaRPr lang="en-US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647372" y="4045907"/>
            <a:ext cx="4744528" cy="1403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Социальные организации</a:t>
            </a:r>
            <a:endParaRPr lang="en-US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88544" y="4045907"/>
            <a:ext cx="4744528" cy="1416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Деловые организации</a:t>
            </a:r>
            <a:endParaRPr lang="en-US" sz="2800" dirty="0"/>
          </a:p>
        </p:txBody>
      </p:sp>
      <p:cxnSp>
        <p:nvCxnSpPr>
          <p:cNvPr id="7" name="Прямая со стрелкой 6"/>
          <p:cNvCxnSpPr>
            <a:stCxn id="4" idx="2"/>
          </p:cNvCxnSpPr>
          <p:nvPr/>
        </p:nvCxnSpPr>
        <p:spPr>
          <a:xfrm flipH="1">
            <a:off x="4321479" y="3144033"/>
            <a:ext cx="2055806" cy="90187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2"/>
            <a:endCxn id="5" idx="0"/>
          </p:cNvCxnSpPr>
          <p:nvPr/>
        </p:nvCxnSpPr>
        <p:spPr>
          <a:xfrm>
            <a:off x="6377285" y="3144033"/>
            <a:ext cx="2642351" cy="90187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766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6300" y="413359"/>
            <a:ext cx="10515600" cy="5646370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Деловые организации</a:t>
            </a:r>
            <a:r>
              <a:rPr lang="ru-RU" dirty="0"/>
              <a:t> (предприятия, учреждения) создаются широкими социальными системами - государством, местной властью, партиями, акционерными обществами, либо отдельными коллективными предпринимателями.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75108" y="2304789"/>
            <a:ext cx="4744528" cy="10233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Деловые организации</a:t>
            </a:r>
            <a:endParaRPr lang="en-US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47372" y="4253363"/>
            <a:ext cx="4744528" cy="1195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Умственный труд</a:t>
            </a:r>
            <a:endParaRPr lang="en-US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88544" y="4258849"/>
            <a:ext cx="4744528" cy="12033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Производство и распределение</a:t>
            </a:r>
            <a:endParaRPr lang="en-US" sz="2800" dirty="0"/>
          </a:p>
        </p:txBody>
      </p:sp>
      <p:cxnSp>
        <p:nvCxnSpPr>
          <p:cNvPr id="9" name="Прямая со стрелкой 8"/>
          <p:cNvCxnSpPr>
            <a:stCxn id="5" idx="2"/>
          </p:cNvCxnSpPr>
          <p:nvPr/>
        </p:nvCxnSpPr>
        <p:spPr>
          <a:xfrm flipH="1">
            <a:off x="4119911" y="3328142"/>
            <a:ext cx="2527461" cy="92522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5" idx="2"/>
            <a:endCxn id="6" idx="0"/>
          </p:cNvCxnSpPr>
          <p:nvPr/>
        </p:nvCxnSpPr>
        <p:spPr>
          <a:xfrm>
            <a:off x="6647372" y="3328142"/>
            <a:ext cx="2372264" cy="92522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205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 точки зрения  "личность - общество"</a:t>
            </a: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1014" y="1825625"/>
            <a:ext cx="4744528" cy="1345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Деловые организации</a:t>
            </a:r>
            <a:endParaRPr lang="en-US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609272" y="4276013"/>
            <a:ext cx="4744528" cy="1345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занятые в сфере общественной интеграции </a:t>
            </a:r>
            <a:endParaRPr lang="en-US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33475" y="4276012"/>
            <a:ext cx="4744528" cy="1345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занятые удовлетворением человеческих потребностей</a:t>
            </a:r>
            <a:endParaRPr lang="en-US" sz="2800" dirty="0"/>
          </a:p>
        </p:txBody>
      </p:sp>
      <p:cxnSp>
        <p:nvCxnSpPr>
          <p:cNvPr id="7" name="Прямая со стрелкой 6"/>
          <p:cNvCxnSpPr>
            <a:cxnSpLocks/>
            <a:stCxn id="4" idx="2"/>
          </p:cNvCxnSpPr>
          <p:nvPr/>
        </p:nvCxnSpPr>
        <p:spPr>
          <a:xfrm flipH="1">
            <a:off x="3442298" y="3171346"/>
            <a:ext cx="2730980" cy="110149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2"/>
            <a:endCxn id="5" idx="0"/>
          </p:cNvCxnSpPr>
          <p:nvPr/>
        </p:nvCxnSpPr>
        <p:spPr>
          <a:xfrm>
            <a:off x="6173278" y="3171346"/>
            <a:ext cx="2808258" cy="110466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012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313354"/>
              </p:ext>
            </p:extLst>
          </p:nvPr>
        </p:nvGraphicFramePr>
        <p:xfrm>
          <a:off x="838200" y="187738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Организации в общественных отношениях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829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0542109"/>
              </p:ext>
            </p:extLst>
          </p:nvPr>
        </p:nvGraphicFramePr>
        <p:xfrm>
          <a:off x="838200" y="621102"/>
          <a:ext cx="10515600" cy="5555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7854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9640729"/>
              </p:ext>
            </p:extLst>
          </p:nvPr>
        </p:nvGraphicFramePr>
        <p:xfrm>
          <a:off x="838200" y="586596"/>
          <a:ext cx="10515600" cy="5590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0037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Унинодальные</a:t>
            </a:r>
            <a:r>
              <a:rPr lang="ru-RU" dirty="0"/>
              <a:t> («</a:t>
            </a:r>
            <a:r>
              <a:rPr lang="ru-RU" dirty="0" err="1"/>
              <a:t>уни</a:t>
            </a:r>
            <a:r>
              <a:rPr lang="ru-RU" dirty="0"/>
              <a:t>» – единица). </a:t>
            </a:r>
          </a:p>
          <a:p>
            <a:r>
              <a:rPr lang="ru-RU" dirty="0" err="1"/>
              <a:t>Мультинодальные</a:t>
            </a:r>
            <a:r>
              <a:rPr lang="ru-RU" dirty="0"/>
              <a:t> («мульти» - много). </a:t>
            </a:r>
          </a:p>
          <a:p>
            <a:r>
              <a:rPr lang="ru-RU" dirty="0"/>
              <a:t>Гомогенные (однородные). </a:t>
            </a:r>
          </a:p>
          <a:p>
            <a:r>
              <a:rPr lang="ru-RU" dirty="0"/>
              <a:t>Гетерогенные (разнородные). 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Организации по принципам управления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4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Ценностно-ориентированные организации </a:t>
            </a:r>
          </a:p>
          <a:p>
            <a:r>
              <a:rPr lang="ru-RU" dirty="0"/>
              <a:t>Целеполагающие организации </a:t>
            </a:r>
          </a:p>
          <a:p>
            <a:r>
              <a:rPr lang="ru-RU" dirty="0"/>
              <a:t>Целеустремленные организации </a:t>
            </a:r>
          </a:p>
          <a:p>
            <a:r>
              <a:rPr lang="ru-RU" dirty="0"/>
              <a:t>Целенаправленные организации </a:t>
            </a:r>
          </a:p>
          <a:p>
            <a:r>
              <a:rPr lang="ru-RU" dirty="0" err="1"/>
              <a:t>Целеориентированные</a:t>
            </a:r>
            <a:r>
              <a:rPr lang="ru-RU" dirty="0"/>
              <a:t> организации </a:t>
            </a:r>
          </a:p>
          <a:p>
            <a:r>
              <a:rPr lang="ru-RU" dirty="0" err="1"/>
              <a:t>Целепригодные</a:t>
            </a:r>
            <a:r>
              <a:rPr lang="ru-RU" dirty="0"/>
              <a:t> </a:t>
            </a:r>
          </a:p>
          <a:p>
            <a:r>
              <a:rPr lang="ru-RU" dirty="0"/>
              <a:t>Паразитические организации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Типология по целеполаганию.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429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8525124"/>
              </p:ext>
            </p:extLst>
          </p:nvPr>
        </p:nvGraphicFramePr>
        <p:xfrm>
          <a:off x="838200" y="864296"/>
          <a:ext cx="10515600" cy="531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6000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ВИДЫ ОРГАНИЗАЦИОННЫХ СТРУКТУР УПРАВЛЕНИЯ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79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Структура организации - порядок ее построения и принципы организации ее деятельности: </a:t>
            </a:r>
          </a:p>
          <a:p>
            <a:pPr marL="0" indent="0" algn="just">
              <a:buNone/>
            </a:pPr>
            <a:r>
              <a:rPr lang="ru-RU" dirty="0"/>
              <a:t>Включает в себя организационная характеристика системы, представляющая собой совокупность устойчивых, системообразующих связей и отношений, обеспечивающих стабильность и равновесие системы, взаимодействие, </a:t>
            </a:r>
            <a:r>
              <a:rPr lang="ru-RU" dirty="0" err="1"/>
              <a:t>соподчиненость</a:t>
            </a:r>
            <a:r>
              <a:rPr lang="ru-RU" dirty="0"/>
              <a:t> и пропорциональность составляющих ее элементов.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213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i="1" dirty="0"/>
              <a:t>Звенья управления </a:t>
            </a:r>
            <a:r>
              <a:rPr lang="ru-RU" dirty="0"/>
              <a:t>– это обособленные подразделения со строго определенными функциями. </a:t>
            </a:r>
          </a:p>
          <a:p>
            <a:r>
              <a:rPr lang="ru-RU" i="1" dirty="0"/>
              <a:t>связи вертикальные </a:t>
            </a:r>
            <a:r>
              <a:rPr lang="ru-RU" dirty="0"/>
              <a:t>– это связи руководства и подчинения, субординационные, иерархические;</a:t>
            </a:r>
          </a:p>
          <a:p>
            <a:r>
              <a:rPr lang="ru-RU" i="1" dirty="0"/>
              <a:t>связи горизонтальные </a:t>
            </a:r>
            <a:r>
              <a:rPr lang="ru-RU" dirty="0"/>
              <a:t>– связи кооперации и координации равноправных звеньев управления, назначение которых способствовать наиболее эффективному взаимодействию подразделений. </a:t>
            </a:r>
          </a:p>
          <a:p>
            <a:r>
              <a:rPr lang="ru-RU" dirty="0"/>
              <a:t>Характер связей:</a:t>
            </a:r>
          </a:p>
          <a:p>
            <a:r>
              <a:rPr lang="ru-RU" i="1" dirty="0"/>
              <a:t>Линейные </a:t>
            </a:r>
            <a:r>
              <a:rPr lang="ru-RU" dirty="0"/>
              <a:t>связи – это связи подчинения по всему кругу вопросов; руководитель принимает преимущественно единоличные решения во всех вопросах управления. </a:t>
            </a:r>
          </a:p>
          <a:p>
            <a:r>
              <a:rPr lang="ru-RU" i="1" dirty="0"/>
              <a:t>Функциональные </a:t>
            </a:r>
            <a:r>
              <a:rPr lang="ru-RU" dirty="0"/>
              <a:t>связи – это связи подчинения в пределах одной из функций управления.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208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технологические </a:t>
            </a:r>
            <a:r>
              <a:rPr lang="ru-RU" dirty="0"/>
              <a:t>структуры – совокупность связей </a:t>
            </a:r>
            <a:r>
              <a:rPr lang="ru-RU" dirty="0" err="1"/>
              <a:t>технологиче-ского</a:t>
            </a:r>
            <a:r>
              <a:rPr lang="ru-RU" dirty="0"/>
              <a:t> процесса изготовления продукта </a:t>
            </a:r>
          </a:p>
          <a:p>
            <a:r>
              <a:rPr lang="ru-RU" i="1" dirty="0"/>
              <a:t>организационно-управленческие </a:t>
            </a:r>
            <a:r>
              <a:rPr lang="ru-RU" dirty="0"/>
              <a:t>структуры – совокупность связей, обеспечивающих упорядоченность, координацию и регулирование деятельности организации по достижению ее целей </a:t>
            </a:r>
          </a:p>
          <a:p>
            <a:r>
              <a:rPr lang="ru-RU" i="1" dirty="0"/>
              <a:t>экономические </a:t>
            </a:r>
            <a:r>
              <a:rPr lang="ru-RU" dirty="0"/>
              <a:t>структуры – совокупность отношений экономического взаимодействия отдельных членов организации </a:t>
            </a:r>
          </a:p>
          <a:p>
            <a:r>
              <a:rPr lang="ru-RU" i="1" dirty="0"/>
              <a:t>социально-психологические </a:t>
            </a:r>
            <a:r>
              <a:rPr lang="ru-RU" dirty="0"/>
              <a:t>структуры – совокупность статусов членов организации и психологических отношений между сотрудниками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По содержанию и функциональному назначению</a:t>
            </a:r>
            <a:r>
              <a:rPr lang="ru-RU" dirty="0"/>
              <a:t> </a:t>
            </a:r>
            <a:r>
              <a:rPr lang="ru-RU" sz="3600" dirty="0"/>
              <a:t>структуры определяются следующим образом: </a:t>
            </a:r>
          </a:p>
        </p:txBody>
      </p:sp>
    </p:spTree>
    <p:extLst>
      <p:ext uri="{BB962C8B-B14F-4D97-AF65-F5344CB8AC3E}">
        <p14:creationId xmlns:p14="http://schemas.microsoft.com/office/powerpoint/2010/main" val="2847858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между отдельными частями организаций такого рода возникает не сотрудничество, а конкуренция. </a:t>
            </a:r>
          </a:p>
          <a:p>
            <a:r>
              <a:rPr lang="ru-RU" dirty="0"/>
              <a:t>обычный способ представления структуры организаций серьезно затрудняет определение задач отдельных подразделений и измерение соответствующих показателей качества работы. </a:t>
            </a:r>
          </a:p>
          <a:p>
            <a:r>
              <a:rPr lang="ru-RU" dirty="0"/>
              <a:t>способствует созданию организаций, сопротивляющихся изменениям, особенно изменениям их структуры; поэтому они перерождаются в бюрократические структуры, не поддающиеся адаптации.  </a:t>
            </a:r>
          </a:p>
          <a:p>
            <a:r>
              <a:rPr lang="ru-RU" dirty="0"/>
              <a:t>представление организационной структуры в виде двухмерного дерева ограничивает число и характер возможных вариантов решения возникающих проблем. 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Ограничение двухмерных структур управления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128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принцип иерархичности уровней управления, при котором каждый нижестоящий уровень контролируется вышестоящим и подчиняется ему; </a:t>
            </a:r>
          </a:p>
          <a:p>
            <a:r>
              <a:rPr lang="ru-RU" dirty="0"/>
              <a:t>принцип соответствия полномочий и ответственности работников управления месту в иерархии;</a:t>
            </a:r>
          </a:p>
          <a:p>
            <a:r>
              <a:rPr lang="ru-RU" dirty="0"/>
              <a:t>принцип разделения труда на отдельные функции и специализации работников по выполняемым функциям; </a:t>
            </a:r>
          </a:p>
          <a:p>
            <a:r>
              <a:rPr lang="ru-RU" dirty="0"/>
              <a:t>принцип формализации и стандартизации деятельности, обеспечивающий однородность выполнения работниками своих обязанностей и </a:t>
            </a:r>
            <a:r>
              <a:rPr lang="ru-RU" dirty="0" err="1"/>
              <a:t>скоординированность</a:t>
            </a:r>
            <a:r>
              <a:rPr lang="ru-RU" dirty="0"/>
              <a:t> различных задач; </a:t>
            </a:r>
          </a:p>
          <a:p>
            <a:r>
              <a:rPr lang="ru-RU" dirty="0"/>
              <a:t>принцип обезличенности выполнения работниками своих функций;</a:t>
            </a:r>
          </a:p>
          <a:p>
            <a:r>
              <a:rPr lang="ru-RU" dirty="0"/>
              <a:t>принцип квалификационного отбора, в соответствии с которым наем и увольнение с работы производятся в строгом соответствии с квалификационными требованиями. 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ИЕРАРХИЧЕСКИЕ СТРУКТУРЫ УПРАВЛЕНИЯ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226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7655" y="1045266"/>
            <a:ext cx="8055983" cy="45123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298"/>
          </a:xfrm>
        </p:spPr>
        <p:txBody>
          <a:bodyPr>
            <a:normAutofit/>
          </a:bodyPr>
          <a:lstStyle/>
          <a:p>
            <a:pPr algn="ctr"/>
            <a:r>
              <a:rPr lang="ru-RU" sz="3600" dirty="0"/>
              <a:t>ЛИНЕЙНАЯ ОРГАНИЗАЦИОННАЯ СТРУКТУРА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34199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Преимущества линейной структуры:</a:t>
            </a:r>
          </a:p>
          <a:p>
            <a:r>
              <a:rPr lang="ru-RU" dirty="0"/>
              <a:t> четкая система взаимных связей функций и подразделений;</a:t>
            </a:r>
          </a:p>
          <a:p>
            <a:r>
              <a:rPr lang="ru-RU" dirty="0"/>
              <a:t>четкая система единоначалия — вся совокупность процессов, имеющих общую цель, подчинена одному руководителю;</a:t>
            </a:r>
          </a:p>
          <a:p>
            <a:r>
              <a:rPr lang="ru-RU" dirty="0"/>
              <a:t>ясно выраженная ответственность;</a:t>
            </a:r>
          </a:p>
          <a:p>
            <a:r>
              <a:rPr lang="ru-RU" dirty="0"/>
              <a:t>быстрая реакция исполнительных подразделений на прямые указания вышестоящих.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507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46200"/>
            <a:ext cx="10515600" cy="483076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отсутствие звеньев, занимающихся вопросами стратегического планирования; в работе руководителей практически всех уровней оперативные проблемы («текучка») доминируют над стратегическими;</a:t>
            </a:r>
          </a:p>
          <a:p>
            <a:r>
              <a:rPr lang="ru-RU" dirty="0"/>
              <a:t>тенденция к волоките и перекладыванию ответственности при решении проблем, требующих участия нескольких подразделений;</a:t>
            </a:r>
          </a:p>
          <a:p>
            <a:r>
              <a:rPr lang="ru-RU" dirty="0"/>
              <a:t>малая гибкость и приспособляемость к изменению ситуации;</a:t>
            </a:r>
          </a:p>
          <a:p>
            <a:r>
              <a:rPr lang="ru-RU" dirty="0"/>
              <a:t>критерии эффективности и качества работы подразделений и организации в целом — разные;</a:t>
            </a:r>
          </a:p>
          <a:p>
            <a:r>
              <a:rPr lang="ru-RU" dirty="0"/>
              <a:t>тенденция к формализации оценки эффективности и качества работы подразделений приводит обычно к возникновению атмосферы страха и разобщенности;</a:t>
            </a:r>
          </a:p>
          <a:p>
            <a:r>
              <a:rPr lang="ru-RU" dirty="0"/>
              <a:t>большое число «этажей управления» между работниками, выпускающими продукцию, и лицом, принимающим решение;</a:t>
            </a:r>
          </a:p>
          <a:p>
            <a:r>
              <a:rPr lang="ru-RU" dirty="0"/>
              <a:t>перегрузка управленцев верхнего уровня;</a:t>
            </a:r>
          </a:p>
          <a:p>
            <a:r>
              <a:rPr lang="ru-RU" dirty="0"/>
              <a:t>повышенная зависимость результатов работы организации от квалификации, личных и деловых качеств высших управленцев.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10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Недостатки линейной структуры: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869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1211" y="2342380"/>
            <a:ext cx="9901096" cy="29154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Линейно-штабная организационная структура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76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более глубокая, чем в линейной, проработка стратегических вопросов;</a:t>
            </a:r>
            <a:endParaRPr lang="en-US" i="1" dirty="0"/>
          </a:p>
          <a:p>
            <a:r>
              <a:rPr lang="ru-RU" dirty="0"/>
              <a:t>некоторая разгрузка высших руководителей;</a:t>
            </a:r>
          </a:p>
          <a:p>
            <a:r>
              <a:rPr lang="ru-RU" dirty="0"/>
              <a:t>возможность привлечения внешних консультантов и экспертов;</a:t>
            </a:r>
          </a:p>
          <a:p>
            <a:r>
              <a:rPr lang="ru-RU" dirty="0"/>
              <a:t>при наделении штабных подразделений правами функционального руководства такая структура представляет хорошую основу для перехода к более эффективным органическим структурам управления.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Достоинства линейно-штабной структуры: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628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отсутствие четкого распределения ответственности, так как лица, готовящие решение, не участвуют в его выполнении;</a:t>
            </a:r>
          </a:p>
          <a:p>
            <a:r>
              <a:rPr lang="ru-RU" dirty="0"/>
              <a:t>тенденции к чрезмерной централизации управления;</a:t>
            </a:r>
          </a:p>
          <a:p>
            <a:r>
              <a:rPr lang="ru-RU" dirty="0"/>
              <a:t>аналогичные линейной структуре, частично — в ослабленном виде.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Недостатки линейно-штабной структуры: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0890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3088907" y="2247900"/>
            <a:ext cx="6014186" cy="387826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325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Пять основных частей структуры управления (</a:t>
            </a:r>
            <a:r>
              <a:rPr lang="ru-RU" sz="4000" dirty="0" err="1"/>
              <a:t>Минцберг</a:t>
            </a:r>
            <a:r>
              <a:rPr lang="ru-RU" sz="4000" dirty="0"/>
              <a:t>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74456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/>
          <a:lstStyle/>
          <a:p>
            <a:r>
              <a:rPr lang="ru-RU" dirty="0"/>
              <a:t>организационный (структурный);</a:t>
            </a:r>
          </a:p>
          <a:p>
            <a:r>
              <a:rPr lang="ru-RU" dirty="0"/>
              <a:t>групповой;</a:t>
            </a:r>
          </a:p>
          <a:p>
            <a:r>
              <a:rPr lang="ru-RU" dirty="0"/>
              <a:t>межличностный;</a:t>
            </a:r>
          </a:p>
          <a:p>
            <a:r>
              <a:rPr lang="ru-RU" dirty="0"/>
              <a:t>индивидуальный.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2625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ФОРМАЛЬНАЯ И НЕФОРМАЛЬНЫЕ СТРУКТУРЫ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77581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3507477" y="2247900"/>
            <a:ext cx="5177047" cy="387826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Типы организаций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6361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тип связи (жесткая — гибкая),</a:t>
            </a:r>
          </a:p>
          <a:p>
            <a:r>
              <a:rPr lang="ru-RU" dirty="0"/>
              <a:t>цикличность (частота) и продолжительность связи, </a:t>
            </a:r>
          </a:p>
          <a:p>
            <a:r>
              <a:rPr lang="ru-RU" dirty="0"/>
              <a:t>степень психологической нагрузки персонала управления в процессе функционирования связи.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Характеристики связи</a:t>
            </a:r>
          </a:p>
        </p:txBody>
      </p:sp>
    </p:spTree>
    <p:extLst>
      <p:ext uri="{BB962C8B-B14F-4D97-AF65-F5344CB8AC3E}">
        <p14:creationId xmlns:p14="http://schemas.microsoft.com/office/powerpoint/2010/main" val="14650520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950" y="1314450"/>
            <a:ext cx="9143701" cy="46222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55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/>
              <a:t>Базовые модели организационных структур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68603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669921"/>
          </a:xfrm>
        </p:spPr>
        <p:txBody>
          <a:bodyPr>
            <a:noAutofit/>
          </a:bodyPr>
          <a:lstStyle/>
          <a:p>
            <a:r>
              <a:rPr lang="ru-RU" sz="3200" dirty="0"/>
              <a:t>Примерная организационная структура малой фирмы</a:t>
            </a:r>
            <a:endParaRPr lang="en-US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grayscl/>
            <a:lum bright="-20000" contrast="40000"/>
          </a:blip>
          <a:stretch>
            <a:fillRect/>
          </a:stretch>
        </p:blipFill>
        <p:spPr>
          <a:xfrm>
            <a:off x="2190750" y="3879331"/>
            <a:ext cx="7140879" cy="2321378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2475" y="1204134"/>
            <a:ext cx="7208702" cy="2510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3679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Примерная организационная структура малой фирмы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92" y="1979113"/>
            <a:ext cx="4521896" cy="3009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381" y="1940761"/>
            <a:ext cx="5438773" cy="333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314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 err="1"/>
              <a:t>Дивизиональные</a:t>
            </a:r>
            <a:r>
              <a:rPr lang="ru-RU" b="1" i="1" dirty="0"/>
              <a:t> структуры </a:t>
            </a:r>
            <a:r>
              <a:rPr lang="ru-RU" i="1" dirty="0"/>
              <a:t>— структуры, основанные на выделении крупных автономных производственно-хозяйственных подразделений (отделений, дивизионов) и соответствующих им уровней управления с предоставлением этим подразделениям оперативно-производственной самостоятельности и с перенесением на этот уровень ответственности за получение прибыли.</a:t>
            </a:r>
          </a:p>
          <a:p>
            <a:endParaRPr lang="ru-RU" i="1" dirty="0"/>
          </a:p>
          <a:p>
            <a:r>
              <a:rPr lang="ru-RU" dirty="0"/>
              <a:t>Под </a:t>
            </a:r>
            <a:r>
              <a:rPr lang="ru-RU" b="1" dirty="0"/>
              <a:t>отделением (дивизионом) </a:t>
            </a:r>
            <a:r>
              <a:rPr lang="ru-RU" dirty="0"/>
              <a:t>подразумевается организационная товарно-рыночная единица, имеющая внутри необходимые собственные функциональные подразделения.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ДИВИЗИОНАЛЬНАЯ СТРУКТУРА УПРАВЛЕНИЯ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270954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/>
              <a:t>дивизионально</a:t>
            </a:r>
            <a:r>
              <a:rPr lang="ru-RU" dirty="0"/>
              <a:t>-продуктивные;</a:t>
            </a:r>
            <a:br>
              <a:rPr lang="ru-RU" dirty="0"/>
            </a:br>
            <a:r>
              <a:rPr lang="ru-RU" dirty="0"/>
              <a:t>• организационные, ориентированные на потребителя;</a:t>
            </a:r>
            <a:br>
              <a:rPr lang="ru-RU" dirty="0"/>
            </a:br>
            <a:r>
              <a:rPr lang="ru-RU" dirty="0"/>
              <a:t>• </a:t>
            </a:r>
            <a:r>
              <a:rPr lang="ru-RU" dirty="0" err="1"/>
              <a:t>дивизионально</a:t>
            </a:r>
            <a:r>
              <a:rPr lang="ru-RU" dirty="0"/>
              <a:t>-региональные.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Типы </a:t>
            </a:r>
            <a:r>
              <a:rPr lang="ru-RU" dirty="0" err="1"/>
              <a:t>дивизиональных</a:t>
            </a:r>
            <a:r>
              <a:rPr lang="ru-RU" dirty="0"/>
              <a:t> структур: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80" y="4037686"/>
            <a:ext cx="58102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7488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3674" y="2247900"/>
            <a:ext cx="5644652" cy="387826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Продуктовая </a:t>
            </a:r>
            <a:r>
              <a:rPr lang="ru-RU" dirty="0" err="1"/>
              <a:t>дивизиональная</a:t>
            </a:r>
            <a:r>
              <a:rPr lang="ru-RU" dirty="0"/>
              <a:t> структура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5454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9068" y="2247900"/>
            <a:ext cx="6933864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Региональная дивизионная структура</a:t>
            </a:r>
          </a:p>
        </p:txBody>
      </p:sp>
    </p:spTree>
    <p:extLst>
      <p:ext uri="{BB962C8B-B14F-4D97-AF65-F5344CB8AC3E}">
        <p14:creationId xmlns:p14="http://schemas.microsoft.com/office/powerpoint/2010/main" val="10630112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40540" y="2247900"/>
            <a:ext cx="6310920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7374"/>
          </a:xfrm>
        </p:spPr>
        <p:txBody>
          <a:bodyPr>
            <a:noAutofit/>
          </a:bodyPr>
          <a:lstStyle/>
          <a:p>
            <a:r>
              <a:rPr lang="ru-RU" sz="3200" b="1" dirty="0"/>
              <a:t>Глобально ориентированная продуктовая (товарная) структура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300867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Проектные структуры </a:t>
            </a:r>
            <a:r>
              <a:rPr lang="ru-RU" dirty="0"/>
              <a:t>— это структуры управления комплексными видами деятельности, которые из-за их решающего значения для компании требуют обеспечения непрерывного координирующего и интегрирующего воздействия при жестких ограничениях по затратам, срокам и качеству работ.</a:t>
            </a:r>
          </a:p>
          <a:p>
            <a:endParaRPr lang="ru-RU" dirty="0"/>
          </a:p>
          <a:p>
            <a:r>
              <a:rPr lang="ru-RU" b="1" i="1" dirty="0"/>
              <a:t>Под проектной структурой управления </a:t>
            </a:r>
            <a:r>
              <a:rPr lang="ru-RU" i="1" dirty="0"/>
              <a:t>понимается временная структура, создаваемая для решения конкретной комплексной задачи (разработки проекта и его реализации). Смысл проектной структуры управления состоит в том, чтобы собрать в одну команду самых квалифицированных сотрудников разных профессий для осуществления сложного проекта в установленные сроки с заданным уровнем качества и в рамках выделенных для этой цели материальных, финансовых и трудовых ресурсов.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ПРОЕКТНАЯ СТРУКТУРА УПРАВЛЕНИЯ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763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85" y="914399"/>
            <a:ext cx="10780865" cy="506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7441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интеграция различных видов деятельности компании в целях получения высококачественных результатов по определенному проекту;</a:t>
            </a:r>
          </a:p>
          <a:p>
            <a:r>
              <a:rPr lang="ru-RU" dirty="0"/>
              <a:t>комплексный подход к реализации проекта, решению </a:t>
            </a:r>
            <a:r>
              <a:rPr lang="ru-RU" dirty="0" smtClean="0"/>
              <a:t>проблемы</a:t>
            </a:r>
            <a:r>
              <a:rPr lang="ru-RU" dirty="0"/>
              <a:t>;</a:t>
            </a:r>
          </a:p>
          <a:p>
            <a:r>
              <a:rPr lang="ru-RU" dirty="0"/>
              <a:t>концентрацию всех усилий на решении одной задачи, на выполнении одного конкретного проекта;</a:t>
            </a:r>
          </a:p>
          <a:p>
            <a:r>
              <a:rPr lang="ru-RU" dirty="0"/>
              <a:t>большую гибкость проектных структур;</a:t>
            </a:r>
          </a:p>
          <a:p>
            <a:r>
              <a:rPr lang="ru-RU" dirty="0"/>
              <a:t>активизацию деятельности руководителей проектов и исполнителей в результате формирования проектных групп;</a:t>
            </a:r>
          </a:p>
          <a:p>
            <a:r>
              <a:rPr lang="ru-RU" dirty="0"/>
              <a:t>усиление личной ответственности конкретного руководителя как за проект в целом, так и за его элементы.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2106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при наличии нескольких организационных проектов или программ проектные структуры приводят к дроблению ресурсов и заметно усложняют поддержание и развитие производственного и научно-технического потенциала компании как единого целого;</a:t>
            </a:r>
          </a:p>
          <a:p>
            <a:r>
              <a:rPr lang="ru-RU" dirty="0"/>
              <a:t>от руководителя проекта требуется не только управление всеми стадиями жизненного цикла проекта, но и учет места проекта в сети проектов данной компании;</a:t>
            </a:r>
          </a:p>
          <a:p>
            <a:r>
              <a:rPr lang="ru-RU" dirty="0"/>
              <a:t>формирование проектных групп, не являющихся устойчивыми образованиями, лишает работников осознания своего места в компании;</a:t>
            </a:r>
          </a:p>
          <a:p>
            <a:r>
              <a:rPr lang="ru-RU" dirty="0"/>
              <a:t>при использовании проектной структуры возникают трудности с перспективным использованием специалистов в данной компании;</a:t>
            </a:r>
          </a:p>
          <a:p>
            <a:r>
              <a:rPr lang="ru-RU"/>
              <a:t>наблюдается </a:t>
            </a:r>
            <a:r>
              <a:rPr lang="ru-RU" dirty="0"/>
              <a:t>частичное дублирование функций.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8593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/>
              <a:t>Матричная структура </a:t>
            </a:r>
            <a:r>
              <a:rPr lang="ru-RU" i="1" dirty="0"/>
              <a:t>отражает закрепление в организационном построении фирмы двух направлений руководства, двух организационных альтернатив.</a:t>
            </a:r>
          </a:p>
          <a:p>
            <a:r>
              <a:rPr lang="ru-RU" i="1" dirty="0"/>
              <a:t> Вертикальное направление — управление функциональными и линейными структурными подразделениями компании. </a:t>
            </a:r>
          </a:p>
          <a:p>
            <a:r>
              <a:rPr lang="ru-RU" i="1" dirty="0"/>
              <a:t>Горизонтальное — управление отдельными проектами, программами, продуктами, для реализации которых привлекаются человеческие и иные ресурсы различных подразделений компании.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92727" y="557630"/>
            <a:ext cx="10341684" cy="1054250"/>
          </a:xfrm>
        </p:spPr>
        <p:txBody>
          <a:bodyPr/>
          <a:lstStyle/>
          <a:p>
            <a:r>
              <a:rPr lang="ru-RU" sz="4000" dirty="0"/>
              <a:t>МАТРИЧНАЯ СТРУКТУРА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17242969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24205"/>
            <a:ext cx="10121240" cy="547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4762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276378"/>
            <a:ext cx="8419043" cy="57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5844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интеграция </a:t>
            </a:r>
            <a:r>
              <a:rPr lang="ru-RU" dirty="0"/>
              <a:t>различных видов деятельности компании в </a:t>
            </a:r>
            <a:r>
              <a:rPr lang="ru-RU" dirty="0" smtClean="0"/>
              <a:t>рамках реализуемых </a:t>
            </a:r>
            <a:r>
              <a:rPr lang="ru-RU" dirty="0"/>
              <a:t>проектов, программ;</a:t>
            </a:r>
          </a:p>
          <a:p>
            <a:r>
              <a:rPr lang="ru-RU" dirty="0" smtClean="0"/>
              <a:t>получение </a:t>
            </a:r>
            <a:r>
              <a:rPr lang="ru-RU" dirty="0"/>
              <a:t>высококачественных результатов по большому </a:t>
            </a:r>
            <a:r>
              <a:rPr lang="ru-RU" dirty="0" smtClean="0"/>
              <a:t>количеству </a:t>
            </a:r>
            <a:r>
              <a:rPr lang="ru-RU" dirty="0"/>
              <a:t>проектов, программ, продуктов;</a:t>
            </a:r>
          </a:p>
          <a:p>
            <a:r>
              <a:rPr lang="ru-RU" dirty="0" smtClean="0"/>
              <a:t>значительная </a:t>
            </a:r>
            <a:r>
              <a:rPr lang="ru-RU" dirty="0"/>
              <a:t>активизация деятельности руководителей и </a:t>
            </a:r>
            <a:r>
              <a:rPr lang="ru-RU" dirty="0" smtClean="0"/>
              <a:t>работников </a:t>
            </a:r>
            <a:r>
              <a:rPr lang="ru-RU" dirty="0"/>
              <a:t>управленческого аппарата в результате формирования</a:t>
            </a:r>
          </a:p>
          <a:p>
            <a:r>
              <a:rPr lang="ru-RU" dirty="0"/>
              <a:t>проектных (программных) команд, активно </a:t>
            </a:r>
            <a:r>
              <a:rPr lang="ru-RU" dirty="0" smtClean="0"/>
              <a:t>взаимодействующих </a:t>
            </a:r>
            <a:r>
              <a:rPr lang="ru-RU" dirty="0"/>
              <a:t>с функциональными подразделениями, усиление </a:t>
            </a:r>
            <a:r>
              <a:rPr lang="ru-RU" dirty="0" smtClean="0"/>
              <a:t>взаимосвязи </a:t>
            </a:r>
            <a:r>
              <a:rPr lang="ru-RU" dirty="0"/>
              <a:t>между ними;</a:t>
            </a:r>
          </a:p>
          <a:p>
            <a:r>
              <a:rPr lang="ru-RU" dirty="0" smtClean="0"/>
              <a:t>вовлечение </a:t>
            </a:r>
            <a:r>
              <a:rPr lang="ru-RU" dirty="0"/>
              <a:t>руководителей всех уровней и специалистов в </a:t>
            </a:r>
            <a:r>
              <a:rPr lang="ru-RU" dirty="0" smtClean="0"/>
              <a:t>сферу совершенствования </a:t>
            </a:r>
            <a:r>
              <a:rPr lang="ru-RU" dirty="0"/>
              <a:t>производства;</a:t>
            </a:r>
          </a:p>
          <a:p>
            <a:r>
              <a:rPr lang="ru-RU" dirty="0" smtClean="0"/>
              <a:t>сокращение </a:t>
            </a:r>
            <a:r>
              <a:rPr lang="ru-RU" dirty="0"/>
              <a:t>нагрузки на руководителей высшего уровня </a:t>
            </a:r>
            <a:r>
              <a:rPr lang="ru-RU" dirty="0" smtClean="0"/>
              <a:t>управления;</a:t>
            </a:r>
            <a:endParaRPr lang="ru-RU" dirty="0"/>
          </a:p>
          <a:p>
            <a:r>
              <a:rPr lang="ru-RU" dirty="0" smtClean="0"/>
              <a:t>усиление </a:t>
            </a:r>
            <a:r>
              <a:rPr lang="ru-RU" dirty="0"/>
              <a:t>личной ответственности конкретного </a:t>
            </a:r>
            <a:r>
              <a:rPr lang="ru-RU" dirty="0" smtClean="0"/>
              <a:t>руководителя как </a:t>
            </a:r>
            <a:r>
              <a:rPr lang="ru-RU" dirty="0"/>
              <a:t>за проект (программу) в целом, так и за его элементы;</a:t>
            </a:r>
          </a:p>
          <a:p>
            <a:r>
              <a:rPr lang="ru-RU" dirty="0"/>
              <a:t>• достижение большей гибкости и </a:t>
            </a:r>
            <a:r>
              <a:rPr lang="ru-RU" dirty="0" err="1"/>
              <a:t>скоординированности</a:t>
            </a:r>
            <a:r>
              <a:rPr lang="ru-RU" dirty="0"/>
              <a:t> </a:t>
            </a:r>
            <a:r>
              <a:rPr lang="ru-RU" dirty="0" smtClean="0"/>
              <a:t>работ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Достоинства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58797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сложна для </a:t>
            </a:r>
            <a:r>
              <a:rPr lang="ru-RU" dirty="0"/>
              <a:t>практической </a:t>
            </a:r>
            <a:r>
              <a:rPr lang="ru-RU" dirty="0" smtClean="0"/>
              <a:t>реализации; </a:t>
            </a:r>
          </a:p>
          <a:p>
            <a:r>
              <a:rPr lang="ru-RU" dirty="0" smtClean="0"/>
              <a:t>структура </a:t>
            </a:r>
            <a:r>
              <a:rPr lang="ru-RU" dirty="0"/>
              <a:t>сложна, громоздка и дорога не только во внедрении</a:t>
            </a:r>
            <a:r>
              <a:rPr lang="ru-RU" dirty="0" smtClean="0"/>
              <a:t>, но </a:t>
            </a:r>
            <a:r>
              <a:rPr lang="ru-RU" dirty="0"/>
              <a:t>и в эксплуатации;</a:t>
            </a:r>
          </a:p>
          <a:p>
            <a:r>
              <a:rPr lang="ru-RU" dirty="0" smtClean="0"/>
              <a:t>является </a:t>
            </a:r>
            <a:r>
              <a:rPr lang="ru-RU" dirty="0"/>
              <a:t>непонятной формой </a:t>
            </a:r>
            <a:r>
              <a:rPr lang="ru-RU" dirty="0" smtClean="0"/>
              <a:t>организации</a:t>
            </a:r>
            <a:r>
              <a:rPr lang="ru-RU" dirty="0"/>
              <a:t>;</a:t>
            </a:r>
          </a:p>
          <a:p>
            <a:r>
              <a:rPr lang="ru-RU" dirty="0" smtClean="0"/>
              <a:t>система </a:t>
            </a:r>
            <a:r>
              <a:rPr lang="ru-RU" dirty="0"/>
              <a:t>двойного </a:t>
            </a:r>
            <a:r>
              <a:rPr lang="ru-RU" dirty="0" smtClean="0"/>
              <a:t>подчинения приводит </a:t>
            </a:r>
            <a:r>
              <a:rPr lang="ru-RU" dirty="0"/>
              <a:t>к конфликтам; </a:t>
            </a:r>
            <a:endParaRPr lang="ru-RU" dirty="0" smtClean="0"/>
          </a:p>
          <a:p>
            <a:r>
              <a:rPr lang="ru-RU" dirty="0" smtClean="0"/>
              <a:t>наблюдается </a:t>
            </a:r>
            <a:r>
              <a:rPr lang="ru-RU" dirty="0"/>
              <a:t>тенденция </a:t>
            </a:r>
            <a:r>
              <a:rPr lang="ru-RU"/>
              <a:t>к </a:t>
            </a:r>
            <a:r>
              <a:rPr lang="ru-RU" smtClean="0"/>
              <a:t>анархии;</a:t>
            </a:r>
            <a:endParaRPr lang="ru-RU" dirty="0" smtClean="0"/>
          </a:p>
          <a:p>
            <a:r>
              <a:rPr lang="ru-RU" dirty="0" smtClean="0"/>
              <a:t>характерна </a:t>
            </a:r>
            <a:r>
              <a:rPr lang="ru-RU" dirty="0"/>
              <a:t>борьба за </a:t>
            </a:r>
            <a:r>
              <a:rPr lang="ru-RU" dirty="0" smtClean="0"/>
              <a:t>власть;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Недостатки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257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Холдинговые структуры управления корпорацией являются доминирующими.</a:t>
            </a:r>
          </a:p>
          <a:p>
            <a:r>
              <a:rPr lang="ru-RU" dirty="0"/>
              <a:t>На сегодняшний день под холдингом понимается совокупность юридических лиц, связанных между собой отношениями, при которых головная компания управляет деятельностью других компаний</a:t>
            </a:r>
          </a:p>
          <a:p>
            <a:r>
              <a:rPr lang="ru-RU" dirty="0"/>
              <a:t>Структура управления определяется конкретными формами и способами контроля, реализуемыми в корпорации. В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ХОЛДИНГОВЫЕ СТРУКТУРЫ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9917599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0796" y="552091"/>
            <a:ext cx="10031786" cy="554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5739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5070536"/>
              </p:ext>
            </p:extLst>
          </p:nvPr>
        </p:nvGraphicFramePr>
        <p:xfrm>
          <a:off x="931863" y="2247901"/>
          <a:ext cx="10328275" cy="2720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СОВРЕМЕННЫЕ ТЕНДЕНЦИИ РАЗВИТИЯ КОМПАНИИ</a:t>
            </a:r>
            <a:endParaRPr lang="en-US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67774" y="4432396"/>
            <a:ext cx="93912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NewtonC-Italic"/>
              </a:rPr>
              <a:t>переход к новой модели управления, в основе которой лежат интеграционные процессы в компаниях, их объединение с помощью глобальных информационных систем в стратегические альянсы и другие союзы самых разных типов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5314463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переход от узкой функциональной специализации к </a:t>
            </a:r>
          </a:p>
          <a:p>
            <a:r>
              <a:rPr lang="ru-RU" dirty="0"/>
              <a:t>сокращение числа иерархических уровней </a:t>
            </a:r>
          </a:p>
          <a:p>
            <a:r>
              <a:rPr lang="ru-RU" dirty="0"/>
              <a:t>повышение роли инновационной деятельности, </a:t>
            </a:r>
          </a:p>
          <a:p>
            <a:r>
              <a:rPr lang="ru-RU" dirty="0"/>
              <a:t>повышение статуса информационных и кадровых средств интеграции (например, комбинации персонала) по сравнению с технократической и структурной интеграцией; </a:t>
            </a:r>
          </a:p>
          <a:p>
            <a:r>
              <a:rPr lang="ru-RU" dirty="0"/>
              <a:t>Установление филиальных форм связи между самой компанией и другими</a:t>
            </a:r>
          </a:p>
          <a:p>
            <a:r>
              <a:rPr lang="ru-RU" dirty="0"/>
              <a:t>предприятиями;</a:t>
            </a:r>
          </a:p>
          <a:p>
            <a:r>
              <a:rPr lang="ru-RU" dirty="0"/>
              <a:t>создание автономных групп (команд), постоянное повышение творческой и производственной отдачи персонала.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 dirty="0"/>
              <a:t>основные направления модификации компаний и структур управления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185052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6748677"/>
              </p:ext>
            </p:extLst>
          </p:nvPr>
        </p:nvGraphicFramePr>
        <p:xfrm>
          <a:off x="931863" y="628652"/>
          <a:ext cx="10328274" cy="5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2758"/>
                <a:gridCol w="3442758"/>
                <a:gridCol w="3442758"/>
              </a:tblGrid>
              <a:tr h="503804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Объект изменения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Современная модель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Модель будущего</a:t>
                      </a:r>
                      <a:endParaRPr lang="ru-RU" sz="2000" dirty="0"/>
                    </a:p>
                  </a:txBody>
                  <a:tcPr/>
                </a:tc>
              </a:tr>
              <a:tr h="503804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Организация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Иерархия</a:t>
                      </a:r>
                      <a:r>
                        <a:rPr lang="ru-RU" sz="2000" baseline="0" dirty="0" smtClean="0"/>
                        <a:t>, бюрократия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Сети</a:t>
                      </a:r>
                      <a:endParaRPr lang="ru-RU" sz="2000" dirty="0"/>
                    </a:p>
                  </a:txBody>
                  <a:tcPr/>
                </a:tc>
              </a:tr>
              <a:tr h="86958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Критический фактор конкурентного преимущества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Материальные и финансовые активы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Интеллектуальные</a:t>
                      </a:r>
                      <a:r>
                        <a:rPr lang="ru-RU" sz="2000" baseline="0" dirty="0" smtClean="0"/>
                        <a:t> активы</a:t>
                      </a:r>
                      <a:endParaRPr lang="ru-RU" sz="2000" dirty="0"/>
                    </a:p>
                  </a:txBody>
                  <a:tcPr/>
                </a:tc>
              </a:tr>
              <a:tr h="86958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Организационные</a:t>
                      </a:r>
                      <a:r>
                        <a:rPr lang="ru-RU" sz="2000" baseline="0" dirty="0" smtClean="0"/>
                        <a:t> структуры управления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Структуры вертикального подчинения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Адаптивные структуры</a:t>
                      </a:r>
                      <a:endParaRPr lang="ru-RU" sz="2000" dirty="0"/>
                    </a:p>
                  </a:txBody>
                  <a:tcPr/>
                </a:tc>
              </a:tr>
              <a:tr h="86958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Ожидания персонала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Удовлетворение насущных потребностей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Качественные</a:t>
                      </a:r>
                      <a:r>
                        <a:rPr lang="ru-RU" sz="2000" baseline="0" dirty="0" smtClean="0"/>
                        <a:t> рост персонала</a:t>
                      </a:r>
                      <a:endParaRPr lang="ru-RU" sz="2000" dirty="0"/>
                    </a:p>
                  </a:txBody>
                  <a:tcPr/>
                </a:tc>
              </a:tr>
              <a:tr h="503804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Выгоды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Стоимость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Время</a:t>
                      </a:r>
                      <a:endParaRPr lang="ru-RU" sz="2000" dirty="0"/>
                    </a:p>
                  </a:txBody>
                  <a:tcPr/>
                </a:tc>
              </a:tr>
              <a:tr h="503804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Рынки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Внутренние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Глобальные</a:t>
                      </a:r>
                      <a:endParaRPr lang="ru-RU" sz="2000" dirty="0"/>
                    </a:p>
                  </a:txBody>
                  <a:tcPr/>
                </a:tc>
              </a:tr>
              <a:tr h="503804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Ориентация деятельности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Прибыль, повышение эффективности производства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Удовлетворение конкретного потребителя</a:t>
                      </a:r>
                      <a:endParaRPr lang="ru-RU" sz="2000" dirty="0"/>
                    </a:p>
                  </a:txBody>
                  <a:tcPr/>
                </a:tc>
              </a:tr>
              <a:tr h="503804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Качество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Достижение заданного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Достижение возможного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46979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1864</TotalTime>
  <Words>1637</Words>
  <Application>Microsoft Office PowerPoint</Application>
  <PresentationFormat>Произвольный</PresentationFormat>
  <Paragraphs>211</Paragraphs>
  <Slides>50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Твердый переплет</vt:lpstr>
      <vt:lpstr>ТЕМА 3. </vt:lpstr>
      <vt:lpstr>Содержание</vt:lpstr>
      <vt:lpstr>Презентация PowerPoint</vt:lpstr>
      <vt:lpstr>Презентация PowerPoint</vt:lpstr>
      <vt:lpstr>Презентация PowerPoint</vt:lpstr>
      <vt:lpstr>С точки зрения  "личность - общество"</vt:lpstr>
      <vt:lpstr>Организации в общественных отношениях</vt:lpstr>
      <vt:lpstr>Презентация PowerPoint</vt:lpstr>
      <vt:lpstr>Презентация PowerPoint</vt:lpstr>
      <vt:lpstr>Организации по принципам управления</vt:lpstr>
      <vt:lpstr>Типология по целеполаганию. </vt:lpstr>
      <vt:lpstr>Презентация PowerPoint</vt:lpstr>
      <vt:lpstr>Презентация PowerPoint</vt:lpstr>
      <vt:lpstr>Презентация PowerPoint</vt:lpstr>
      <vt:lpstr>Презентация PowerPoint</vt:lpstr>
      <vt:lpstr>По содержанию и функциональному назначению структуры определяются следующим образом: </vt:lpstr>
      <vt:lpstr>Ограничение двухмерных структур управления</vt:lpstr>
      <vt:lpstr>ИЕРАРХИЧЕСКИЕ СТРУКТУРЫ УПРАВЛЕНИЯ</vt:lpstr>
      <vt:lpstr>ЛИНЕЙНАЯ ОРГАНИЗАЦИОННАЯ СТРУКТУРА</vt:lpstr>
      <vt:lpstr>Преимущества</vt:lpstr>
      <vt:lpstr>Недостатки линейной структуры:</vt:lpstr>
      <vt:lpstr>Линейно-штабная организационная структура</vt:lpstr>
      <vt:lpstr>Достоинства линейно-штабной структуры:</vt:lpstr>
      <vt:lpstr>Недостатки линейно-штабной структуры:</vt:lpstr>
      <vt:lpstr>Пять основных частей структуры управления (Минцберг)</vt:lpstr>
      <vt:lpstr>ФОРМАЛЬНАЯ И НЕФОРМАЛЬНЫЕ СТРУКТУРЫ</vt:lpstr>
      <vt:lpstr>Типы организаций</vt:lpstr>
      <vt:lpstr>Характеристики связи</vt:lpstr>
      <vt:lpstr>Базовые модели организационных структур</vt:lpstr>
      <vt:lpstr>Примерная организационная структура малой фирмы</vt:lpstr>
      <vt:lpstr>Примерная организационная структура малой фирмы</vt:lpstr>
      <vt:lpstr>ДИВИЗИОНАЛЬНАЯ СТРУКТУРА УПРАВЛЕНИЯ</vt:lpstr>
      <vt:lpstr>Типы дивизиональных структур:</vt:lpstr>
      <vt:lpstr>Продуктовая дивизиональная структура</vt:lpstr>
      <vt:lpstr>Региональная дивизионная структура</vt:lpstr>
      <vt:lpstr>Глобально ориентированная продуктовая (товарная) структура</vt:lpstr>
      <vt:lpstr>ПРОЕКТНАЯ СТРУКТУРА УПРАВЛЕНИЯ</vt:lpstr>
      <vt:lpstr>Презентация PowerPoint</vt:lpstr>
      <vt:lpstr>Преимущества</vt:lpstr>
      <vt:lpstr>Недостатки</vt:lpstr>
      <vt:lpstr>МАТРИЧНАЯ СТРУКТУРА УПРАВЛЕНИЯ</vt:lpstr>
      <vt:lpstr>Презентация PowerPoint</vt:lpstr>
      <vt:lpstr>Презентация PowerPoint</vt:lpstr>
      <vt:lpstr>Достоинства</vt:lpstr>
      <vt:lpstr>Недостатки</vt:lpstr>
      <vt:lpstr>ХОЛДИНГОВЫЕ СТРУКТУРЫ УПРАВЛЕНИЯ</vt:lpstr>
      <vt:lpstr>Презентация PowerPoint</vt:lpstr>
      <vt:lpstr>СОВРЕМЕННЫЕ ТЕНДЕНЦИИ РАЗВИТИЯ КОМПАНИИ</vt:lpstr>
      <vt:lpstr>основные направления модификации компаний и структур управления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3.</dc:title>
  <dc:creator>Katerina Shumik</dc:creator>
  <cp:lastModifiedBy>Шумик Екатерина</cp:lastModifiedBy>
  <cp:revision>32</cp:revision>
  <dcterms:created xsi:type="dcterms:W3CDTF">2017-01-29T04:45:27Z</dcterms:created>
  <dcterms:modified xsi:type="dcterms:W3CDTF">2017-04-02T22:20:19Z</dcterms:modified>
</cp:coreProperties>
</file>