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50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71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47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11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40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32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803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27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36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16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80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E13DC-A637-4C24-A632-5CE02EC96063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D8403-0693-43CA-80FD-510D22F5C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8337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8179" y="327377"/>
            <a:ext cx="826346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Дипломатическая и консульская служба</a:t>
            </a:r>
            <a:br>
              <a:rPr lang="ru-RU" sz="2800" dirty="0" smtClean="0"/>
            </a:br>
            <a:r>
              <a:rPr lang="ru-RU" sz="2300" dirty="0" smtClean="0"/>
              <a:t>тема 6 «Диппредставительство РФ за рубежом. Глава диппредставительства» </a:t>
            </a:r>
            <a:br>
              <a:rPr lang="ru-RU" sz="2300" dirty="0" smtClean="0"/>
            </a:br>
            <a:r>
              <a:rPr lang="ru-RU" sz="2000" dirty="0" smtClean="0"/>
              <a:t>Практическое задание по теме «Венская конвенция о дипломатических сношениях 1961 г.». 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038" y="2276394"/>
            <a:ext cx="3767655" cy="2847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5556" y="5235437"/>
            <a:ext cx="7766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5836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200" y="135467"/>
            <a:ext cx="11898489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 smtClean="0">
                <a:ln w="6350">
                  <a:solidFill>
                    <a:schemeClr val="tx1">
                      <a:lumMod val="85000"/>
                    </a:schemeClr>
                  </a:solidFill>
                </a:ln>
              </a:rPr>
              <a:t>Тема </a:t>
            </a:r>
            <a:r>
              <a:rPr lang="ru-RU" sz="1700" i="1" dirty="0" smtClean="0">
                <a:ln w="6350">
                  <a:solidFill>
                    <a:schemeClr val="tx1">
                      <a:lumMod val="85000"/>
                    </a:schemeClr>
                  </a:solidFill>
                </a:ln>
              </a:rPr>
              <a:t>«Венская конвенция о дипломатических сношениях 1961г».</a:t>
            </a: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для практического задания:</a:t>
            </a:r>
          </a:p>
          <a:p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Какое условие соблюдается при установлении дипотношений и учреждении диппредставительств?</a:t>
            </a:r>
          </a:p>
          <a:p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 startAt="2"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 отказа в агремане должно ли государство, в которое направляется посол, объяснить государству, отправляющему его, причину отказа?</a:t>
            </a:r>
          </a:p>
          <a:p>
            <a:pPr marL="342900" indent="-342900">
              <a:buAutoNum type="arabicPeriod" startAt="2"/>
            </a:pP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Может ли советник посольства действовать в качестве представителя аккредитующего государства при международной    организации?</a:t>
            </a:r>
          </a:p>
          <a:p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 startAt="4"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государство пребывания объявит кого-то из дип. персонала представительства персоной нон грата, как должно отреагировать аккредитующее государство?</a:t>
            </a:r>
          </a:p>
          <a:p>
            <a:pPr marL="342900" indent="-342900">
              <a:buAutoNum type="arabicPeriod" startAt="4"/>
            </a:pP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 startAt="5"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ли государство пребывания каким-то образом влиять на численность персонала в посольстве иностранного государства, расположенного на его территории?</a:t>
            </a:r>
          </a:p>
          <a:p>
            <a:pPr marL="342900" indent="-342900">
              <a:buAutoNum type="arabicPeriod" startAt="5"/>
            </a:pP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	Могут ли власти страны пребывания входить в помещение посольства по своему усмотрению? </a:t>
            </a: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	Может ли имущество посольства быть арестованным в государстве пребывания? </a:t>
            </a:r>
          </a:p>
          <a:p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 startAt="8"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«Корпорация Би-би-си сообщила, что иностранные посольства (в том числе российское) задолжали британской организации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London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$150 млн, так как их сотрудники не платят сборы за въезд в центр города, а в ряде случаев и за автостоянку». А что по этому поводу сказано в Венской конвенции о дипломатических сношениях?</a:t>
            </a:r>
          </a:p>
          <a:p>
            <a:pPr marL="342900" indent="-342900">
              <a:buAutoNum type="arabicPeriod" startAt="8"/>
            </a:pP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	Зачем дипломату нужны привилегии и иммунитеты?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98311" y="6163734"/>
            <a:ext cx="6208889" cy="11289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8698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28</Words>
  <Application>Microsoft Office PowerPoint</Application>
  <PresentationFormat>Широкоэкранный</PresentationFormat>
  <Paragraphs>23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4</cp:revision>
  <dcterms:created xsi:type="dcterms:W3CDTF">2020-11-22T07:58:48Z</dcterms:created>
  <dcterms:modified xsi:type="dcterms:W3CDTF">2020-11-22T10:37:06Z</dcterms:modified>
</cp:coreProperties>
</file>