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diagrams/layout7.xml" ContentType="application/vnd.openxmlformats-officedocument.drawingml.diagramLayout+xml"/>
  <Override PartName="/ppt/diagrams/data8.xml" ContentType="application/vnd.openxmlformats-officedocument.drawingml.diagramData+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colors6.xml" ContentType="application/vnd.openxmlformats-officedocument.drawingml.diagramColors+xml"/>
  <Override PartName="/ppt/diagrams/quickStyle8.xml" ContentType="application/vnd.openxmlformats-officedocument.drawingml.diagramStyl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quickStyle6.xml" ContentType="application/vnd.openxmlformats-officedocument.drawingml.diagramStyle+xml"/>
  <Override PartName="/ppt/diagrams/quickStyle7.xml" ContentType="application/vnd.openxmlformats-officedocument.drawingml.diagramStyle+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emf" ContentType="image/x-emf"/>
  <Default Extension="jpeg" ContentType="image/jpeg"/>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71" r:id="rId2"/>
    <p:sldId id="272" r:id="rId3"/>
    <p:sldId id="273" r:id="rId4"/>
    <p:sldId id="263" r:id="rId5"/>
    <p:sldId id="264" r:id="rId6"/>
    <p:sldId id="265" r:id="rId7"/>
    <p:sldId id="266" r:id="rId8"/>
    <p:sldId id="267" r:id="rId9"/>
    <p:sldId id="268" r:id="rId10"/>
    <p:sldId id="269" r:id="rId11"/>
    <p:sldId id="270" r:id="rId12"/>
    <p:sldId id="260" r:id="rId13"/>
    <p:sldId id="261" r:id="rId14"/>
    <p:sldId id="262" r:id="rId15"/>
    <p:sldId id="276" r:id="rId16"/>
    <p:sldId id="274" r:id="rId17"/>
    <p:sldId id="275" r:id="rId18"/>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003399"/>
    <a:srgbClr val="336699"/>
    <a:srgbClr val="008080"/>
    <a:srgbClr val="009999"/>
    <a:srgbClr val="FF99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p:restoredLeft sz="34567" autoAdjust="0"/>
    <p:restoredTop sz="94667" autoAdjust="0"/>
  </p:normalViewPr>
  <p:slideViewPr>
    <p:cSldViewPr>
      <p:cViewPr varScale="1">
        <p:scale>
          <a:sx n="75" d="100"/>
          <a:sy n="75" d="100"/>
        </p:scale>
        <p:origin x="-732" y="-84"/>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CF4632-A555-44D8-B5FE-53CE08FA7C99}"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ru-RU"/>
        </a:p>
      </dgm:t>
    </dgm:pt>
    <dgm:pt modelId="{46C07889-BE96-434E-9339-EBA9B7C6FBB0}">
      <dgm:prSet phldrT="[Текст]" custT="1"/>
      <dgm:spPr>
        <a:solidFill>
          <a:schemeClr val="accent2"/>
        </a:solidFill>
      </dgm:spPr>
      <dgm:t>
        <a:bodyPr/>
        <a:lstStyle/>
        <a:p>
          <a:r>
            <a:rPr lang="ru-RU" sz="1000" b="1" dirty="0" smtClean="0">
              <a:solidFill>
                <a:schemeClr val="bg1"/>
              </a:solidFill>
            </a:rPr>
            <a:t>Австралия</a:t>
          </a:r>
          <a:endParaRPr lang="ru-RU" sz="1000" b="1" dirty="0">
            <a:solidFill>
              <a:schemeClr val="bg1"/>
            </a:solidFill>
          </a:endParaRPr>
        </a:p>
      </dgm:t>
    </dgm:pt>
    <dgm:pt modelId="{AED39B06-4F45-4E99-BE54-78ADA643A357}" type="parTrans" cxnId="{C6D5A291-9D4B-42EF-9F37-C345FBB94388}">
      <dgm:prSet/>
      <dgm:spPr/>
      <dgm:t>
        <a:bodyPr/>
        <a:lstStyle/>
        <a:p>
          <a:endParaRPr lang="ru-RU"/>
        </a:p>
      </dgm:t>
    </dgm:pt>
    <dgm:pt modelId="{95FBA624-E81F-46C5-8C8E-F218EBDFCCAA}" type="sibTrans" cxnId="{C6D5A291-9D4B-42EF-9F37-C345FBB94388}">
      <dgm:prSet/>
      <dgm:spPr/>
      <dgm:t>
        <a:bodyPr/>
        <a:lstStyle/>
        <a:p>
          <a:endParaRPr lang="ru-RU"/>
        </a:p>
      </dgm:t>
    </dgm:pt>
    <dgm:pt modelId="{1BB7FAFC-055C-4091-96DE-6872AD6EB28E}">
      <dgm:prSet phldrT="[Текст]" custT="1"/>
      <dgm:spPr>
        <a:solidFill>
          <a:schemeClr val="accent2"/>
        </a:solidFill>
      </dgm:spPr>
      <dgm:t>
        <a:bodyPr/>
        <a:lstStyle/>
        <a:p>
          <a:r>
            <a:rPr lang="ru-RU" sz="1000" b="1" dirty="0" smtClean="0">
              <a:solidFill>
                <a:schemeClr val="bg1"/>
              </a:solidFill>
            </a:rPr>
            <a:t>Канада</a:t>
          </a:r>
          <a:endParaRPr lang="ru-RU" sz="1000" b="1" dirty="0">
            <a:solidFill>
              <a:schemeClr val="bg1"/>
            </a:solidFill>
          </a:endParaRPr>
        </a:p>
      </dgm:t>
    </dgm:pt>
    <dgm:pt modelId="{5B84A711-08AD-4828-9581-67920621A696}" type="parTrans" cxnId="{F3FCA1E2-4480-47FE-9484-3BDFFE44C1A3}">
      <dgm:prSet/>
      <dgm:spPr/>
      <dgm:t>
        <a:bodyPr/>
        <a:lstStyle/>
        <a:p>
          <a:endParaRPr lang="ru-RU"/>
        </a:p>
      </dgm:t>
    </dgm:pt>
    <dgm:pt modelId="{DFEFACA2-2C23-4936-BAA0-12C32CA21421}" type="sibTrans" cxnId="{F3FCA1E2-4480-47FE-9484-3BDFFE44C1A3}">
      <dgm:prSet/>
      <dgm:spPr/>
      <dgm:t>
        <a:bodyPr/>
        <a:lstStyle/>
        <a:p>
          <a:endParaRPr lang="ru-RU"/>
        </a:p>
      </dgm:t>
    </dgm:pt>
    <dgm:pt modelId="{2517B5E5-B0FC-43AE-A66C-B2EE10891E3D}">
      <dgm:prSet phldrT="[Текст]" custT="1"/>
      <dgm:spPr>
        <a:solidFill>
          <a:schemeClr val="accent2"/>
        </a:solidFill>
      </dgm:spPr>
      <dgm:t>
        <a:bodyPr/>
        <a:lstStyle/>
        <a:p>
          <a:r>
            <a:rPr lang="ru-RU" sz="1000" b="1" dirty="0" smtClean="0">
              <a:solidFill>
                <a:schemeClr val="bg1"/>
              </a:solidFill>
            </a:rPr>
            <a:t>Нидерланды</a:t>
          </a:r>
          <a:endParaRPr lang="ru-RU" sz="1000" b="1" dirty="0">
            <a:solidFill>
              <a:schemeClr val="bg1"/>
            </a:solidFill>
          </a:endParaRPr>
        </a:p>
      </dgm:t>
    </dgm:pt>
    <dgm:pt modelId="{8F07A7A1-2E7B-48B2-A010-D8E79F9DDC91}" type="parTrans" cxnId="{AA8F5181-703F-4C2A-9A0B-B9355462F6FA}">
      <dgm:prSet/>
      <dgm:spPr/>
      <dgm:t>
        <a:bodyPr/>
        <a:lstStyle/>
        <a:p>
          <a:endParaRPr lang="ru-RU"/>
        </a:p>
      </dgm:t>
    </dgm:pt>
    <dgm:pt modelId="{C04DE5FA-0055-4DAC-B219-8637D379993C}" type="sibTrans" cxnId="{AA8F5181-703F-4C2A-9A0B-B9355462F6FA}">
      <dgm:prSet/>
      <dgm:spPr/>
      <dgm:t>
        <a:bodyPr/>
        <a:lstStyle/>
        <a:p>
          <a:endParaRPr lang="ru-RU"/>
        </a:p>
      </dgm:t>
    </dgm:pt>
    <dgm:pt modelId="{030EBCAE-1AF3-459F-8DC0-81226995A7A3}">
      <dgm:prSet phldrT="[Текст]" custT="1"/>
      <dgm:spPr>
        <a:solidFill>
          <a:schemeClr val="accent2"/>
        </a:solidFill>
      </dgm:spPr>
      <dgm:t>
        <a:bodyPr/>
        <a:lstStyle/>
        <a:p>
          <a:r>
            <a:rPr lang="ru-RU" sz="1000" b="1" dirty="0" smtClean="0">
              <a:solidFill>
                <a:schemeClr val="bg1"/>
              </a:solidFill>
            </a:rPr>
            <a:t>Ирландия</a:t>
          </a:r>
          <a:endParaRPr lang="ru-RU" sz="1000" b="1" dirty="0">
            <a:solidFill>
              <a:schemeClr val="bg1"/>
            </a:solidFill>
          </a:endParaRPr>
        </a:p>
      </dgm:t>
    </dgm:pt>
    <dgm:pt modelId="{D351AF24-8BC8-4188-B818-59A9F82BBF6E}" type="parTrans" cxnId="{5A6B65C9-C41D-4028-A334-D76212764948}">
      <dgm:prSet/>
      <dgm:spPr/>
      <dgm:t>
        <a:bodyPr/>
        <a:lstStyle/>
        <a:p>
          <a:endParaRPr lang="ru-RU"/>
        </a:p>
      </dgm:t>
    </dgm:pt>
    <dgm:pt modelId="{F0479FCD-2140-4C8D-8A79-26ED00B86110}" type="sibTrans" cxnId="{5A6B65C9-C41D-4028-A334-D76212764948}">
      <dgm:prSet/>
      <dgm:spPr/>
      <dgm:t>
        <a:bodyPr/>
        <a:lstStyle/>
        <a:p>
          <a:endParaRPr lang="ru-RU"/>
        </a:p>
      </dgm:t>
    </dgm:pt>
    <dgm:pt modelId="{024DCBCF-9D98-439C-8A1A-E996C59485C4}">
      <dgm:prSet phldrT="[Текст]" custT="1"/>
      <dgm:spPr>
        <a:solidFill>
          <a:schemeClr val="accent2"/>
        </a:solidFill>
      </dgm:spPr>
      <dgm:t>
        <a:bodyPr/>
        <a:lstStyle/>
        <a:p>
          <a:r>
            <a:rPr lang="ru-RU" sz="1000" b="1" dirty="0" smtClean="0">
              <a:solidFill>
                <a:schemeClr val="bg1"/>
              </a:solidFill>
            </a:rPr>
            <a:t>Великобритания</a:t>
          </a:r>
          <a:endParaRPr lang="ru-RU" sz="1000" b="1" dirty="0">
            <a:solidFill>
              <a:schemeClr val="bg1"/>
            </a:solidFill>
          </a:endParaRPr>
        </a:p>
      </dgm:t>
    </dgm:pt>
    <dgm:pt modelId="{1B1D6FEA-736B-439F-ACD2-D92CC5728DD8}" type="parTrans" cxnId="{F1FF56A4-9E7E-4F5B-926D-3E612E960C83}">
      <dgm:prSet/>
      <dgm:spPr/>
      <dgm:t>
        <a:bodyPr/>
        <a:lstStyle/>
        <a:p>
          <a:endParaRPr lang="ru-RU"/>
        </a:p>
      </dgm:t>
    </dgm:pt>
    <dgm:pt modelId="{0068D205-7CF5-48BA-9A16-627585F5A202}" type="sibTrans" cxnId="{F1FF56A4-9E7E-4F5B-926D-3E612E960C83}">
      <dgm:prSet/>
      <dgm:spPr/>
      <dgm:t>
        <a:bodyPr/>
        <a:lstStyle/>
        <a:p>
          <a:endParaRPr lang="ru-RU"/>
        </a:p>
      </dgm:t>
    </dgm:pt>
    <dgm:pt modelId="{BD1C59F7-D240-46CC-BB4B-D65A49C0BA13}">
      <dgm:prSet phldrT="[Текст]" custT="1"/>
      <dgm:spPr>
        <a:solidFill>
          <a:schemeClr val="accent2"/>
        </a:solidFill>
      </dgm:spPr>
      <dgm:t>
        <a:bodyPr/>
        <a:lstStyle/>
        <a:p>
          <a:r>
            <a:rPr lang="ru-RU" sz="1000" b="1" dirty="0" smtClean="0">
              <a:solidFill>
                <a:schemeClr val="bg1"/>
              </a:solidFill>
            </a:rPr>
            <a:t>Франция</a:t>
          </a:r>
          <a:endParaRPr lang="ru-RU" sz="1000" b="1" dirty="0">
            <a:solidFill>
              <a:schemeClr val="bg1"/>
            </a:solidFill>
          </a:endParaRPr>
        </a:p>
      </dgm:t>
    </dgm:pt>
    <dgm:pt modelId="{0736420A-5DF0-466D-BA7D-B6E109A8D952}" type="parTrans" cxnId="{8A6B1C0B-6E79-4DB2-BDDD-3A3CD87A8F2A}">
      <dgm:prSet/>
      <dgm:spPr/>
      <dgm:t>
        <a:bodyPr/>
        <a:lstStyle/>
        <a:p>
          <a:endParaRPr lang="ru-RU"/>
        </a:p>
      </dgm:t>
    </dgm:pt>
    <dgm:pt modelId="{E7AC0C0A-520A-47F3-8F14-5AD116DD0F15}" type="sibTrans" cxnId="{8A6B1C0B-6E79-4DB2-BDDD-3A3CD87A8F2A}">
      <dgm:prSet/>
      <dgm:spPr/>
      <dgm:t>
        <a:bodyPr/>
        <a:lstStyle/>
        <a:p>
          <a:endParaRPr lang="ru-RU"/>
        </a:p>
      </dgm:t>
    </dgm:pt>
    <dgm:pt modelId="{41324A5C-4833-4F92-BF65-6D78EF71D774}">
      <dgm:prSet phldrT="[Текст]" custT="1"/>
      <dgm:spPr>
        <a:solidFill>
          <a:schemeClr val="accent2"/>
        </a:solidFill>
      </dgm:spPr>
      <dgm:t>
        <a:bodyPr/>
        <a:lstStyle/>
        <a:p>
          <a:r>
            <a:rPr lang="ru-RU" sz="1000" b="1" dirty="0" smtClean="0">
              <a:solidFill>
                <a:schemeClr val="bg1"/>
              </a:solidFill>
            </a:rPr>
            <a:t>Германия</a:t>
          </a:r>
          <a:endParaRPr lang="ru-RU" sz="1000" b="1" dirty="0">
            <a:solidFill>
              <a:schemeClr val="bg1"/>
            </a:solidFill>
          </a:endParaRPr>
        </a:p>
      </dgm:t>
    </dgm:pt>
    <dgm:pt modelId="{5209BCBD-027C-46C4-8B71-B018566E42BC}" type="parTrans" cxnId="{BD02D442-036F-462C-AFF8-B1B1D5BD7A42}">
      <dgm:prSet/>
      <dgm:spPr/>
      <dgm:t>
        <a:bodyPr/>
        <a:lstStyle/>
        <a:p>
          <a:endParaRPr lang="ru-RU"/>
        </a:p>
      </dgm:t>
    </dgm:pt>
    <dgm:pt modelId="{BE6A111B-AD6A-4C24-83EA-433C4960CED8}" type="sibTrans" cxnId="{BD02D442-036F-462C-AFF8-B1B1D5BD7A42}">
      <dgm:prSet/>
      <dgm:spPr/>
      <dgm:t>
        <a:bodyPr/>
        <a:lstStyle/>
        <a:p>
          <a:endParaRPr lang="ru-RU"/>
        </a:p>
      </dgm:t>
    </dgm:pt>
    <dgm:pt modelId="{8CE232C7-A2E8-48F7-8F64-1D2BC427756D}">
      <dgm:prSet phldrT="[Текст]" custT="1"/>
      <dgm:spPr>
        <a:solidFill>
          <a:schemeClr val="accent2"/>
        </a:solidFill>
      </dgm:spPr>
      <dgm:t>
        <a:bodyPr/>
        <a:lstStyle/>
        <a:p>
          <a:r>
            <a:rPr lang="ru-RU" sz="1000" b="1" dirty="0" smtClean="0">
              <a:solidFill>
                <a:schemeClr val="bg1"/>
              </a:solidFill>
            </a:rPr>
            <a:t>Япония</a:t>
          </a:r>
          <a:endParaRPr lang="ru-RU" sz="1000" b="1" dirty="0">
            <a:solidFill>
              <a:schemeClr val="bg1"/>
            </a:solidFill>
          </a:endParaRPr>
        </a:p>
      </dgm:t>
    </dgm:pt>
    <dgm:pt modelId="{931E3D09-169B-4B2C-AF38-817F0C1A73DB}" type="parTrans" cxnId="{14FC9614-47B6-44D3-A5BD-E43ED4E19B55}">
      <dgm:prSet/>
      <dgm:spPr/>
      <dgm:t>
        <a:bodyPr/>
        <a:lstStyle/>
        <a:p>
          <a:endParaRPr lang="ru-RU"/>
        </a:p>
      </dgm:t>
    </dgm:pt>
    <dgm:pt modelId="{8EE910D0-C0ED-410D-A660-3ED9BCF7C499}" type="sibTrans" cxnId="{14FC9614-47B6-44D3-A5BD-E43ED4E19B55}">
      <dgm:prSet/>
      <dgm:spPr/>
      <dgm:t>
        <a:bodyPr/>
        <a:lstStyle/>
        <a:p>
          <a:endParaRPr lang="ru-RU"/>
        </a:p>
      </dgm:t>
    </dgm:pt>
    <dgm:pt modelId="{C7693FBF-B441-4265-94C7-B64893E04473}">
      <dgm:prSet phldrT="[Текст]" custT="1"/>
      <dgm:spPr>
        <a:solidFill>
          <a:schemeClr val="accent2"/>
        </a:solidFill>
      </dgm:spPr>
      <dgm:t>
        <a:bodyPr/>
        <a:lstStyle/>
        <a:p>
          <a:r>
            <a:rPr lang="ru-RU" sz="1000" b="1" dirty="0" smtClean="0">
              <a:solidFill>
                <a:schemeClr val="bg1"/>
              </a:solidFill>
            </a:rPr>
            <a:t>Мексика</a:t>
          </a:r>
          <a:endParaRPr lang="ru-RU" sz="1000" b="1" dirty="0">
            <a:solidFill>
              <a:schemeClr val="bg1"/>
            </a:solidFill>
          </a:endParaRPr>
        </a:p>
      </dgm:t>
    </dgm:pt>
    <dgm:pt modelId="{E7CF6B58-A71B-4968-A64E-DC27E35E127F}" type="parTrans" cxnId="{8CD6CBFE-9C3A-4F9A-BCCB-41DC6D640EF1}">
      <dgm:prSet/>
      <dgm:spPr/>
      <dgm:t>
        <a:bodyPr/>
        <a:lstStyle/>
        <a:p>
          <a:endParaRPr lang="ru-RU"/>
        </a:p>
      </dgm:t>
    </dgm:pt>
    <dgm:pt modelId="{8A5629F6-2299-41D5-801D-79C267AD3811}" type="sibTrans" cxnId="{8CD6CBFE-9C3A-4F9A-BCCB-41DC6D640EF1}">
      <dgm:prSet/>
      <dgm:spPr/>
      <dgm:t>
        <a:bodyPr/>
        <a:lstStyle/>
        <a:p>
          <a:endParaRPr lang="ru-RU"/>
        </a:p>
      </dgm:t>
    </dgm:pt>
    <dgm:pt modelId="{D6998B1E-A52A-4706-9B78-A5694011AC65}" type="pres">
      <dgm:prSet presAssocID="{BFCF4632-A555-44D8-B5FE-53CE08FA7C99}" presName="cycle" presStyleCnt="0">
        <dgm:presLayoutVars>
          <dgm:dir/>
          <dgm:resizeHandles val="exact"/>
        </dgm:presLayoutVars>
      </dgm:prSet>
      <dgm:spPr/>
      <dgm:t>
        <a:bodyPr/>
        <a:lstStyle/>
        <a:p>
          <a:endParaRPr lang="ru-RU"/>
        </a:p>
      </dgm:t>
    </dgm:pt>
    <dgm:pt modelId="{1F1AA1B3-31CA-4389-8E42-6436192BE535}" type="pres">
      <dgm:prSet presAssocID="{46C07889-BE96-434E-9339-EBA9B7C6FBB0}" presName="node" presStyleLbl="node1" presStyleIdx="0" presStyleCnt="9" custScaleX="120557">
        <dgm:presLayoutVars>
          <dgm:bulletEnabled val="1"/>
        </dgm:presLayoutVars>
      </dgm:prSet>
      <dgm:spPr/>
      <dgm:t>
        <a:bodyPr/>
        <a:lstStyle/>
        <a:p>
          <a:endParaRPr lang="ru-RU"/>
        </a:p>
      </dgm:t>
    </dgm:pt>
    <dgm:pt modelId="{3F406EA4-B6AF-4BC0-8240-FA1B3F66118E}" type="pres">
      <dgm:prSet presAssocID="{46C07889-BE96-434E-9339-EBA9B7C6FBB0}" presName="spNode" presStyleCnt="0"/>
      <dgm:spPr/>
    </dgm:pt>
    <dgm:pt modelId="{53DA15D2-E766-4324-B536-75E4BF52AE49}" type="pres">
      <dgm:prSet presAssocID="{95FBA624-E81F-46C5-8C8E-F218EBDFCCAA}" presName="sibTrans" presStyleLbl="sibTrans1D1" presStyleIdx="0" presStyleCnt="9"/>
      <dgm:spPr/>
      <dgm:t>
        <a:bodyPr/>
        <a:lstStyle/>
        <a:p>
          <a:endParaRPr lang="ru-RU"/>
        </a:p>
      </dgm:t>
    </dgm:pt>
    <dgm:pt modelId="{55219C21-BB3D-44E6-82A7-360BB7D94CD3}" type="pres">
      <dgm:prSet presAssocID="{1BB7FAFC-055C-4091-96DE-6872AD6EB28E}" presName="node" presStyleLbl="node1" presStyleIdx="1" presStyleCnt="9">
        <dgm:presLayoutVars>
          <dgm:bulletEnabled val="1"/>
        </dgm:presLayoutVars>
      </dgm:prSet>
      <dgm:spPr/>
      <dgm:t>
        <a:bodyPr/>
        <a:lstStyle/>
        <a:p>
          <a:endParaRPr lang="ru-RU"/>
        </a:p>
      </dgm:t>
    </dgm:pt>
    <dgm:pt modelId="{4307771C-C72E-4D96-BBA7-17BBD625D905}" type="pres">
      <dgm:prSet presAssocID="{1BB7FAFC-055C-4091-96DE-6872AD6EB28E}" presName="spNode" presStyleCnt="0"/>
      <dgm:spPr/>
    </dgm:pt>
    <dgm:pt modelId="{194713C0-24B3-48D5-9F8F-8502A5240E3B}" type="pres">
      <dgm:prSet presAssocID="{DFEFACA2-2C23-4936-BAA0-12C32CA21421}" presName="sibTrans" presStyleLbl="sibTrans1D1" presStyleIdx="1" presStyleCnt="9"/>
      <dgm:spPr/>
      <dgm:t>
        <a:bodyPr/>
        <a:lstStyle/>
        <a:p>
          <a:endParaRPr lang="ru-RU"/>
        </a:p>
      </dgm:t>
    </dgm:pt>
    <dgm:pt modelId="{8E757671-3F90-462B-BEB5-0C7BAD19B4DD}" type="pres">
      <dgm:prSet presAssocID="{BD1C59F7-D240-46CC-BB4B-D65A49C0BA13}" presName="node" presStyleLbl="node1" presStyleIdx="2" presStyleCnt="9">
        <dgm:presLayoutVars>
          <dgm:bulletEnabled val="1"/>
        </dgm:presLayoutVars>
      </dgm:prSet>
      <dgm:spPr/>
      <dgm:t>
        <a:bodyPr/>
        <a:lstStyle/>
        <a:p>
          <a:endParaRPr lang="ru-RU"/>
        </a:p>
      </dgm:t>
    </dgm:pt>
    <dgm:pt modelId="{42C1A0E9-4105-4523-9F56-8AF087C127B1}" type="pres">
      <dgm:prSet presAssocID="{BD1C59F7-D240-46CC-BB4B-D65A49C0BA13}" presName="spNode" presStyleCnt="0"/>
      <dgm:spPr/>
    </dgm:pt>
    <dgm:pt modelId="{5873F420-A860-45B2-887E-0A1170944D34}" type="pres">
      <dgm:prSet presAssocID="{E7AC0C0A-520A-47F3-8F14-5AD116DD0F15}" presName="sibTrans" presStyleLbl="sibTrans1D1" presStyleIdx="2" presStyleCnt="9"/>
      <dgm:spPr/>
      <dgm:t>
        <a:bodyPr/>
        <a:lstStyle/>
        <a:p>
          <a:endParaRPr lang="ru-RU"/>
        </a:p>
      </dgm:t>
    </dgm:pt>
    <dgm:pt modelId="{9EF0DAD6-C92D-4CBE-8732-42752665BA10}" type="pres">
      <dgm:prSet presAssocID="{41324A5C-4833-4F92-BF65-6D78EF71D774}" presName="node" presStyleLbl="node1" presStyleIdx="3" presStyleCnt="9">
        <dgm:presLayoutVars>
          <dgm:bulletEnabled val="1"/>
        </dgm:presLayoutVars>
      </dgm:prSet>
      <dgm:spPr/>
      <dgm:t>
        <a:bodyPr/>
        <a:lstStyle/>
        <a:p>
          <a:endParaRPr lang="ru-RU"/>
        </a:p>
      </dgm:t>
    </dgm:pt>
    <dgm:pt modelId="{EAC1879E-CF4C-491D-9A95-8F3C4DEFF25E}" type="pres">
      <dgm:prSet presAssocID="{41324A5C-4833-4F92-BF65-6D78EF71D774}" presName="spNode" presStyleCnt="0"/>
      <dgm:spPr/>
    </dgm:pt>
    <dgm:pt modelId="{B766FB22-5C8E-4B1B-B639-3DE79F8C2E17}" type="pres">
      <dgm:prSet presAssocID="{BE6A111B-AD6A-4C24-83EA-433C4960CED8}" presName="sibTrans" presStyleLbl="sibTrans1D1" presStyleIdx="3" presStyleCnt="9"/>
      <dgm:spPr/>
      <dgm:t>
        <a:bodyPr/>
        <a:lstStyle/>
        <a:p>
          <a:endParaRPr lang="ru-RU"/>
        </a:p>
      </dgm:t>
    </dgm:pt>
    <dgm:pt modelId="{10E58E09-2673-4565-9B92-A95909BA7FFD}" type="pres">
      <dgm:prSet presAssocID="{8CE232C7-A2E8-48F7-8F64-1D2BC427756D}" presName="node" presStyleLbl="node1" presStyleIdx="4" presStyleCnt="9">
        <dgm:presLayoutVars>
          <dgm:bulletEnabled val="1"/>
        </dgm:presLayoutVars>
      </dgm:prSet>
      <dgm:spPr/>
      <dgm:t>
        <a:bodyPr/>
        <a:lstStyle/>
        <a:p>
          <a:endParaRPr lang="ru-RU"/>
        </a:p>
      </dgm:t>
    </dgm:pt>
    <dgm:pt modelId="{DEDF9FB5-55ED-427E-B29B-659F9CC52001}" type="pres">
      <dgm:prSet presAssocID="{8CE232C7-A2E8-48F7-8F64-1D2BC427756D}" presName="spNode" presStyleCnt="0"/>
      <dgm:spPr/>
    </dgm:pt>
    <dgm:pt modelId="{3D2B07A2-1D95-462D-8289-F420ACC6A0CD}" type="pres">
      <dgm:prSet presAssocID="{8EE910D0-C0ED-410D-A660-3ED9BCF7C499}" presName="sibTrans" presStyleLbl="sibTrans1D1" presStyleIdx="4" presStyleCnt="9"/>
      <dgm:spPr/>
      <dgm:t>
        <a:bodyPr/>
        <a:lstStyle/>
        <a:p>
          <a:endParaRPr lang="ru-RU"/>
        </a:p>
      </dgm:t>
    </dgm:pt>
    <dgm:pt modelId="{2EB1B56A-E7A7-444D-A256-93D10FC5C336}" type="pres">
      <dgm:prSet presAssocID="{C7693FBF-B441-4265-94C7-B64893E04473}" presName="node" presStyleLbl="node1" presStyleIdx="5" presStyleCnt="9">
        <dgm:presLayoutVars>
          <dgm:bulletEnabled val="1"/>
        </dgm:presLayoutVars>
      </dgm:prSet>
      <dgm:spPr/>
      <dgm:t>
        <a:bodyPr/>
        <a:lstStyle/>
        <a:p>
          <a:endParaRPr lang="ru-RU"/>
        </a:p>
      </dgm:t>
    </dgm:pt>
    <dgm:pt modelId="{F5316930-941A-4AE9-BB24-50B0B05A1EC7}" type="pres">
      <dgm:prSet presAssocID="{C7693FBF-B441-4265-94C7-B64893E04473}" presName="spNode" presStyleCnt="0"/>
      <dgm:spPr/>
    </dgm:pt>
    <dgm:pt modelId="{0E6D2C3A-2D8F-4B05-9CB7-EF3FE4C6C25D}" type="pres">
      <dgm:prSet presAssocID="{8A5629F6-2299-41D5-801D-79C267AD3811}" presName="sibTrans" presStyleLbl="sibTrans1D1" presStyleIdx="5" presStyleCnt="9"/>
      <dgm:spPr/>
      <dgm:t>
        <a:bodyPr/>
        <a:lstStyle/>
        <a:p>
          <a:endParaRPr lang="ru-RU"/>
        </a:p>
      </dgm:t>
    </dgm:pt>
    <dgm:pt modelId="{4766B0D2-6BB3-4EAA-94CF-4A0A833FDBEA}" type="pres">
      <dgm:prSet presAssocID="{2517B5E5-B0FC-43AE-A66C-B2EE10891E3D}" presName="node" presStyleLbl="node1" presStyleIdx="6" presStyleCnt="9" custScaleX="196933">
        <dgm:presLayoutVars>
          <dgm:bulletEnabled val="1"/>
        </dgm:presLayoutVars>
      </dgm:prSet>
      <dgm:spPr/>
      <dgm:t>
        <a:bodyPr/>
        <a:lstStyle/>
        <a:p>
          <a:endParaRPr lang="ru-RU"/>
        </a:p>
      </dgm:t>
    </dgm:pt>
    <dgm:pt modelId="{CB76B07D-014C-46B8-B0FD-1576BD910898}" type="pres">
      <dgm:prSet presAssocID="{2517B5E5-B0FC-43AE-A66C-B2EE10891E3D}" presName="spNode" presStyleCnt="0"/>
      <dgm:spPr/>
    </dgm:pt>
    <dgm:pt modelId="{753601D2-FE30-4185-BB0B-79B97ECD8F60}" type="pres">
      <dgm:prSet presAssocID="{C04DE5FA-0055-4DAC-B219-8637D379993C}" presName="sibTrans" presStyleLbl="sibTrans1D1" presStyleIdx="6" presStyleCnt="9"/>
      <dgm:spPr/>
      <dgm:t>
        <a:bodyPr/>
        <a:lstStyle/>
        <a:p>
          <a:endParaRPr lang="ru-RU"/>
        </a:p>
      </dgm:t>
    </dgm:pt>
    <dgm:pt modelId="{DDA2ECF9-1216-4616-917F-65036752A183}" type="pres">
      <dgm:prSet presAssocID="{030EBCAE-1AF3-459F-8DC0-81226995A7A3}" presName="node" presStyleLbl="node1" presStyleIdx="7" presStyleCnt="9" custScaleX="145174">
        <dgm:presLayoutVars>
          <dgm:bulletEnabled val="1"/>
        </dgm:presLayoutVars>
      </dgm:prSet>
      <dgm:spPr/>
      <dgm:t>
        <a:bodyPr/>
        <a:lstStyle/>
        <a:p>
          <a:endParaRPr lang="ru-RU"/>
        </a:p>
      </dgm:t>
    </dgm:pt>
    <dgm:pt modelId="{89D9A332-411D-443E-8B50-B9B3A890561F}" type="pres">
      <dgm:prSet presAssocID="{030EBCAE-1AF3-459F-8DC0-81226995A7A3}" presName="spNode" presStyleCnt="0"/>
      <dgm:spPr/>
    </dgm:pt>
    <dgm:pt modelId="{0AEC9953-B69B-4C62-A516-BCFBFAC8A715}" type="pres">
      <dgm:prSet presAssocID="{F0479FCD-2140-4C8D-8A79-26ED00B86110}" presName="sibTrans" presStyleLbl="sibTrans1D1" presStyleIdx="7" presStyleCnt="9"/>
      <dgm:spPr/>
      <dgm:t>
        <a:bodyPr/>
        <a:lstStyle/>
        <a:p>
          <a:endParaRPr lang="ru-RU"/>
        </a:p>
      </dgm:t>
    </dgm:pt>
    <dgm:pt modelId="{7D192D9B-0B42-4C35-8434-4585D5E20CD8}" type="pres">
      <dgm:prSet presAssocID="{024DCBCF-9D98-439C-8A1A-E996C59485C4}" presName="node" presStyleLbl="node1" presStyleIdx="8" presStyleCnt="9" custScaleX="161917">
        <dgm:presLayoutVars>
          <dgm:bulletEnabled val="1"/>
        </dgm:presLayoutVars>
      </dgm:prSet>
      <dgm:spPr/>
      <dgm:t>
        <a:bodyPr/>
        <a:lstStyle/>
        <a:p>
          <a:endParaRPr lang="ru-RU"/>
        </a:p>
      </dgm:t>
    </dgm:pt>
    <dgm:pt modelId="{859C2804-B08E-4737-B14D-B935AC8336F9}" type="pres">
      <dgm:prSet presAssocID="{024DCBCF-9D98-439C-8A1A-E996C59485C4}" presName="spNode" presStyleCnt="0"/>
      <dgm:spPr/>
    </dgm:pt>
    <dgm:pt modelId="{AC51D49E-77F0-4716-A7B0-415AD3A7F3B1}" type="pres">
      <dgm:prSet presAssocID="{0068D205-7CF5-48BA-9A16-627585F5A202}" presName="sibTrans" presStyleLbl="sibTrans1D1" presStyleIdx="8" presStyleCnt="9"/>
      <dgm:spPr/>
      <dgm:t>
        <a:bodyPr/>
        <a:lstStyle/>
        <a:p>
          <a:endParaRPr lang="ru-RU"/>
        </a:p>
      </dgm:t>
    </dgm:pt>
  </dgm:ptLst>
  <dgm:cxnLst>
    <dgm:cxn modelId="{8CD6CBFE-9C3A-4F9A-BCCB-41DC6D640EF1}" srcId="{BFCF4632-A555-44D8-B5FE-53CE08FA7C99}" destId="{C7693FBF-B441-4265-94C7-B64893E04473}" srcOrd="5" destOrd="0" parTransId="{E7CF6B58-A71B-4968-A64E-DC27E35E127F}" sibTransId="{8A5629F6-2299-41D5-801D-79C267AD3811}"/>
    <dgm:cxn modelId="{F3FCA1E2-4480-47FE-9484-3BDFFE44C1A3}" srcId="{BFCF4632-A555-44D8-B5FE-53CE08FA7C99}" destId="{1BB7FAFC-055C-4091-96DE-6872AD6EB28E}" srcOrd="1" destOrd="0" parTransId="{5B84A711-08AD-4828-9581-67920621A696}" sibTransId="{DFEFACA2-2C23-4936-BAA0-12C32CA21421}"/>
    <dgm:cxn modelId="{11AE8C6E-DB5A-4200-A260-4ACF0EADD400}" type="presOf" srcId="{E7AC0C0A-520A-47F3-8F14-5AD116DD0F15}" destId="{5873F420-A860-45B2-887E-0A1170944D34}" srcOrd="0" destOrd="0" presId="urn:microsoft.com/office/officeart/2005/8/layout/cycle6"/>
    <dgm:cxn modelId="{09078FE0-736B-4EF8-A68A-58822B432CC7}" type="presOf" srcId="{95FBA624-E81F-46C5-8C8E-F218EBDFCCAA}" destId="{53DA15D2-E766-4324-B536-75E4BF52AE49}" srcOrd="0" destOrd="0" presId="urn:microsoft.com/office/officeart/2005/8/layout/cycle6"/>
    <dgm:cxn modelId="{2DA4ECD2-2AE7-4E59-9D93-C841BA3DD94A}" type="presOf" srcId="{8CE232C7-A2E8-48F7-8F64-1D2BC427756D}" destId="{10E58E09-2673-4565-9B92-A95909BA7FFD}" srcOrd="0" destOrd="0" presId="urn:microsoft.com/office/officeart/2005/8/layout/cycle6"/>
    <dgm:cxn modelId="{1D2C7BE8-D2FE-4BA3-BFEB-F02EC01B38FD}" type="presOf" srcId="{41324A5C-4833-4F92-BF65-6D78EF71D774}" destId="{9EF0DAD6-C92D-4CBE-8732-42752665BA10}" srcOrd="0" destOrd="0" presId="urn:microsoft.com/office/officeart/2005/8/layout/cycle6"/>
    <dgm:cxn modelId="{6971D55F-00B9-4ADB-A50B-08ADE728E983}" type="presOf" srcId="{8A5629F6-2299-41D5-801D-79C267AD3811}" destId="{0E6D2C3A-2D8F-4B05-9CB7-EF3FE4C6C25D}" srcOrd="0" destOrd="0" presId="urn:microsoft.com/office/officeart/2005/8/layout/cycle6"/>
    <dgm:cxn modelId="{380D6612-099B-41DF-811C-97EB63A4060D}" type="presOf" srcId="{024DCBCF-9D98-439C-8A1A-E996C59485C4}" destId="{7D192D9B-0B42-4C35-8434-4585D5E20CD8}" srcOrd="0" destOrd="0" presId="urn:microsoft.com/office/officeart/2005/8/layout/cycle6"/>
    <dgm:cxn modelId="{AF43CAA8-A3D8-4825-A608-DA876B3DF2D2}" type="presOf" srcId="{BE6A111B-AD6A-4C24-83EA-433C4960CED8}" destId="{B766FB22-5C8E-4B1B-B639-3DE79F8C2E17}" srcOrd="0" destOrd="0" presId="urn:microsoft.com/office/officeart/2005/8/layout/cycle6"/>
    <dgm:cxn modelId="{461ACABA-74CA-4383-81C2-6DA85C9EA50D}" type="presOf" srcId="{BD1C59F7-D240-46CC-BB4B-D65A49C0BA13}" destId="{8E757671-3F90-462B-BEB5-0C7BAD19B4DD}" srcOrd="0" destOrd="0" presId="urn:microsoft.com/office/officeart/2005/8/layout/cycle6"/>
    <dgm:cxn modelId="{F8D88F54-D200-4E37-AC86-FD6DEAF07A72}" type="presOf" srcId="{2517B5E5-B0FC-43AE-A66C-B2EE10891E3D}" destId="{4766B0D2-6BB3-4EAA-94CF-4A0A833FDBEA}" srcOrd="0" destOrd="0" presId="urn:microsoft.com/office/officeart/2005/8/layout/cycle6"/>
    <dgm:cxn modelId="{86690A64-4C2B-4CF7-BA3B-4C19941541E4}" type="presOf" srcId="{C7693FBF-B441-4265-94C7-B64893E04473}" destId="{2EB1B56A-E7A7-444D-A256-93D10FC5C336}" srcOrd="0" destOrd="0" presId="urn:microsoft.com/office/officeart/2005/8/layout/cycle6"/>
    <dgm:cxn modelId="{5A6B65C9-C41D-4028-A334-D76212764948}" srcId="{BFCF4632-A555-44D8-B5FE-53CE08FA7C99}" destId="{030EBCAE-1AF3-459F-8DC0-81226995A7A3}" srcOrd="7" destOrd="0" parTransId="{D351AF24-8BC8-4188-B818-59A9F82BBF6E}" sibTransId="{F0479FCD-2140-4C8D-8A79-26ED00B86110}"/>
    <dgm:cxn modelId="{4AB538CE-C73E-42F4-942F-09D5C4E9D498}" type="presOf" srcId="{C04DE5FA-0055-4DAC-B219-8637D379993C}" destId="{753601D2-FE30-4185-BB0B-79B97ECD8F60}" srcOrd="0" destOrd="0" presId="urn:microsoft.com/office/officeart/2005/8/layout/cycle6"/>
    <dgm:cxn modelId="{174EC337-C06D-47F3-8E7B-7333EED8779A}" type="presOf" srcId="{1BB7FAFC-055C-4091-96DE-6872AD6EB28E}" destId="{55219C21-BB3D-44E6-82A7-360BB7D94CD3}" srcOrd="0" destOrd="0" presId="urn:microsoft.com/office/officeart/2005/8/layout/cycle6"/>
    <dgm:cxn modelId="{14FC9614-47B6-44D3-A5BD-E43ED4E19B55}" srcId="{BFCF4632-A555-44D8-B5FE-53CE08FA7C99}" destId="{8CE232C7-A2E8-48F7-8F64-1D2BC427756D}" srcOrd="4" destOrd="0" parTransId="{931E3D09-169B-4B2C-AF38-817F0C1A73DB}" sibTransId="{8EE910D0-C0ED-410D-A660-3ED9BCF7C499}"/>
    <dgm:cxn modelId="{A7B3430C-31FB-48E2-B851-83F84D1D5175}" type="presOf" srcId="{46C07889-BE96-434E-9339-EBA9B7C6FBB0}" destId="{1F1AA1B3-31CA-4389-8E42-6436192BE535}" srcOrd="0" destOrd="0" presId="urn:microsoft.com/office/officeart/2005/8/layout/cycle6"/>
    <dgm:cxn modelId="{82CF3758-958C-4196-BFE4-83AD9E6727A1}" type="presOf" srcId="{BFCF4632-A555-44D8-B5FE-53CE08FA7C99}" destId="{D6998B1E-A52A-4706-9B78-A5694011AC65}" srcOrd="0" destOrd="0" presId="urn:microsoft.com/office/officeart/2005/8/layout/cycle6"/>
    <dgm:cxn modelId="{BD02D442-036F-462C-AFF8-B1B1D5BD7A42}" srcId="{BFCF4632-A555-44D8-B5FE-53CE08FA7C99}" destId="{41324A5C-4833-4F92-BF65-6D78EF71D774}" srcOrd="3" destOrd="0" parTransId="{5209BCBD-027C-46C4-8B71-B018566E42BC}" sibTransId="{BE6A111B-AD6A-4C24-83EA-433C4960CED8}"/>
    <dgm:cxn modelId="{992C1AE0-DB5B-4F9A-970B-38324E93254A}" type="presOf" srcId="{DFEFACA2-2C23-4936-BAA0-12C32CA21421}" destId="{194713C0-24B3-48D5-9F8F-8502A5240E3B}" srcOrd="0" destOrd="0" presId="urn:microsoft.com/office/officeart/2005/8/layout/cycle6"/>
    <dgm:cxn modelId="{F1FF56A4-9E7E-4F5B-926D-3E612E960C83}" srcId="{BFCF4632-A555-44D8-B5FE-53CE08FA7C99}" destId="{024DCBCF-9D98-439C-8A1A-E996C59485C4}" srcOrd="8" destOrd="0" parTransId="{1B1D6FEA-736B-439F-ACD2-D92CC5728DD8}" sibTransId="{0068D205-7CF5-48BA-9A16-627585F5A202}"/>
    <dgm:cxn modelId="{37CDB189-152F-46F5-B353-7C9FFE3C3428}" type="presOf" srcId="{030EBCAE-1AF3-459F-8DC0-81226995A7A3}" destId="{DDA2ECF9-1216-4616-917F-65036752A183}" srcOrd="0" destOrd="0" presId="urn:microsoft.com/office/officeart/2005/8/layout/cycle6"/>
    <dgm:cxn modelId="{FBEC28C5-FD30-4607-B764-D0E01728AF43}" type="presOf" srcId="{8EE910D0-C0ED-410D-A660-3ED9BCF7C499}" destId="{3D2B07A2-1D95-462D-8289-F420ACC6A0CD}" srcOrd="0" destOrd="0" presId="urn:microsoft.com/office/officeart/2005/8/layout/cycle6"/>
    <dgm:cxn modelId="{298372DB-DAEC-43DC-8E18-EDB1D8CF8FA2}" type="presOf" srcId="{0068D205-7CF5-48BA-9A16-627585F5A202}" destId="{AC51D49E-77F0-4716-A7B0-415AD3A7F3B1}" srcOrd="0" destOrd="0" presId="urn:microsoft.com/office/officeart/2005/8/layout/cycle6"/>
    <dgm:cxn modelId="{C6D5A291-9D4B-42EF-9F37-C345FBB94388}" srcId="{BFCF4632-A555-44D8-B5FE-53CE08FA7C99}" destId="{46C07889-BE96-434E-9339-EBA9B7C6FBB0}" srcOrd="0" destOrd="0" parTransId="{AED39B06-4F45-4E99-BE54-78ADA643A357}" sibTransId="{95FBA624-E81F-46C5-8C8E-F218EBDFCCAA}"/>
    <dgm:cxn modelId="{8A6B1C0B-6E79-4DB2-BDDD-3A3CD87A8F2A}" srcId="{BFCF4632-A555-44D8-B5FE-53CE08FA7C99}" destId="{BD1C59F7-D240-46CC-BB4B-D65A49C0BA13}" srcOrd="2" destOrd="0" parTransId="{0736420A-5DF0-466D-BA7D-B6E109A8D952}" sibTransId="{E7AC0C0A-520A-47F3-8F14-5AD116DD0F15}"/>
    <dgm:cxn modelId="{AA8F5181-703F-4C2A-9A0B-B9355462F6FA}" srcId="{BFCF4632-A555-44D8-B5FE-53CE08FA7C99}" destId="{2517B5E5-B0FC-43AE-A66C-B2EE10891E3D}" srcOrd="6" destOrd="0" parTransId="{8F07A7A1-2E7B-48B2-A010-D8E79F9DDC91}" sibTransId="{C04DE5FA-0055-4DAC-B219-8637D379993C}"/>
    <dgm:cxn modelId="{F90725FC-A6F0-44EB-86DA-DB5EE49B7493}" type="presOf" srcId="{F0479FCD-2140-4C8D-8A79-26ED00B86110}" destId="{0AEC9953-B69B-4C62-A516-BCFBFAC8A715}" srcOrd="0" destOrd="0" presId="urn:microsoft.com/office/officeart/2005/8/layout/cycle6"/>
    <dgm:cxn modelId="{7CCFD960-E926-4950-852E-09FB0AB5DAC1}" type="presParOf" srcId="{D6998B1E-A52A-4706-9B78-A5694011AC65}" destId="{1F1AA1B3-31CA-4389-8E42-6436192BE535}" srcOrd="0" destOrd="0" presId="urn:microsoft.com/office/officeart/2005/8/layout/cycle6"/>
    <dgm:cxn modelId="{225BBB2A-D844-4726-A7AD-D25DBB04ACE2}" type="presParOf" srcId="{D6998B1E-A52A-4706-9B78-A5694011AC65}" destId="{3F406EA4-B6AF-4BC0-8240-FA1B3F66118E}" srcOrd="1" destOrd="0" presId="urn:microsoft.com/office/officeart/2005/8/layout/cycle6"/>
    <dgm:cxn modelId="{0511CA4C-47E7-4583-82BA-1EC9DD0D8F41}" type="presParOf" srcId="{D6998B1E-A52A-4706-9B78-A5694011AC65}" destId="{53DA15D2-E766-4324-B536-75E4BF52AE49}" srcOrd="2" destOrd="0" presId="urn:microsoft.com/office/officeart/2005/8/layout/cycle6"/>
    <dgm:cxn modelId="{09993D8D-FC11-4359-ACE6-6174B663C709}" type="presParOf" srcId="{D6998B1E-A52A-4706-9B78-A5694011AC65}" destId="{55219C21-BB3D-44E6-82A7-360BB7D94CD3}" srcOrd="3" destOrd="0" presId="urn:microsoft.com/office/officeart/2005/8/layout/cycle6"/>
    <dgm:cxn modelId="{E8B58645-FB73-4739-B14F-4E38A4C6311B}" type="presParOf" srcId="{D6998B1E-A52A-4706-9B78-A5694011AC65}" destId="{4307771C-C72E-4D96-BBA7-17BBD625D905}" srcOrd="4" destOrd="0" presId="urn:microsoft.com/office/officeart/2005/8/layout/cycle6"/>
    <dgm:cxn modelId="{364AE05C-F3D5-46D4-A60D-3FC8B455224C}" type="presParOf" srcId="{D6998B1E-A52A-4706-9B78-A5694011AC65}" destId="{194713C0-24B3-48D5-9F8F-8502A5240E3B}" srcOrd="5" destOrd="0" presId="urn:microsoft.com/office/officeart/2005/8/layout/cycle6"/>
    <dgm:cxn modelId="{B40F7686-B4A1-4354-8804-8BFBD948BF4E}" type="presParOf" srcId="{D6998B1E-A52A-4706-9B78-A5694011AC65}" destId="{8E757671-3F90-462B-BEB5-0C7BAD19B4DD}" srcOrd="6" destOrd="0" presId="urn:microsoft.com/office/officeart/2005/8/layout/cycle6"/>
    <dgm:cxn modelId="{703F8752-37DE-428E-8ACF-614E86F9CEBC}" type="presParOf" srcId="{D6998B1E-A52A-4706-9B78-A5694011AC65}" destId="{42C1A0E9-4105-4523-9F56-8AF087C127B1}" srcOrd="7" destOrd="0" presId="urn:microsoft.com/office/officeart/2005/8/layout/cycle6"/>
    <dgm:cxn modelId="{914B60A7-E3FF-4002-A05A-D5C18457DA57}" type="presParOf" srcId="{D6998B1E-A52A-4706-9B78-A5694011AC65}" destId="{5873F420-A860-45B2-887E-0A1170944D34}" srcOrd="8" destOrd="0" presId="urn:microsoft.com/office/officeart/2005/8/layout/cycle6"/>
    <dgm:cxn modelId="{E8934273-CAF3-45BC-90AE-7DB946A8AC92}" type="presParOf" srcId="{D6998B1E-A52A-4706-9B78-A5694011AC65}" destId="{9EF0DAD6-C92D-4CBE-8732-42752665BA10}" srcOrd="9" destOrd="0" presId="urn:microsoft.com/office/officeart/2005/8/layout/cycle6"/>
    <dgm:cxn modelId="{73151122-5824-4864-AB9F-3897BD8C7DC7}" type="presParOf" srcId="{D6998B1E-A52A-4706-9B78-A5694011AC65}" destId="{EAC1879E-CF4C-491D-9A95-8F3C4DEFF25E}" srcOrd="10" destOrd="0" presId="urn:microsoft.com/office/officeart/2005/8/layout/cycle6"/>
    <dgm:cxn modelId="{D0AAA29B-AEF1-4B29-885F-6029BE8FEA9A}" type="presParOf" srcId="{D6998B1E-A52A-4706-9B78-A5694011AC65}" destId="{B766FB22-5C8E-4B1B-B639-3DE79F8C2E17}" srcOrd="11" destOrd="0" presId="urn:microsoft.com/office/officeart/2005/8/layout/cycle6"/>
    <dgm:cxn modelId="{B0847D50-26BE-4DCB-9C31-B69445FDCB01}" type="presParOf" srcId="{D6998B1E-A52A-4706-9B78-A5694011AC65}" destId="{10E58E09-2673-4565-9B92-A95909BA7FFD}" srcOrd="12" destOrd="0" presId="urn:microsoft.com/office/officeart/2005/8/layout/cycle6"/>
    <dgm:cxn modelId="{6487ABA7-9D79-4B8A-9A93-81DE1586A31E}" type="presParOf" srcId="{D6998B1E-A52A-4706-9B78-A5694011AC65}" destId="{DEDF9FB5-55ED-427E-B29B-659F9CC52001}" srcOrd="13" destOrd="0" presId="urn:microsoft.com/office/officeart/2005/8/layout/cycle6"/>
    <dgm:cxn modelId="{198B517D-405A-4B55-886B-D3B7A720D4C4}" type="presParOf" srcId="{D6998B1E-A52A-4706-9B78-A5694011AC65}" destId="{3D2B07A2-1D95-462D-8289-F420ACC6A0CD}" srcOrd="14" destOrd="0" presId="urn:microsoft.com/office/officeart/2005/8/layout/cycle6"/>
    <dgm:cxn modelId="{34AEE218-C916-41A7-978A-411BAF62BFBC}" type="presParOf" srcId="{D6998B1E-A52A-4706-9B78-A5694011AC65}" destId="{2EB1B56A-E7A7-444D-A256-93D10FC5C336}" srcOrd="15" destOrd="0" presId="urn:microsoft.com/office/officeart/2005/8/layout/cycle6"/>
    <dgm:cxn modelId="{F9F44E83-2546-473B-9FA8-72D657B9170D}" type="presParOf" srcId="{D6998B1E-A52A-4706-9B78-A5694011AC65}" destId="{F5316930-941A-4AE9-BB24-50B0B05A1EC7}" srcOrd="16" destOrd="0" presId="urn:microsoft.com/office/officeart/2005/8/layout/cycle6"/>
    <dgm:cxn modelId="{6A596CD4-BC21-450D-98A0-D3CB4840324E}" type="presParOf" srcId="{D6998B1E-A52A-4706-9B78-A5694011AC65}" destId="{0E6D2C3A-2D8F-4B05-9CB7-EF3FE4C6C25D}" srcOrd="17" destOrd="0" presId="urn:microsoft.com/office/officeart/2005/8/layout/cycle6"/>
    <dgm:cxn modelId="{B05E82E5-5E2A-4F88-B4D2-3FA0A0FBDFA3}" type="presParOf" srcId="{D6998B1E-A52A-4706-9B78-A5694011AC65}" destId="{4766B0D2-6BB3-4EAA-94CF-4A0A833FDBEA}" srcOrd="18" destOrd="0" presId="urn:microsoft.com/office/officeart/2005/8/layout/cycle6"/>
    <dgm:cxn modelId="{FC4122A8-22AC-4748-B5D3-58772214DEA2}" type="presParOf" srcId="{D6998B1E-A52A-4706-9B78-A5694011AC65}" destId="{CB76B07D-014C-46B8-B0FD-1576BD910898}" srcOrd="19" destOrd="0" presId="urn:microsoft.com/office/officeart/2005/8/layout/cycle6"/>
    <dgm:cxn modelId="{D4A091FA-3EA6-4F62-80B5-BD82D4B9C77E}" type="presParOf" srcId="{D6998B1E-A52A-4706-9B78-A5694011AC65}" destId="{753601D2-FE30-4185-BB0B-79B97ECD8F60}" srcOrd="20" destOrd="0" presId="urn:microsoft.com/office/officeart/2005/8/layout/cycle6"/>
    <dgm:cxn modelId="{775314CE-C804-4F3C-8E12-A62B7FDDA4E6}" type="presParOf" srcId="{D6998B1E-A52A-4706-9B78-A5694011AC65}" destId="{DDA2ECF9-1216-4616-917F-65036752A183}" srcOrd="21" destOrd="0" presId="urn:microsoft.com/office/officeart/2005/8/layout/cycle6"/>
    <dgm:cxn modelId="{29086C3E-B26D-4E29-B9EC-E9927F7A8464}" type="presParOf" srcId="{D6998B1E-A52A-4706-9B78-A5694011AC65}" destId="{89D9A332-411D-443E-8B50-B9B3A890561F}" srcOrd="22" destOrd="0" presId="urn:microsoft.com/office/officeart/2005/8/layout/cycle6"/>
    <dgm:cxn modelId="{8B36AFF0-8E31-4BDE-916B-041C1E8EC3B3}" type="presParOf" srcId="{D6998B1E-A52A-4706-9B78-A5694011AC65}" destId="{0AEC9953-B69B-4C62-A516-BCFBFAC8A715}" srcOrd="23" destOrd="0" presId="urn:microsoft.com/office/officeart/2005/8/layout/cycle6"/>
    <dgm:cxn modelId="{3ADE8C23-62F9-4226-9EE0-8199960A4F3E}" type="presParOf" srcId="{D6998B1E-A52A-4706-9B78-A5694011AC65}" destId="{7D192D9B-0B42-4C35-8434-4585D5E20CD8}" srcOrd="24" destOrd="0" presId="urn:microsoft.com/office/officeart/2005/8/layout/cycle6"/>
    <dgm:cxn modelId="{7279AC13-A3C9-4D68-B47F-AB4F63D964FD}" type="presParOf" srcId="{D6998B1E-A52A-4706-9B78-A5694011AC65}" destId="{859C2804-B08E-4737-B14D-B935AC8336F9}" srcOrd="25" destOrd="0" presId="urn:microsoft.com/office/officeart/2005/8/layout/cycle6"/>
    <dgm:cxn modelId="{C9837B11-6E6D-43CF-8DA6-D987D6B6984B}" type="presParOf" srcId="{D6998B1E-A52A-4706-9B78-A5694011AC65}" destId="{AC51D49E-77F0-4716-A7B0-415AD3A7F3B1}" srcOrd="26" destOrd="0" presId="urn:microsoft.com/office/officeart/2005/8/layout/cycle6"/>
  </dgm:cxnLst>
  <dgm:bg/>
  <dgm:whole/>
</dgm:dataModel>
</file>

<file path=ppt/diagrams/data2.xml><?xml version="1.0" encoding="utf-8"?>
<dgm:dataModel xmlns:dgm="http://schemas.openxmlformats.org/drawingml/2006/diagram" xmlns:a="http://schemas.openxmlformats.org/drawingml/2006/main">
  <dgm:ptLst>
    <dgm:pt modelId="{C4A30C31-F3DF-466D-AC5E-FA35AED9F8C6}" type="doc">
      <dgm:prSet loTypeId="urn:microsoft.com/office/officeart/2005/8/layout/arrow5" loCatId="process" qsTypeId="urn:microsoft.com/office/officeart/2005/8/quickstyle/simple1" qsCatId="simple" csTypeId="urn:microsoft.com/office/officeart/2005/8/colors/accent1_2" csCatId="accent1" phldr="1"/>
      <dgm:spPr/>
      <dgm:t>
        <a:bodyPr/>
        <a:lstStyle/>
        <a:p>
          <a:endParaRPr lang="ru-RU"/>
        </a:p>
      </dgm:t>
    </dgm:pt>
    <dgm:pt modelId="{42F0A849-DF66-4585-AEF9-654D718DCB2D}">
      <dgm:prSet phldrT="[Текст]"/>
      <dgm:spPr>
        <a:solidFill>
          <a:schemeClr val="accent2"/>
        </a:solidFill>
      </dgm:spPr>
      <dgm:t>
        <a:bodyPr/>
        <a:lstStyle/>
        <a:p>
          <a:r>
            <a:rPr lang="ru-RU" dirty="0" smtClean="0"/>
            <a:t>КМСФО</a:t>
          </a:r>
          <a:endParaRPr lang="ru-RU" dirty="0"/>
        </a:p>
      </dgm:t>
    </dgm:pt>
    <dgm:pt modelId="{1D147901-A2CC-439C-8992-FEC37D139B4B}" type="parTrans" cxnId="{F4F3029E-9A71-4ADB-9F8A-D9650116606B}">
      <dgm:prSet/>
      <dgm:spPr/>
      <dgm:t>
        <a:bodyPr/>
        <a:lstStyle/>
        <a:p>
          <a:endParaRPr lang="ru-RU"/>
        </a:p>
      </dgm:t>
    </dgm:pt>
    <dgm:pt modelId="{C458F88D-3A2A-4326-BF63-C67D0484B85C}" type="sibTrans" cxnId="{F4F3029E-9A71-4ADB-9F8A-D9650116606B}">
      <dgm:prSet/>
      <dgm:spPr/>
      <dgm:t>
        <a:bodyPr/>
        <a:lstStyle/>
        <a:p>
          <a:endParaRPr lang="ru-RU"/>
        </a:p>
      </dgm:t>
    </dgm:pt>
    <dgm:pt modelId="{BF1DB17C-9CEC-4E74-A6FC-FEE4055B53F3}">
      <dgm:prSet phldrT="[Текст]"/>
      <dgm:spPr>
        <a:solidFill>
          <a:schemeClr val="accent2"/>
        </a:solidFill>
      </dgm:spPr>
      <dgm:t>
        <a:bodyPr/>
        <a:lstStyle/>
        <a:p>
          <a:r>
            <a:rPr lang="ru-RU" dirty="0" smtClean="0"/>
            <a:t>МОКЦБ</a:t>
          </a:r>
          <a:endParaRPr lang="ru-RU" dirty="0"/>
        </a:p>
      </dgm:t>
    </dgm:pt>
    <dgm:pt modelId="{A3285657-4576-4898-875E-E4AFDB7AF5B0}" type="parTrans" cxnId="{10F6150C-6D27-405F-871A-B6E0F038627F}">
      <dgm:prSet/>
      <dgm:spPr/>
      <dgm:t>
        <a:bodyPr/>
        <a:lstStyle/>
        <a:p>
          <a:endParaRPr lang="ru-RU"/>
        </a:p>
      </dgm:t>
    </dgm:pt>
    <dgm:pt modelId="{C78E3109-9509-4428-9165-0AAA5DC38545}" type="sibTrans" cxnId="{10F6150C-6D27-405F-871A-B6E0F038627F}">
      <dgm:prSet/>
      <dgm:spPr/>
      <dgm:t>
        <a:bodyPr/>
        <a:lstStyle/>
        <a:p>
          <a:endParaRPr lang="ru-RU"/>
        </a:p>
      </dgm:t>
    </dgm:pt>
    <dgm:pt modelId="{B9853730-9F26-438F-95B5-DE128594B4DE}" type="pres">
      <dgm:prSet presAssocID="{C4A30C31-F3DF-466D-AC5E-FA35AED9F8C6}" presName="diagram" presStyleCnt="0">
        <dgm:presLayoutVars>
          <dgm:dir/>
          <dgm:resizeHandles val="exact"/>
        </dgm:presLayoutVars>
      </dgm:prSet>
      <dgm:spPr/>
      <dgm:t>
        <a:bodyPr/>
        <a:lstStyle/>
        <a:p>
          <a:endParaRPr lang="ru-RU"/>
        </a:p>
      </dgm:t>
    </dgm:pt>
    <dgm:pt modelId="{D0667236-C29B-4872-8DD4-9F047C7D91D9}" type="pres">
      <dgm:prSet presAssocID="{42F0A849-DF66-4585-AEF9-654D718DCB2D}" presName="arrow" presStyleLbl="node1" presStyleIdx="0" presStyleCnt="2">
        <dgm:presLayoutVars>
          <dgm:bulletEnabled val="1"/>
        </dgm:presLayoutVars>
      </dgm:prSet>
      <dgm:spPr/>
      <dgm:t>
        <a:bodyPr/>
        <a:lstStyle/>
        <a:p>
          <a:endParaRPr lang="ru-RU"/>
        </a:p>
      </dgm:t>
    </dgm:pt>
    <dgm:pt modelId="{B3AFB71E-7947-4E09-BD34-F9F87C43B51B}" type="pres">
      <dgm:prSet presAssocID="{BF1DB17C-9CEC-4E74-A6FC-FEE4055B53F3}" presName="arrow" presStyleLbl="node1" presStyleIdx="1" presStyleCnt="2">
        <dgm:presLayoutVars>
          <dgm:bulletEnabled val="1"/>
        </dgm:presLayoutVars>
      </dgm:prSet>
      <dgm:spPr/>
      <dgm:t>
        <a:bodyPr/>
        <a:lstStyle/>
        <a:p>
          <a:endParaRPr lang="ru-RU"/>
        </a:p>
      </dgm:t>
    </dgm:pt>
  </dgm:ptLst>
  <dgm:cxnLst>
    <dgm:cxn modelId="{C91C26C8-D478-49F4-AB3A-F523F70A4E6F}" type="presOf" srcId="{42F0A849-DF66-4585-AEF9-654D718DCB2D}" destId="{D0667236-C29B-4872-8DD4-9F047C7D91D9}" srcOrd="0" destOrd="0" presId="urn:microsoft.com/office/officeart/2005/8/layout/arrow5"/>
    <dgm:cxn modelId="{F4F3029E-9A71-4ADB-9F8A-D9650116606B}" srcId="{C4A30C31-F3DF-466D-AC5E-FA35AED9F8C6}" destId="{42F0A849-DF66-4585-AEF9-654D718DCB2D}" srcOrd="0" destOrd="0" parTransId="{1D147901-A2CC-439C-8992-FEC37D139B4B}" sibTransId="{C458F88D-3A2A-4326-BF63-C67D0484B85C}"/>
    <dgm:cxn modelId="{10F6150C-6D27-405F-871A-B6E0F038627F}" srcId="{C4A30C31-F3DF-466D-AC5E-FA35AED9F8C6}" destId="{BF1DB17C-9CEC-4E74-A6FC-FEE4055B53F3}" srcOrd="1" destOrd="0" parTransId="{A3285657-4576-4898-875E-E4AFDB7AF5B0}" sibTransId="{C78E3109-9509-4428-9165-0AAA5DC38545}"/>
    <dgm:cxn modelId="{931DF729-724C-487C-A291-9FCC05831BA3}" type="presOf" srcId="{C4A30C31-F3DF-466D-AC5E-FA35AED9F8C6}" destId="{B9853730-9F26-438F-95B5-DE128594B4DE}" srcOrd="0" destOrd="0" presId="urn:microsoft.com/office/officeart/2005/8/layout/arrow5"/>
    <dgm:cxn modelId="{E4C21D99-64A4-44D6-971B-3355D1817006}" type="presOf" srcId="{BF1DB17C-9CEC-4E74-A6FC-FEE4055B53F3}" destId="{B3AFB71E-7947-4E09-BD34-F9F87C43B51B}" srcOrd="0" destOrd="0" presId="urn:microsoft.com/office/officeart/2005/8/layout/arrow5"/>
    <dgm:cxn modelId="{2A9308D6-3D3E-4D1E-BF95-03F09DB8209D}" type="presParOf" srcId="{B9853730-9F26-438F-95B5-DE128594B4DE}" destId="{D0667236-C29B-4872-8DD4-9F047C7D91D9}" srcOrd="0" destOrd="0" presId="urn:microsoft.com/office/officeart/2005/8/layout/arrow5"/>
    <dgm:cxn modelId="{6DAE9DD4-49DD-44CF-8449-9A98EDA49BA7}" type="presParOf" srcId="{B9853730-9F26-438F-95B5-DE128594B4DE}" destId="{B3AFB71E-7947-4E09-BD34-F9F87C43B51B}" srcOrd="1" destOrd="0" presId="urn:microsoft.com/office/officeart/2005/8/layout/arrow5"/>
  </dgm:cxnLst>
  <dgm:bg/>
  <dgm:whole/>
</dgm:dataModel>
</file>

<file path=ppt/diagrams/data3.xml><?xml version="1.0" encoding="utf-8"?>
<dgm:dataModel xmlns:dgm="http://schemas.openxmlformats.org/drawingml/2006/diagram" xmlns:a="http://schemas.openxmlformats.org/drawingml/2006/main">
  <dgm:ptLst>
    <dgm:pt modelId="{2B0C0637-585C-48EA-A8E9-75232E0E80D1}" type="doc">
      <dgm:prSet loTypeId="urn:microsoft.com/office/officeart/2005/8/layout/equation2" loCatId="process" qsTypeId="urn:microsoft.com/office/officeart/2005/8/quickstyle/simple1" qsCatId="simple" csTypeId="urn:microsoft.com/office/officeart/2005/8/colors/accent1_2" csCatId="accent1" phldr="1"/>
      <dgm:spPr/>
    </dgm:pt>
    <dgm:pt modelId="{99398719-587A-4DD3-8BCA-10396EAA1291}">
      <dgm:prSet phldrT="[Текст]"/>
      <dgm:spPr>
        <a:solidFill>
          <a:schemeClr val="accent2"/>
        </a:solidFill>
      </dgm:spPr>
      <dgm:t>
        <a:bodyPr/>
        <a:lstStyle/>
        <a:p>
          <a:r>
            <a:rPr lang="ru-RU" dirty="0" smtClean="0">
              <a:solidFill>
                <a:schemeClr val="bg1"/>
              </a:solidFill>
            </a:rPr>
            <a:t>МОКЦБ</a:t>
          </a:r>
          <a:endParaRPr lang="ru-RU" dirty="0">
            <a:solidFill>
              <a:schemeClr val="bg1"/>
            </a:solidFill>
          </a:endParaRPr>
        </a:p>
      </dgm:t>
    </dgm:pt>
    <dgm:pt modelId="{35DF664F-5F80-4883-8BBB-9F65B5210604}" type="parTrans" cxnId="{0A0293D1-0909-41E8-9AA7-75AA31656BAA}">
      <dgm:prSet/>
      <dgm:spPr/>
      <dgm:t>
        <a:bodyPr/>
        <a:lstStyle/>
        <a:p>
          <a:endParaRPr lang="ru-RU"/>
        </a:p>
      </dgm:t>
    </dgm:pt>
    <dgm:pt modelId="{A3C0B14E-4081-45D2-9BCD-18984998ADF2}" type="sibTrans" cxnId="{0A0293D1-0909-41E8-9AA7-75AA31656BAA}">
      <dgm:prSet/>
      <dgm:spPr>
        <a:solidFill>
          <a:schemeClr val="tx1"/>
        </a:solidFill>
      </dgm:spPr>
      <dgm:t>
        <a:bodyPr/>
        <a:lstStyle/>
        <a:p>
          <a:endParaRPr lang="ru-RU" dirty="0"/>
        </a:p>
      </dgm:t>
    </dgm:pt>
    <dgm:pt modelId="{028437CA-50FE-4197-88BF-D9B81CE3B0EB}">
      <dgm:prSet phldrT="[Текст]"/>
      <dgm:spPr>
        <a:solidFill>
          <a:schemeClr val="accent2"/>
        </a:solidFill>
      </dgm:spPr>
      <dgm:t>
        <a:bodyPr/>
        <a:lstStyle/>
        <a:p>
          <a:r>
            <a:rPr lang="ru-RU" dirty="0" smtClean="0">
              <a:solidFill>
                <a:schemeClr val="bg1"/>
              </a:solidFill>
            </a:rPr>
            <a:t>КМСФО</a:t>
          </a:r>
          <a:endParaRPr lang="ru-RU" dirty="0">
            <a:solidFill>
              <a:schemeClr val="bg1"/>
            </a:solidFill>
          </a:endParaRPr>
        </a:p>
      </dgm:t>
    </dgm:pt>
    <dgm:pt modelId="{6A39F77B-D71A-489B-923B-B41485430849}" type="parTrans" cxnId="{2258E963-88A8-4C16-9EDC-69F6A42B573D}">
      <dgm:prSet/>
      <dgm:spPr/>
      <dgm:t>
        <a:bodyPr/>
        <a:lstStyle/>
        <a:p>
          <a:endParaRPr lang="ru-RU"/>
        </a:p>
      </dgm:t>
    </dgm:pt>
    <dgm:pt modelId="{0BF7D06D-8C97-4E00-857C-F8311FE7707E}" type="sibTrans" cxnId="{2258E963-88A8-4C16-9EDC-69F6A42B573D}">
      <dgm:prSet/>
      <dgm:spPr>
        <a:solidFill>
          <a:schemeClr val="tx1"/>
        </a:solidFill>
      </dgm:spPr>
      <dgm:t>
        <a:bodyPr/>
        <a:lstStyle/>
        <a:p>
          <a:endParaRPr lang="ru-RU" baseline="0">
            <a:solidFill>
              <a:schemeClr val="tx1"/>
            </a:solidFill>
          </a:endParaRPr>
        </a:p>
      </dgm:t>
    </dgm:pt>
    <dgm:pt modelId="{D61AF35A-C3C7-4118-844D-BB81F5B99A42}">
      <dgm:prSet phldrT="[Текст]"/>
      <dgm:spPr>
        <a:solidFill>
          <a:schemeClr val="accent2"/>
        </a:solidFill>
      </dgm:spPr>
      <dgm:t>
        <a:bodyPr/>
        <a:lstStyle/>
        <a:p>
          <a:r>
            <a:rPr lang="ru-RU" dirty="0" smtClean="0">
              <a:solidFill>
                <a:schemeClr val="bg1"/>
              </a:solidFill>
            </a:rPr>
            <a:t>Соглашение 1993г.</a:t>
          </a:r>
          <a:endParaRPr lang="ru-RU" dirty="0">
            <a:solidFill>
              <a:schemeClr val="bg1"/>
            </a:solidFill>
          </a:endParaRPr>
        </a:p>
      </dgm:t>
    </dgm:pt>
    <dgm:pt modelId="{0F80080B-8ED2-4176-8BC1-B8F07EF36DC7}" type="parTrans" cxnId="{AA629C81-A653-42D6-B82F-97A9F2153C2D}">
      <dgm:prSet/>
      <dgm:spPr/>
      <dgm:t>
        <a:bodyPr/>
        <a:lstStyle/>
        <a:p>
          <a:endParaRPr lang="ru-RU"/>
        </a:p>
      </dgm:t>
    </dgm:pt>
    <dgm:pt modelId="{BDD2B965-9F24-46E3-8E38-36C8530AC6A3}" type="sibTrans" cxnId="{AA629C81-A653-42D6-B82F-97A9F2153C2D}">
      <dgm:prSet/>
      <dgm:spPr/>
      <dgm:t>
        <a:bodyPr/>
        <a:lstStyle/>
        <a:p>
          <a:endParaRPr lang="ru-RU"/>
        </a:p>
      </dgm:t>
    </dgm:pt>
    <dgm:pt modelId="{1CEE52EC-D3F1-4C78-B77F-FC178F8EC0BB}" type="pres">
      <dgm:prSet presAssocID="{2B0C0637-585C-48EA-A8E9-75232E0E80D1}" presName="Name0" presStyleCnt="0">
        <dgm:presLayoutVars>
          <dgm:dir/>
          <dgm:resizeHandles val="exact"/>
        </dgm:presLayoutVars>
      </dgm:prSet>
      <dgm:spPr/>
    </dgm:pt>
    <dgm:pt modelId="{3AA4CC6A-2F61-437B-BD70-4EB35A1E5134}" type="pres">
      <dgm:prSet presAssocID="{2B0C0637-585C-48EA-A8E9-75232E0E80D1}" presName="vNodes" presStyleCnt="0"/>
      <dgm:spPr/>
    </dgm:pt>
    <dgm:pt modelId="{06B79014-A2FC-422A-A322-DDDE9D05FB51}" type="pres">
      <dgm:prSet presAssocID="{99398719-587A-4DD3-8BCA-10396EAA1291}" presName="node" presStyleLbl="node1" presStyleIdx="0" presStyleCnt="3">
        <dgm:presLayoutVars>
          <dgm:bulletEnabled val="1"/>
        </dgm:presLayoutVars>
      </dgm:prSet>
      <dgm:spPr/>
      <dgm:t>
        <a:bodyPr/>
        <a:lstStyle/>
        <a:p>
          <a:endParaRPr lang="ru-RU"/>
        </a:p>
      </dgm:t>
    </dgm:pt>
    <dgm:pt modelId="{02C67BFD-CC3F-48C8-A137-24AD1532C901}" type="pres">
      <dgm:prSet presAssocID="{A3C0B14E-4081-45D2-9BCD-18984998ADF2}" presName="spacerT" presStyleCnt="0"/>
      <dgm:spPr/>
    </dgm:pt>
    <dgm:pt modelId="{F4D923D0-C190-494A-8024-A51959AEB54D}" type="pres">
      <dgm:prSet presAssocID="{A3C0B14E-4081-45D2-9BCD-18984998ADF2}" presName="sibTrans" presStyleLbl="sibTrans2D1" presStyleIdx="0" presStyleCnt="2"/>
      <dgm:spPr/>
      <dgm:t>
        <a:bodyPr/>
        <a:lstStyle/>
        <a:p>
          <a:endParaRPr lang="ru-RU"/>
        </a:p>
      </dgm:t>
    </dgm:pt>
    <dgm:pt modelId="{232BB157-84CA-4390-B208-FCD3852DE34F}" type="pres">
      <dgm:prSet presAssocID="{A3C0B14E-4081-45D2-9BCD-18984998ADF2}" presName="spacerB" presStyleCnt="0"/>
      <dgm:spPr/>
    </dgm:pt>
    <dgm:pt modelId="{890C2607-6F72-41D1-B6C5-BBE2A64BFFD5}" type="pres">
      <dgm:prSet presAssocID="{028437CA-50FE-4197-88BF-D9B81CE3B0EB}" presName="node" presStyleLbl="node1" presStyleIdx="1" presStyleCnt="3">
        <dgm:presLayoutVars>
          <dgm:bulletEnabled val="1"/>
        </dgm:presLayoutVars>
      </dgm:prSet>
      <dgm:spPr/>
      <dgm:t>
        <a:bodyPr/>
        <a:lstStyle/>
        <a:p>
          <a:endParaRPr lang="ru-RU"/>
        </a:p>
      </dgm:t>
    </dgm:pt>
    <dgm:pt modelId="{C3E2738E-7F17-44A4-A3A3-BA1316D770C9}" type="pres">
      <dgm:prSet presAssocID="{2B0C0637-585C-48EA-A8E9-75232E0E80D1}" presName="sibTransLast" presStyleLbl="sibTrans2D1" presStyleIdx="1" presStyleCnt="2"/>
      <dgm:spPr/>
      <dgm:t>
        <a:bodyPr/>
        <a:lstStyle/>
        <a:p>
          <a:endParaRPr lang="ru-RU"/>
        </a:p>
      </dgm:t>
    </dgm:pt>
    <dgm:pt modelId="{4FE4486C-6F47-4D53-A0C3-920C5436B603}" type="pres">
      <dgm:prSet presAssocID="{2B0C0637-585C-48EA-A8E9-75232E0E80D1}" presName="connectorText" presStyleLbl="sibTrans2D1" presStyleIdx="1" presStyleCnt="2"/>
      <dgm:spPr/>
      <dgm:t>
        <a:bodyPr/>
        <a:lstStyle/>
        <a:p>
          <a:endParaRPr lang="ru-RU"/>
        </a:p>
      </dgm:t>
    </dgm:pt>
    <dgm:pt modelId="{68EA553C-E58C-41BE-9E2D-268EB6C3A90A}" type="pres">
      <dgm:prSet presAssocID="{2B0C0637-585C-48EA-A8E9-75232E0E80D1}" presName="lastNode" presStyleLbl="node1" presStyleIdx="2" presStyleCnt="3">
        <dgm:presLayoutVars>
          <dgm:bulletEnabled val="1"/>
        </dgm:presLayoutVars>
      </dgm:prSet>
      <dgm:spPr/>
      <dgm:t>
        <a:bodyPr/>
        <a:lstStyle/>
        <a:p>
          <a:endParaRPr lang="ru-RU"/>
        </a:p>
      </dgm:t>
    </dgm:pt>
  </dgm:ptLst>
  <dgm:cxnLst>
    <dgm:cxn modelId="{70EC5392-D181-4B6E-AEB7-3552F8F456E2}" type="presOf" srcId="{028437CA-50FE-4197-88BF-D9B81CE3B0EB}" destId="{890C2607-6F72-41D1-B6C5-BBE2A64BFFD5}" srcOrd="0" destOrd="0" presId="urn:microsoft.com/office/officeart/2005/8/layout/equation2"/>
    <dgm:cxn modelId="{2258E963-88A8-4C16-9EDC-69F6A42B573D}" srcId="{2B0C0637-585C-48EA-A8E9-75232E0E80D1}" destId="{028437CA-50FE-4197-88BF-D9B81CE3B0EB}" srcOrd="1" destOrd="0" parTransId="{6A39F77B-D71A-489B-923B-B41485430849}" sibTransId="{0BF7D06D-8C97-4E00-857C-F8311FE7707E}"/>
    <dgm:cxn modelId="{6E27FF0C-8B0B-4796-B7F5-C2E464DA1AE7}" type="presOf" srcId="{D61AF35A-C3C7-4118-844D-BB81F5B99A42}" destId="{68EA553C-E58C-41BE-9E2D-268EB6C3A90A}" srcOrd="0" destOrd="0" presId="urn:microsoft.com/office/officeart/2005/8/layout/equation2"/>
    <dgm:cxn modelId="{0F676D8C-A1B3-4B5B-B71F-E59C7BB80BF3}" type="presOf" srcId="{99398719-587A-4DD3-8BCA-10396EAA1291}" destId="{06B79014-A2FC-422A-A322-DDDE9D05FB51}" srcOrd="0" destOrd="0" presId="urn:microsoft.com/office/officeart/2005/8/layout/equation2"/>
    <dgm:cxn modelId="{E7511458-D041-4ED7-B82A-22BFA141A604}" type="presOf" srcId="{0BF7D06D-8C97-4E00-857C-F8311FE7707E}" destId="{C3E2738E-7F17-44A4-A3A3-BA1316D770C9}" srcOrd="0" destOrd="0" presId="urn:microsoft.com/office/officeart/2005/8/layout/equation2"/>
    <dgm:cxn modelId="{4DC490E1-08FA-48ED-BA66-2F84C682FBDB}" type="presOf" srcId="{0BF7D06D-8C97-4E00-857C-F8311FE7707E}" destId="{4FE4486C-6F47-4D53-A0C3-920C5436B603}" srcOrd="1" destOrd="0" presId="urn:microsoft.com/office/officeart/2005/8/layout/equation2"/>
    <dgm:cxn modelId="{080922F0-06CD-4F62-A565-F4FE6C576BB1}" type="presOf" srcId="{A3C0B14E-4081-45D2-9BCD-18984998ADF2}" destId="{F4D923D0-C190-494A-8024-A51959AEB54D}" srcOrd="0" destOrd="0" presId="urn:microsoft.com/office/officeart/2005/8/layout/equation2"/>
    <dgm:cxn modelId="{0A0293D1-0909-41E8-9AA7-75AA31656BAA}" srcId="{2B0C0637-585C-48EA-A8E9-75232E0E80D1}" destId="{99398719-587A-4DD3-8BCA-10396EAA1291}" srcOrd="0" destOrd="0" parTransId="{35DF664F-5F80-4883-8BBB-9F65B5210604}" sibTransId="{A3C0B14E-4081-45D2-9BCD-18984998ADF2}"/>
    <dgm:cxn modelId="{AA629C81-A653-42D6-B82F-97A9F2153C2D}" srcId="{2B0C0637-585C-48EA-A8E9-75232E0E80D1}" destId="{D61AF35A-C3C7-4118-844D-BB81F5B99A42}" srcOrd="2" destOrd="0" parTransId="{0F80080B-8ED2-4176-8BC1-B8F07EF36DC7}" sibTransId="{BDD2B965-9F24-46E3-8E38-36C8530AC6A3}"/>
    <dgm:cxn modelId="{1CF451E7-4918-4B8B-AC35-5DFF1447E9A6}" type="presOf" srcId="{2B0C0637-585C-48EA-A8E9-75232E0E80D1}" destId="{1CEE52EC-D3F1-4C78-B77F-FC178F8EC0BB}" srcOrd="0" destOrd="0" presId="urn:microsoft.com/office/officeart/2005/8/layout/equation2"/>
    <dgm:cxn modelId="{5C971A3E-C77E-4D0F-A991-EB350688C517}" type="presParOf" srcId="{1CEE52EC-D3F1-4C78-B77F-FC178F8EC0BB}" destId="{3AA4CC6A-2F61-437B-BD70-4EB35A1E5134}" srcOrd="0" destOrd="0" presId="urn:microsoft.com/office/officeart/2005/8/layout/equation2"/>
    <dgm:cxn modelId="{551055C7-DDDA-4650-AAFD-BD772C65C8BD}" type="presParOf" srcId="{3AA4CC6A-2F61-437B-BD70-4EB35A1E5134}" destId="{06B79014-A2FC-422A-A322-DDDE9D05FB51}" srcOrd="0" destOrd="0" presId="urn:microsoft.com/office/officeart/2005/8/layout/equation2"/>
    <dgm:cxn modelId="{357CE37A-E4F3-44FC-BD7C-088526B59BEB}" type="presParOf" srcId="{3AA4CC6A-2F61-437B-BD70-4EB35A1E5134}" destId="{02C67BFD-CC3F-48C8-A137-24AD1532C901}" srcOrd="1" destOrd="0" presId="urn:microsoft.com/office/officeart/2005/8/layout/equation2"/>
    <dgm:cxn modelId="{151F70B2-7631-42FE-8639-888D0A077CF5}" type="presParOf" srcId="{3AA4CC6A-2F61-437B-BD70-4EB35A1E5134}" destId="{F4D923D0-C190-494A-8024-A51959AEB54D}" srcOrd="2" destOrd="0" presId="urn:microsoft.com/office/officeart/2005/8/layout/equation2"/>
    <dgm:cxn modelId="{13F2BFBC-5244-48E9-B44B-84A8569792DA}" type="presParOf" srcId="{3AA4CC6A-2F61-437B-BD70-4EB35A1E5134}" destId="{232BB157-84CA-4390-B208-FCD3852DE34F}" srcOrd="3" destOrd="0" presId="urn:microsoft.com/office/officeart/2005/8/layout/equation2"/>
    <dgm:cxn modelId="{EF3019D0-E660-4B71-AA86-29677F168351}" type="presParOf" srcId="{3AA4CC6A-2F61-437B-BD70-4EB35A1E5134}" destId="{890C2607-6F72-41D1-B6C5-BBE2A64BFFD5}" srcOrd="4" destOrd="0" presId="urn:microsoft.com/office/officeart/2005/8/layout/equation2"/>
    <dgm:cxn modelId="{F13250F2-FBF5-4F62-BC17-4551D95B5FFF}" type="presParOf" srcId="{1CEE52EC-D3F1-4C78-B77F-FC178F8EC0BB}" destId="{C3E2738E-7F17-44A4-A3A3-BA1316D770C9}" srcOrd="1" destOrd="0" presId="urn:microsoft.com/office/officeart/2005/8/layout/equation2"/>
    <dgm:cxn modelId="{2691B3E0-BA72-498A-80B3-4D7F0F67F244}" type="presParOf" srcId="{C3E2738E-7F17-44A4-A3A3-BA1316D770C9}" destId="{4FE4486C-6F47-4D53-A0C3-920C5436B603}" srcOrd="0" destOrd="0" presId="urn:microsoft.com/office/officeart/2005/8/layout/equation2"/>
    <dgm:cxn modelId="{9D5E6BDD-998A-4C01-AA32-677E9FE85122}" type="presParOf" srcId="{1CEE52EC-D3F1-4C78-B77F-FC178F8EC0BB}" destId="{68EA553C-E58C-41BE-9E2D-268EB6C3A90A}" srcOrd="2" destOrd="0" presId="urn:microsoft.com/office/officeart/2005/8/layout/equation2"/>
  </dgm:cxnLst>
  <dgm:bg/>
  <dgm:whole/>
</dgm:dataModel>
</file>

<file path=ppt/diagrams/data4.xml><?xml version="1.0" encoding="utf-8"?>
<dgm:dataModel xmlns:dgm="http://schemas.openxmlformats.org/drawingml/2006/diagram" xmlns:a="http://schemas.openxmlformats.org/drawingml/2006/main">
  <dgm:ptLst>
    <dgm:pt modelId="{7A128C15-1E89-43BB-8203-D271D2C79325}" type="doc">
      <dgm:prSet loTypeId="urn:microsoft.com/office/officeart/2005/8/layout/hList7" loCatId="list" qsTypeId="urn:microsoft.com/office/officeart/2005/8/quickstyle/simple1" qsCatId="simple" csTypeId="urn:microsoft.com/office/officeart/2005/8/colors/accent6_1" csCatId="accent6" phldr="1"/>
      <dgm:spPr/>
    </dgm:pt>
    <dgm:pt modelId="{3F881CFA-7733-4765-A965-665F57D188D6}">
      <dgm:prSet phldrT="[Текст]"/>
      <dgm:spPr/>
      <dgm:t>
        <a:bodyPr/>
        <a:lstStyle/>
        <a:p>
          <a:r>
            <a:rPr lang="ru-RU" dirty="0" smtClean="0"/>
            <a:t>Америка</a:t>
          </a:r>
          <a:endParaRPr lang="ru-RU" dirty="0"/>
        </a:p>
      </dgm:t>
    </dgm:pt>
    <dgm:pt modelId="{1752F664-4605-4DFA-99BA-3E8C2F6B22CD}" type="parTrans" cxnId="{6EA4BD47-6833-4D4D-B800-8D21CCF005A0}">
      <dgm:prSet/>
      <dgm:spPr/>
      <dgm:t>
        <a:bodyPr/>
        <a:lstStyle/>
        <a:p>
          <a:endParaRPr lang="ru-RU"/>
        </a:p>
      </dgm:t>
    </dgm:pt>
    <dgm:pt modelId="{2BCC9741-406D-4580-BF69-B16415833985}" type="sibTrans" cxnId="{6EA4BD47-6833-4D4D-B800-8D21CCF005A0}">
      <dgm:prSet/>
      <dgm:spPr/>
      <dgm:t>
        <a:bodyPr/>
        <a:lstStyle/>
        <a:p>
          <a:endParaRPr lang="ru-RU"/>
        </a:p>
      </dgm:t>
    </dgm:pt>
    <dgm:pt modelId="{107DE182-F570-40E7-8EE4-68A5EA9E7B44}">
      <dgm:prSet phldrT="[Текст]"/>
      <dgm:spPr/>
      <dgm:t>
        <a:bodyPr/>
        <a:lstStyle/>
        <a:p>
          <a:r>
            <a:rPr lang="ru-RU" dirty="0" smtClean="0"/>
            <a:t>Европа</a:t>
          </a:r>
          <a:endParaRPr lang="ru-RU" dirty="0"/>
        </a:p>
      </dgm:t>
    </dgm:pt>
    <dgm:pt modelId="{97A44C8C-ED83-47E9-BA2A-67240E55C890}" type="parTrans" cxnId="{052A5C0E-FB6B-4E87-BED3-72767E297A28}">
      <dgm:prSet/>
      <dgm:spPr/>
      <dgm:t>
        <a:bodyPr/>
        <a:lstStyle/>
        <a:p>
          <a:endParaRPr lang="ru-RU"/>
        </a:p>
      </dgm:t>
    </dgm:pt>
    <dgm:pt modelId="{1F75B895-D7E2-4002-AC7C-9556E3E6C9EF}" type="sibTrans" cxnId="{052A5C0E-FB6B-4E87-BED3-72767E297A28}">
      <dgm:prSet/>
      <dgm:spPr/>
      <dgm:t>
        <a:bodyPr/>
        <a:lstStyle/>
        <a:p>
          <a:endParaRPr lang="ru-RU"/>
        </a:p>
      </dgm:t>
    </dgm:pt>
    <dgm:pt modelId="{963D03E8-4099-4247-835C-D609E86A8C64}">
      <dgm:prSet phldrT="[Текст]"/>
      <dgm:spPr/>
      <dgm:t>
        <a:bodyPr/>
        <a:lstStyle/>
        <a:p>
          <a:r>
            <a:rPr lang="ru-RU" dirty="0" smtClean="0"/>
            <a:t>Азия</a:t>
          </a:r>
          <a:endParaRPr lang="ru-RU" dirty="0"/>
        </a:p>
      </dgm:t>
    </dgm:pt>
    <dgm:pt modelId="{0A5B0E69-D4ED-4FAF-A6A7-4024CFF187A5}" type="parTrans" cxnId="{E05312E6-F9F2-4BDB-ABF3-F0398121130B}">
      <dgm:prSet/>
      <dgm:spPr/>
      <dgm:t>
        <a:bodyPr/>
        <a:lstStyle/>
        <a:p>
          <a:endParaRPr lang="ru-RU"/>
        </a:p>
      </dgm:t>
    </dgm:pt>
    <dgm:pt modelId="{F03184B3-918F-4BC8-83F2-66D6A05316FF}" type="sibTrans" cxnId="{E05312E6-F9F2-4BDB-ABF3-F0398121130B}">
      <dgm:prSet/>
      <dgm:spPr/>
      <dgm:t>
        <a:bodyPr/>
        <a:lstStyle/>
        <a:p>
          <a:endParaRPr lang="ru-RU"/>
        </a:p>
      </dgm:t>
    </dgm:pt>
    <dgm:pt modelId="{DFAD32EF-7930-4C16-BB09-1D42125D6067}" type="pres">
      <dgm:prSet presAssocID="{7A128C15-1E89-43BB-8203-D271D2C79325}" presName="Name0" presStyleCnt="0">
        <dgm:presLayoutVars>
          <dgm:dir/>
          <dgm:resizeHandles val="exact"/>
        </dgm:presLayoutVars>
      </dgm:prSet>
      <dgm:spPr/>
    </dgm:pt>
    <dgm:pt modelId="{934674AC-CAD8-4FCD-80D1-E8A6140A1954}" type="pres">
      <dgm:prSet presAssocID="{7A128C15-1E89-43BB-8203-D271D2C79325}" presName="fgShape" presStyleLbl="fgShp" presStyleIdx="0" presStyleCnt="1" custScaleY="165120" custLinFactNeighborX="153" custLinFactNeighborY="34723"/>
      <dgm:spPr>
        <a:solidFill>
          <a:schemeClr val="bg2">
            <a:lumMod val="40000"/>
            <a:lumOff val="60000"/>
          </a:schemeClr>
        </a:solidFill>
      </dgm:spPr>
    </dgm:pt>
    <dgm:pt modelId="{74EA8060-5E51-4219-A48C-331CFABFAE32}" type="pres">
      <dgm:prSet presAssocID="{7A128C15-1E89-43BB-8203-D271D2C79325}" presName="linComp" presStyleCnt="0"/>
      <dgm:spPr/>
    </dgm:pt>
    <dgm:pt modelId="{056F078A-433F-4EA2-BF5B-5C69186E1520}" type="pres">
      <dgm:prSet presAssocID="{3F881CFA-7733-4765-A965-665F57D188D6}" presName="compNode" presStyleCnt="0"/>
      <dgm:spPr/>
    </dgm:pt>
    <dgm:pt modelId="{533899BD-CE00-4F90-8C78-326016395F31}" type="pres">
      <dgm:prSet presAssocID="{3F881CFA-7733-4765-A965-665F57D188D6}" presName="bkgdShape" presStyleLbl="node1" presStyleIdx="0" presStyleCnt="3"/>
      <dgm:spPr/>
      <dgm:t>
        <a:bodyPr/>
        <a:lstStyle/>
        <a:p>
          <a:endParaRPr lang="ru-RU"/>
        </a:p>
      </dgm:t>
    </dgm:pt>
    <dgm:pt modelId="{B98876A9-F7AD-4DBA-96BB-497290499387}" type="pres">
      <dgm:prSet presAssocID="{3F881CFA-7733-4765-A965-665F57D188D6}" presName="nodeTx" presStyleLbl="node1" presStyleIdx="0" presStyleCnt="3">
        <dgm:presLayoutVars>
          <dgm:bulletEnabled val="1"/>
        </dgm:presLayoutVars>
      </dgm:prSet>
      <dgm:spPr/>
      <dgm:t>
        <a:bodyPr/>
        <a:lstStyle/>
        <a:p>
          <a:endParaRPr lang="ru-RU"/>
        </a:p>
      </dgm:t>
    </dgm:pt>
    <dgm:pt modelId="{4D276CC5-2D9F-4A77-8603-25F84211DCFB}" type="pres">
      <dgm:prSet presAssocID="{3F881CFA-7733-4765-A965-665F57D188D6}" presName="invisiNode" presStyleLbl="node1" presStyleIdx="0" presStyleCnt="3"/>
      <dgm:spPr/>
    </dgm:pt>
    <dgm:pt modelId="{FAE4DC0B-D761-4C38-B335-EC8BC9793D0A}" type="pres">
      <dgm:prSet presAssocID="{3F881CFA-7733-4765-A965-665F57D188D6}" presName="imagNode" presStyleLbl="fgImgPlace1" presStyleIdx="0" presStyleCnt="3"/>
      <dgm:spPr>
        <a:blipFill rotWithShape="0">
          <a:blip xmlns:r="http://schemas.openxmlformats.org/officeDocument/2006/relationships" r:embed="rId1"/>
          <a:stretch>
            <a:fillRect/>
          </a:stretch>
        </a:blipFill>
      </dgm:spPr>
    </dgm:pt>
    <dgm:pt modelId="{9221A5DE-5CF3-4DC9-9937-DE96735A6D4A}" type="pres">
      <dgm:prSet presAssocID="{2BCC9741-406D-4580-BF69-B16415833985}" presName="sibTrans" presStyleLbl="sibTrans2D1" presStyleIdx="0" presStyleCnt="0"/>
      <dgm:spPr/>
    </dgm:pt>
    <dgm:pt modelId="{705EBB09-FE3D-4B3E-9C0E-60828D95FF42}" type="pres">
      <dgm:prSet presAssocID="{107DE182-F570-40E7-8EE4-68A5EA9E7B44}" presName="compNode" presStyleCnt="0"/>
      <dgm:spPr/>
    </dgm:pt>
    <dgm:pt modelId="{9414854F-EE0E-4389-AABF-8743CBA1C282}" type="pres">
      <dgm:prSet presAssocID="{107DE182-F570-40E7-8EE4-68A5EA9E7B44}" presName="bkgdShape" presStyleLbl="node1" presStyleIdx="1" presStyleCnt="3"/>
      <dgm:spPr/>
      <dgm:t>
        <a:bodyPr/>
        <a:lstStyle/>
        <a:p>
          <a:endParaRPr lang="ru-RU"/>
        </a:p>
      </dgm:t>
    </dgm:pt>
    <dgm:pt modelId="{EF54C1A5-83CC-42C6-AC31-DD2C8664AD00}" type="pres">
      <dgm:prSet presAssocID="{107DE182-F570-40E7-8EE4-68A5EA9E7B44}" presName="nodeTx" presStyleLbl="node1" presStyleIdx="1" presStyleCnt="3">
        <dgm:presLayoutVars>
          <dgm:bulletEnabled val="1"/>
        </dgm:presLayoutVars>
      </dgm:prSet>
      <dgm:spPr/>
      <dgm:t>
        <a:bodyPr/>
        <a:lstStyle/>
        <a:p>
          <a:endParaRPr lang="ru-RU"/>
        </a:p>
      </dgm:t>
    </dgm:pt>
    <dgm:pt modelId="{3A03C7CD-22A7-4815-8E60-78C7D9C2B173}" type="pres">
      <dgm:prSet presAssocID="{107DE182-F570-40E7-8EE4-68A5EA9E7B44}" presName="invisiNode" presStyleLbl="node1" presStyleIdx="1" presStyleCnt="3"/>
      <dgm:spPr/>
    </dgm:pt>
    <dgm:pt modelId="{9B4FEA5D-E65B-4C3A-B142-9AA61BAFEB3B}" type="pres">
      <dgm:prSet presAssocID="{107DE182-F570-40E7-8EE4-68A5EA9E7B44}" presName="imagNode" presStyleLbl="fgImgPlace1" presStyleIdx="1" presStyleCnt="3"/>
      <dgm:spPr>
        <a:blipFill rotWithShape="0">
          <a:blip xmlns:r="http://schemas.openxmlformats.org/officeDocument/2006/relationships" r:embed="rId2"/>
          <a:stretch>
            <a:fillRect/>
          </a:stretch>
        </a:blipFill>
      </dgm:spPr>
    </dgm:pt>
    <dgm:pt modelId="{50B8B74F-8029-470B-B072-4624D9487CF4}" type="pres">
      <dgm:prSet presAssocID="{1F75B895-D7E2-4002-AC7C-9556E3E6C9EF}" presName="sibTrans" presStyleLbl="sibTrans2D1" presStyleIdx="0" presStyleCnt="0"/>
      <dgm:spPr/>
    </dgm:pt>
    <dgm:pt modelId="{499F1F61-B5B6-462B-85BF-AFB2BD146F50}" type="pres">
      <dgm:prSet presAssocID="{963D03E8-4099-4247-835C-D609E86A8C64}" presName="compNode" presStyleCnt="0"/>
      <dgm:spPr/>
    </dgm:pt>
    <dgm:pt modelId="{B8E78576-0F7C-478C-BDA8-A40431B7DC3B}" type="pres">
      <dgm:prSet presAssocID="{963D03E8-4099-4247-835C-D609E86A8C64}" presName="bkgdShape" presStyleLbl="node1" presStyleIdx="2" presStyleCnt="3" custLinFactNeighborX="11544" custLinFactNeighborY="-27315"/>
      <dgm:spPr/>
      <dgm:t>
        <a:bodyPr/>
        <a:lstStyle/>
        <a:p>
          <a:endParaRPr lang="ru-RU"/>
        </a:p>
      </dgm:t>
    </dgm:pt>
    <dgm:pt modelId="{8C889A14-062D-41AB-B51E-7A17BAB7B21F}" type="pres">
      <dgm:prSet presAssocID="{963D03E8-4099-4247-835C-D609E86A8C64}" presName="nodeTx" presStyleLbl="node1" presStyleIdx="2" presStyleCnt="3">
        <dgm:presLayoutVars>
          <dgm:bulletEnabled val="1"/>
        </dgm:presLayoutVars>
      </dgm:prSet>
      <dgm:spPr/>
      <dgm:t>
        <a:bodyPr/>
        <a:lstStyle/>
        <a:p>
          <a:endParaRPr lang="ru-RU"/>
        </a:p>
      </dgm:t>
    </dgm:pt>
    <dgm:pt modelId="{D2F38DB7-2AEC-4FB8-B0FF-5FDDD5F0AB9C}" type="pres">
      <dgm:prSet presAssocID="{963D03E8-4099-4247-835C-D609E86A8C64}" presName="invisiNode" presStyleLbl="node1" presStyleIdx="2" presStyleCnt="3"/>
      <dgm:spPr/>
    </dgm:pt>
    <dgm:pt modelId="{A2BA3D2D-6590-43C0-8D64-2AA1BEB482FB}" type="pres">
      <dgm:prSet presAssocID="{963D03E8-4099-4247-835C-D609E86A8C64}" presName="imagNode" presStyleLbl="fgImgPlace1" presStyleIdx="2" presStyleCnt="3"/>
      <dgm:spPr>
        <a:blipFill rotWithShape="0">
          <a:blip xmlns:r="http://schemas.openxmlformats.org/officeDocument/2006/relationships" r:embed="rId3"/>
          <a:stretch>
            <a:fillRect/>
          </a:stretch>
        </a:blipFill>
      </dgm:spPr>
    </dgm:pt>
  </dgm:ptLst>
  <dgm:cxnLst>
    <dgm:cxn modelId="{1D5712D1-AF3E-4498-885B-8CFDFF0281BA}" type="presOf" srcId="{107DE182-F570-40E7-8EE4-68A5EA9E7B44}" destId="{9414854F-EE0E-4389-AABF-8743CBA1C282}" srcOrd="0" destOrd="0" presId="urn:microsoft.com/office/officeart/2005/8/layout/hList7"/>
    <dgm:cxn modelId="{052A5C0E-FB6B-4E87-BED3-72767E297A28}" srcId="{7A128C15-1E89-43BB-8203-D271D2C79325}" destId="{107DE182-F570-40E7-8EE4-68A5EA9E7B44}" srcOrd="1" destOrd="0" parTransId="{97A44C8C-ED83-47E9-BA2A-67240E55C890}" sibTransId="{1F75B895-D7E2-4002-AC7C-9556E3E6C9EF}"/>
    <dgm:cxn modelId="{551BB5FA-9F0E-485B-A814-6B91C5CA7140}" type="presOf" srcId="{107DE182-F570-40E7-8EE4-68A5EA9E7B44}" destId="{EF54C1A5-83CC-42C6-AC31-DD2C8664AD00}" srcOrd="1" destOrd="0" presId="urn:microsoft.com/office/officeart/2005/8/layout/hList7"/>
    <dgm:cxn modelId="{51077AF1-2129-4562-AE7C-3B33614E7DB1}" type="presOf" srcId="{963D03E8-4099-4247-835C-D609E86A8C64}" destId="{B8E78576-0F7C-478C-BDA8-A40431B7DC3B}" srcOrd="0" destOrd="0" presId="urn:microsoft.com/office/officeart/2005/8/layout/hList7"/>
    <dgm:cxn modelId="{1DFF9801-8217-4296-8AA2-C0B36F614987}" type="presOf" srcId="{963D03E8-4099-4247-835C-D609E86A8C64}" destId="{8C889A14-062D-41AB-B51E-7A17BAB7B21F}" srcOrd="1" destOrd="0" presId="urn:microsoft.com/office/officeart/2005/8/layout/hList7"/>
    <dgm:cxn modelId="{EE3582BB-62FD-48D5-AEC8-77BC170F0D8D}" type="presOf" srcId="{2BCC9741-406D-4580-BF69-B16415833985}" destId="{9221A5DE-5CF3-4DC9-9937-DE96735A6D4A}" srcOrd="0" destOrd="0" presId="urn:microsoft.com/office/officeart/2005/8/layout/hList7"/>
    <dgm:cxn modelId="{A7DDCED2-F065-4C6B-80D4-F7CEB02CCEA8}" type="presOf" srcId="{1F75B895-D7E2-4002-AC7C-9556E3E6C9EF}" destId="{50B8B74F-8029-470B-B072-4624D9487CF4}" srcOrd="0" destOrd="0" presId="urn:microsoft.com/office/officeart/2005/8/layout/hList7"/>
    <dgm:cxn modelId="{027CB10B-4832-4572-AB45-4958CD339E8D}" type="presOf" srcId="{3F881CFA-7733-4765-A965-665F57D188D6}" destId="{533899BD-CE00-4F90-8C78-326016395F31}" srcOrd="0" destOrd="0" presId="urn:microsoft.com/office/officeart/2005/8/layout/hList7"/>
    <dgm:cxn modelId="{6EA4BD47-6833-4D4D-B800-8D21CCF005A0}" srcId="{7A128C15-1E89-43BB-8203-D271D2C79325}" destId="{3F881CFA-7733-4765-A965-665F57D188D6}" srcOrd="0" destOrd="0" parTransId="{1752F664-4605-4DFA-99BA-3E8C2F6B22CD}" sibTransId="{2BCC9741-406D-4580-BF69-B16415833985}"/>
    <dgm:cxn modelId="{F1A09010-5676-4F5B-B9A0-1C3B007122E1}" type="presOf" srcId="{7A128C15-1E89-43BB-8203-D271D2C79325}" destId="{DFAD32EF-7930-4C16-BB09-1D42125D6067}" srcOrd="0" destOrd="0" presId="urn:microsoft.com/office/officeart/2005/8/layout/hList7"/>
    <dgm:cxn modelId="{AC5DB63D-C509-4F35-8DA4-A085D4065204}" type="presOf" srcId="{3F881CFA-7733-4765-A965-665F57D188D6}" destId="{B98876A9-F7AD-4DBA-96BB-497290499387}" srcOrd="1" destOrd="0" presId="urn:microsoft.com/office/officeart/2005/8/layout/hList7"/>
    <dgm:cxn modelId="{E05312E6-F9F2-4BDB-ABF3-F0398121130B}" srcId="{7A128C15-1E89-43BB-8203-D271D2C79325}" destId="{963D03E8-4099-4247-835C-D609E86A8C64}" srcOrd="2" destOrd="0" parTransId="{0A5B0E69-D4ED-4FAF-A6A7-4024CFF187A5}" sibTransId="{F03184B3-918F-4BC8-83F2-66D6A05316FF}"/>
    <dgm:cxn modelId="{BA0A9A19-B0A9-4C56-97A9-3253D1F351C4}" type="presParOf" srcId="{DFAD32EF-7930-4C16-BB09-1D42125D6067}" destId="{934674AC-CAD8-4FCD-80D1-E8A6140A1954}" srcOrd="0" destOrd="0" presId="urn:microsoft.com/office/officeart/2005/8/layout/hList7"/>
    <dgm:cxn modelId="{6332E6D3-5CCA-453C-9211-53B0514ECDEE}" type="presParOf" srcId="{DFAD32EF-7930-4C16-BB09-1D42125D6067}" destId="{74EA8060-5E51-4219-A48C-331CFABFAE32}" srcOrd="1" destOrd="0" presId="urn:microsoft.com/office/officeart/2005/8/layout/hList7"/>
    <dgm:cxn modelId="{DA1FDF08-B79B-40A8-94C1-B553187B4466}" type="presParOf" srcId="{74EA8060-5E51-4219-A48C-331CFABFAE32}" destId="{056F078A-433F-4EA2-BF5B-5C69186E1520}" srcOrd="0" destOrd="0" presId="urn:microsoft.com/office/officeart/2005/8/layout/hList7"/>
    <dgm:cxn modelId="{556DCEDC-3955-42AE-95FA-B82B82B948A8}" type="presParOf" srcId="{056F078A-433F-4EA2-BF5B-5C69186E1520}" destId="{533899BD-CE00-4F90-8C78-326016395F31}" srcOrd="0" destOrd="0" presId="urn:microsoft.com/office/officeart/2005/8/layout/hList7"/>
    <dgm:cxn modelId="{FF2FD4DB-7A2B-4C4A-A166-2151654FB00F}" type="presParOf" srcId="{056F078A-433F-4EA2-BF5B-5C69186E1520}" destId="{B98876A9-F7AD-4DBA-96BB-497290499387}" srcOrd="1" destOrd="0" presId="urn:microsoft.com/office/officeart/2005/8/layout/hList7"/>
    <dgm:cxn modelId="{EED93334-A3C2-41FD-B6AA-A74FB6725208}" type="presParOf" srcId="{056F078A-433F-4EA2-BF5B-5C69186E1520}" destId="{4D276CC5-2D9F-4A77-8603-25F84211DCFB}" srcOrd="2" destOrd="0" presId="urn:microsoft.com/office/officeart/2005/8/layout/hList7"/>
    <dgm:cxn modelId="{F8B96CE4-CC8D-4ECF-BB36-951E395A59F7}" type="presParOf" srcId="{056F078A-433F-4EA2-BF5B-5C69186E1520}" destId="{FAE4DC0B-D761-4C38-B335-EC8BC9793D0A}" srcOrd="3" destOrd="0" presId="urn:microsoft.com/office/officeart/2005/8/layout/hList7"/>
    <dgm:cxn modelId="{FDA37E8E-ABE5-4E3C-B6EC-168C12D50BE6}" type="presParOf" srcId="{74EA8060-5E51-4219-A48C-331CFABFAE32}" destId="{9221A5DE-5CF3-4DC9-9937-DE96735A6D4A}" srcOrd="1" destOrd="0" presId="urn:microsoft.com/office/officeart/2005/8/layout/hList7"/>
    <dgm:cxn modelId="{A3923EDC-FD1D-41C6-BF7A-72DBD123AA01}" type="presParOf" srcId="{74EA8060-5E51-4219-A48C-331CFABFAE32}" destId="{705EBB09-FE3D-4B3E-9C0E-60828D95FF42}" srcOrd="2" destOrd="0" presId="urn:microsoft.com/office/officeart/2005/8/layout/hList7"/>
    <dgm:cxn modelId="{7D2604E1-EA37-42D9-8DB8-71BF849FBD05}" type="presParOf" srcId="{705EBB09-FE3D-4B3E-9C0E-60828D95FF42}" destId="{9414854F-EE0E-4389-AABF-8743CBA1C282}" srcOrd="0" destOrd="0" presId="urn:microsoft.com/office/officeart/2005/8/layout/hList7"/>
    <dgm:cxn modelId="{3F5AFC6A-0CF1-491E-84B5-8C50EA612ABE}" type="presParOf" srcId="{705EBB09-FE3D-4B3E-9C0E-60828D95FF42}" destId="{EF54C1A5-83CC-42C6-AC31-DD2C8664AD00}" srcOrd="1" destOrd="0" presId="urn:microsoft.com/office/officeart/2005/8/layout/hList7"/>
    <dgm:cxn modelId="{C6A26FD2-58E4-4AED-8C0F-0F4E9C4D79BA}" type="presParOf" srcId="{705EBB09-FE3D-4B3E-9C0E-60828D95FF42}" destId="{3A03C7CD-22A7-4815-8E60-78C7D9C2B173}" srcOrd="2" destOrd="0" presId="urn:microsoft.com/office/officeart/2005/8/layout/hList7"/>
    <dgm:cxn modelId="{3C266348-56A5-4521-936F-160A204C3096}" type="presParOf" srcId="{705EBB09-FE3D-4B3E-9C0E-60828D95FF42}" destId="{9B4FEA5D-E65B-4C3A-B142-9AA61BAFEB3B}" srcOrd="3" destOrd="0" presId="urn:microsoft.com/office/officeart/2005/8/layout/hList7"/>
    <dgm:cxn modelId="{EA3F77E0-D720-4BEC-A783-2D5E4AFE5F1B}" type="presParOf" srcId="{74EA8060-5E51-4219-A48C-331CFABFAE32}" destId="{50B8B74F-8029-470B-B072-4624D9487CF4}" srcOrd="3" destOrd="0" presId="urn:microsoft.com/office/officeart/2005/8/layout/hList7"/>
    <dgm:cxn modelId="{F51BF28C-9F27-42F0-AC1A-45D3382CD930}" type="presParOf" srcId="{74EA8060-5E51-4219-A48C-331CFABFAE32}" destId="{499F1F61-B5B6-462B-85BF-AFB2BD146F50}" srcOrd="4" destOrd="0" presId="urn:microsoft.com/office/officeart/2005/8/layout/hList7"/>
    <dgm:cxn modelId="{D3DF3F21-B5B6-4E5B-A1C8-FAC2EC43B3B4}" type="presParOf" srcId="{499F1F61-B5B6-462B-85BF-AFB2BD146F50}" destId="{B8E78576-0F7C-478C-BDA8-A40431B7DC3B}" srcOrd="0" destOrd="0" presId="urn:microsoft.com/office/officeart/2005/8/layout/hList7"/>
    <dgm:cxn modelId="{AA5F64DD-92BD-4E5F-B96F-740E9C175577}" type="presParOf" srcId="{499F1F61-B5B6-462B-85BF-AFB2BD146F50}" destId="{8C889A14-062D-41AB-B51E-7A17BAB7B21F}" srcOrd="1" destOrd="0" presId="urn:microsoft.com/office/officeart/2005/8/layout/hList7"/>
    <dgm:cxn modelId="{D3775B65-BE74-485F-8B30-7FC7059988E5}" type="presParOf" srcId="{499F1F61-B5B6-462B-85BF-AFB2BD146F50}" destId="{D2F38DB7-2AEC-4FB8-B0FF-5FDDD5F0AB9C}" srcOrd="2" destOrd="0" presId="urn:microsoft.com/office/officeart/2005/8/layout/hList7"/>
    <dgm:cxn modelId="{07C4CF5E-30EF-4CEA-ACF1-30072D064BFE}" type="presParOf" srcId="{499F1F61-B5B6-462B-85BF-AFB2BD146F50}" destId="{A2BA3D2D-6590-43C0-8D64-2AA1BEB482FB}" srcOrd="3" destOrd="0" presId="urn:microsoft.com/office/officeart/2005/8/layout/hList7"/>
  </dgm:cxnLst>
  <dgm:bg/>
  <dgm:whole/>
</dgm:dataModel>
</file>

<file path=ppt/diagrams/data5.xml><?xml version="1.0" encoding="utf-8"?>
<dgm:dataModel xmlns:dgm="http://schemas.openxmlformats.org/drawingml/2006/diagram" xmlns:a="http://schemas.openxmlformats.org/drawingml/2006/main">
  <dgm:ptLst>
    <dgm:pt modelId="{668EE7E9-B324-416A-AA71-240C5A049B7E}" type="doc">
      <dgm:prSet loTypeId="urn:microsoft.com/office/officeart/2005/8/layout/equation1" loCatId="process" qsTypeId="urn:microsoft.com/office/officeart/2005/8/quickstyle/simple1" qsCatId="simple" csTypeId="urn:microsoft.com/office/officeart/2005/8/colors/accent1_2" csCatId="accent1" phldr="1"/>
      <dgm:spPr/>
    </dgm:pt>
    <dgm:pt modelId="{E82DCC0D-4EDB-4EC2-A124-1790B9BDDA1E}">
      <dgm:prSet phldrT="[Текст]" custT="1"/>
      <dgm:spPr>
        <a:solidFill>
          <a:schemeClr val="accent2"/>
        </a:solidFill>
      </dgm:spPr>
      <dgm:t>
        <a:bodyPr/>
        <a:lstStyle/>
        <a:p>
          <a:r>
            <a:rPr kumimoji="1" lang="en-US" sz="1800" b="1" dirty="0" smtClean="0">
              <a:solidFill>
                <a:schemeClr val="tx2"/>
              </a:solidFill>
              <a:cs typeface="Times New Roman" pitchFamily="18" charset="0"/>
            </a:rPr>
            <a:t>119</a:t>
          </a:r>
          <a:r>
            <a:rPr kumimoji="1" lang="en-US" sz="2000" dirty="0" smtClean="0">
              <a:solidFill>
                <a:schemeClr val="tx2"/>
              </a:solidFill>
              <a:cs typeface="Times New Roman" pitchFamily="18" charset="0"/>
            </a:rPr>
            <a:t> </a:t>
          </a:r>
          <a:r>
            <a:rPr kumimoji="1" lang="en-US" sz="2000" dirty="0" err="1" smtClean="0">
              <a:solidFill>
                <a:schemeClr val="tx2"/>
              </a:solidFill>
              <a:cs typeface="Times New Roman" pitchFamily="18" charset="0"/>
            </a:rPr>
            <a:t>организаций</a:t>
          </a:r>
          <a:r>
            <a:rPr kumimoji="1" lang="en-US" sz="2000" dirty="0" smtClean="0">
              <a:solidFill>
                <a:schemeClr val="tx2"/>
              </a:solidFill>
              <a:cs typeface="Times New Roman" pitchFamily="18" charset="0"/>
            </a:rPr>
            <a:t> - </a:t>
          </a:r>
          <a:r>
            <a:rPr kumimoji="1" lang="en-US" sz="2000" dirty="0" err="1" smtClean="0">
              <a:solidFill>
                <a:schemeClr val="tx2"/>
              </a:solidFill>
              <a:cs typeface="Times New Roman" pitchFamily="18" charset="0"/>
            </a:rPr>
            <a:t>членов</a:t>
          </a:r>
          <a:endParaRPr lang="ru-RU" sz="2000" dirty="0"/>
        </a:p>
      </dgm:t>
    </dgm:pt>
    <dgm:pt modelId="{12BAE5F1-614F-4A70-9927-C092BD29A94B}" type="parTrans" cxnId="{A513DA29-B53D-4509-BBC5-74CEEB4101CC}">
      <dgm:prSet/>
      <dgm:spPr/>
      <dgm:t>
        <a:bodyPr/>
        <a:lstStyle/>
        <a:p>
          <a:endParaRPr lang="ru-RU"/>
        </a:p>
      </dgm:t>
    </dgm:pt>
    <dgm:pt modelId="{1F5B282E-1EC3-4697-AB3D-498625004AF1}" type="sibTrans" cxnId="{A513DA29-B53D-4509-BBC5-74CEEB4101CC}">
      <dgm:prSet/>
      <dgm:spPr/>
      <dgm:t>
        <a:bodyPr/>
        <a:lstStyle/>
        <a:p>
          <a:endParaRPr lang="ru-RU"/>
        </a:p>
      </dgm:t>
    </dgm:pt>
    <dgm:pt modelId="{D0BB9A58-F585-498B-8D5C-3E7488C100F3}">
      <dgm:prSet phldrT="[Текст]" custT="1"/>
      <dgm:spPr>
        <a:solidFill>
          <a:schemeClr val="accent2"/>
        </a:solidFill>
      </dgm:spPr>
      <dgm:t>
        <a:bodyPr/>
        <a:lstStyle/>
        <a:p>
          <a:r>
            <a:rPr kumimoji="1" lang="en-US" sz="1800" dirty="0" smtClean="0">
              <a:solidFill>
                <a:schemeClr val="tx2"/>
              </a:solidFill>
              <a:cs typeface="Times New Roman" pitchFamily="18" charset="0"/>
            </a:rPr>
            <a:t>6 </a:t>
          </a:r>
          <a:r>
            <a:rPr kumimoji="1" lang="en-US" sz="1800" dirty="0" err="1" smtClean="0">
              <a:solidFill>
                <a:schemeClr val="tx2"/>
              </a:solidFill>
              <a:cs typeface="Times New Roman" pitchFamily="18" charset="0"/>
            </a:rPr>
            <a:t>ассоциированных</a:t>
          </a:r>
          <a:r>
            <a:rPr kumimoji="1" lang="en-US" sz="1800" dirty="0" smtClean="0">
              <a:solidFill>
                <a:schemeClr val="tx2"/>
              </a:solidFill>
              <a:cs typeface="Times New Roman" pitchFamily="18" charset="0"/>
            </a:rPr>
            <a:t> </a:t>
          </a:r>
          <a:r>
            <a:rPr kumimoji="1" lang="en-US" sz="1800" dirty="0" err="1" smtClean="0">
              <a:solidFill>
                <a:schemeClr val="tx2"/>
              </a:solidFill>
              <a:cs typeface="Times New Roman" pitchFamily="18" charset="0"/>
            </a:rPr>
            <a:t>членов</a:t>
          </a:r>
          <a:r>
            <a:rPr kumimoji="1" lang="en-US" sz="1800" dirty="0" smtClean="0">
              <a:solidFill>
                <a:schemeClr val="tx2"/>
              </a:solidFill>
              <a:cs typeface="Times New Roman" pitchFamily="18" charset="0"/>
            </a:rPr>
            <a:t> </a:t>
          </a:r>
          <a:endParaRPr lang="ru-RU" sz="1800" dirty="0"/>
        </a:p>
      </dgm:t>
    </dgm:pt>
    <dgm:pt modelId="{F266D804-C98E-47AC-817D-D36B65D5C35C}" type="parTrans" cxnId="{8A4C11CB-75E2-410F-A6B8-636D25D58B71}">
      <dgm:prSet/>
      <dgm:spPr/>
      <dgm:t>
        <a:bodyPr/>
        <a:lstStyle/>
        <a:p>
          <a:endParaRPr lang="ru-RU"/>
        </a:p>
      </dgm:t>
    </dgm:pt>
    <dgm:pt modelId="{82EA9F23-00A2-40EE-AA0A-4770950D132F}" type="sibTrans" cxnId="{8A4C11CB-75E2-410F-A6B8-636D25D58B71}">
      <dgm:prSet/>
      <dgm:spPr/>
      <dgm:t>
        <a:bodyPr/>
        <a:lstStyle/>
        <a:p>
          <a:endParaRPr lang="ru-RU"/>
        </a:p>
      </dgm:t>
    </dgm:pt>
    <dgm:pt modelId="{A5F197AC-AE57-4274-87A3-61B36C4CA6EA}">
      <dgm:prSet phldrT="[Текст]" custT="1"/>
      <dgm:spPr>
        <a:solidFill>
          <a:schemeClr val="accent2"/>
        </a:solidFill>
      </dgm:spPr>
      <dgm:t>
        <a:bodyPr/>
        <a:lstStyle/>
        <a:p>
          <a:r>
            <a:rPr kumimoji="1" lang="en-US" sz="1600" b="1" dirty="0" smtClean="0">
              <a:solidFill>
                <a:schemeClr val="tx2"/>
              </a:solidFill>
              <a:cs typeface="Times New Roman" pitchFamily="18" charset="0"/>
            </a:rPr>
            <a:t>88 </a:t>
          </a:r>
          <a:r>
            <a:rPr kumimoji="1" lang="en-US" sz="1600" b="1" dirty="0" err="1" smtClean="0">
              <a:solidFill>
                <a:schemeClr val="tx2"/>
              </a:solidFill>
              <a:cs typeface="Times New Roman" pitchFamily="18" charset="0"/>
            </a:rPr>
            <a:t>стран</a:t>
          </a:r>
          <a:endParaRPr kumimoji="1" lang="ru-RU" sz="1600" b="1" dirty="0" smtClean="0">
            <a:solidFill>
              <a:schemeClr val="tx2"/>
            </a:solidFill>
            <a:cs typeface="Times New Roman" pitchFamily="18" charset="0"/>
          </a:endParaRPr>
        </a:p>
        <a:p>
          <a:r>
            <a:rPr kumimoji="1" lang="ru-RU" sz="1600" dirty="0" smtClean="0">
              <a:solidFill>
                <a:schemeClr val="tx2"/>
              </a:solidFill>
              <a:cs typeface="Times New Roman" pitchFamily="18" charset="0"/>
            </a:rPr>
            <a:t>(</a:t>
          </a:r>
          <a:r>
            <a:rPr kumimoji="1" lang="en-US" sz="1600" dirty="0" err="1" smtClean="0">
              <a:solidFill>
                <a:schemeClr val="tx2"/>
              </a:solidFill>
              <a:cs typeface="Times New Roman" pitchFamily="18" charset="0"/>
            </a:rPr>
            <a:t>включая</a:t>
          </a:r>
          <a:r>
            <a:rPr kumimoji="1" lang="en-US" sz="1600" dirty="0" smtClean="0">
              <a:solidFill>
                <a:schemeClr val="tx2"/>
              </a:solidFill>
              <a:cs typeface="Times New Roman" pitchFamily="18" charset="0"/>
            </a:rPr>
            <a:t> </a:t>
          </a:r>
          <a:r>
            <a:rPr kumimoji="1" lang="en-US" sz="1600" dirty="0" err="1" smtClean="0">
              <a:solidFill>
                <a:schemeClr val="tx2"/>
              </a:solidFill>
              <a:cs typeface="Times New Roman" pitchFamily="18" charset="0"/>
            </a:rPr>
            <a:t>Польшу</a:t>
          </a:r>
          <a:r>
            <a:rPr kumimoji="1" lang="en-US" sz="1600" dirty="0" smtClean="0">
              <a:solidFill>
                <a:schemeClr val="tx2"/>
              </a:solidFill>
              <a:cs typeface="Times New Roman" pitchFamily="18" charset="0"/>
            </a:rPr>
            <a:t>, </a:t>
          </a:r>
          <a:r>
            <a:rPr kumimoji="1" lang="en-US" sz="1600" dirty="0" err="1" smtClean="0">
              <a:solidFill>
                <a:schemeClr val="tx2"/>
              </a:solidFill>
              <a:cs typeface="Times New Roman" pitchFamily="18" charset="0"/>
            </a:rPr>
            <a:t>Румынию</a:t>
          </a:r>
          <a:r>
            <a:rPr kumimoji="1" lang="en-US" sz="1600" dirty="0" smtClean="0">
              <a:solidFill>
                <a:schemeClr val="tx2"/>
              </a:solidFill>
              <a:cs typeface="Times New Roman" pitchFamily="18" charset="0"/>
            </a:rPr>
            <a:t>, </a:t>
          </a:r>
          <a:r>
            <a:rPr kumimoji="1" lang="en-US" sz="1600" dirty="0" err="1" smtClean="0">
              <a:solidFill>
                <a:schemeClr val="tx2"/>
              </a:solidFill>
              <a:cs typeface="Times New Roman" pitchFamily="18" charset="0"/>
            </a:rPr>
            <a:t>Венгрию</a:t>
          </a:r>
          <a:r>
            <a:rPr kumimoji="1" lang="en-US" sz="1600" dirty="0" smtClean="0">
              <a:solidFill>
                <a:schemeClr val="tx2"/>
              </a:solidFill>
              <a:cs typeface="Times New Roman" pitchFamily="18" charset="0"/>
            </a:rPr>
            <a:t> и </a:t>
          </a:r>
          <a:r>
            <a:rPr kumimoji="1" lang="en-US" sz="1600" dirty="0" err="1" smtClean="0">
              <a:solidFill>
                <a:schemeClr val="tx2"/>
              </a:solidFill>
              <a:cs typeface="Times New Roman" pitchFamily="18" charset="0"/>
            </a:rPr>
            <a:t>др</a:t>
          </a:r>
          <a:r>
            <a:rPr kumimoji="1" lang="en-US" sz="1600" dirty="0" smtClean="0">
              <a:solidFill>
                <a:schemeClr val="tx2"/>
              </a:solidFill>
              <a:cs typeface="Times New Roman" pitchFamily="18" charset="0"/>
            </a:rPr>
            <a:t>.</a:t>
          </a:r>
          <a:r>
            <a:rPr kumimoji="1" lang="ru-RU" sz="1600" dirty="0" smtClean="0">
              <a:solidFill>
                <a:schemeClr val="tx2"/>
              </a:solidFill>
              <a:cs typeface="Times New Roman" pitchFamily="18" charset="0"/>
            </a:rPr>
            <a:t>)</a:t>
          </a:r>
          <a:r>
            <a:rPr kumimoji="1" lang="en-US" sz="1600" dirty="0" smtClean="0">
              <a:solidFill>
                <a:schemeClr val="tx2"/>
              </a:solidFill>
              <a:cs typeface="Times New Roman" pitchFamily="18" charset="0"/>
            </a:rPr>
            <a:t> </a:t>
          </a:r>
          <a:endParaRPr lang="ru-RU" sz="1600" dirty="0"/>
        </a:p>
      </dgm:t>
    </dgm:pt>
    <dgm:pt modelId="{48E89D37-9D55-4CC9-9122-B5226AA19533}" type="parTrans" cxnId="{A6B21670-8937-4E0E-BA69-5B84F0FA88E3}">
      <dgm:prSet/>
      <dgm:spPr/>
      <dgm:t>
        <a:bodyPr/>
        <a:lstStyle/>
        <a:p>
          <a:endParaRPr lang="ru-RU"/>
        </a:p>
      </dgm:t>
    </dgm:pt>
    <dgm:pt modelId="{22C8C95A-2A61-45A8-8492-BD78DB2C3A77}" type="sibTrans" cxnId="{A6B21670-8937-4E0E-BA69-5B84F0FA88E3}">
      <dgm:prSet/>
      <dgm:spPr/>
      <dgm:t>
        <a:bodyPr/>
        <a:lstStyle/>
        <a:p>
          <a:endParaRPr lang="ru-RU"/>
        </a:p>
      </dgm:t>
    </dgm:pt>
    <dgm:pt modelId="{4C59915D-CD2A-4B98-B0F3-8ADE0DB9C66A}" type="pres">
      <dgm:prSet presAssocID="{668EE7E9-B324-416A-AA71-240C5A049B7E}" presName="linearFlow" presStyleCnt="0">
        <dgm:presLayoutVars>
          <dgm:dir/>
          <dgm:resizeHandles val="exact"/>
        </dgm:presLayoutVars>
      </dgm:prSet>
      <dgm:spPr/>
    </dgm:pt>
    <dgm:pt modelId="{A3BAA81C-F067-49D1-AD0E-57A24C114D1C}" type="pres">
      <dgm:prSet presAssocID="{E82DCC0D-4EDB-4EC2-A124-1790B9BDDA1E}" presName="node" presStyleLbl="node1" presStyleIdx="0" presStyleCnt="3" custScaleX="339839" custScaleY="347380">
        <dgm:presLayoutVars>
          <dgm:bulletEnabled val="1"/>
        </dgm:presLayoutVars>
      </dgm:prSet>
      <dgm:spPr/>
      <dgm:t>
        <a:bodyPr/>
        <a:lstStyle/>
        <a:p>
          <a:endParaRPr lang="ru-RU"/>
        </a:p>
      </dgm:t>
    </dgm:pt>
    <dgm:pt modelId="{0A2E41F6-D851-40C5-9548-6713A76E7644}" type="pres">
      <dgm:prSet presAssocID="{1F5B282E-1EC3-4697-AB3D-498625004AF1}" presName="spacerL" presStyleCnt="0"/>
      <dgm:spPr/>
    </dgm:pt>
    <dgm:pt modelId="{49E12033-9957-4543-A86D-F681A3BDDA6E}" type="pres">
      <dgm:prSet presAssocID="{1F5B282E-1EC3-4697-AB3D-498625004AF1}" presName="sibTrans" presStyleLbl="sibTrans2D1" presStyleIdx="0" presStyleCnt="2"/>
      <dgm:spPr/>
    </dgm:pt>
    <dgm:pt modelId="{432F42CE-9D25-4E6E-9E35-B47C16F67A9F}" type="pres">
      <dgm:prSet presAssocID="{1F5B282E-1EC3-4697-AB3D-498625004AF1}" presName="spacerR" presStyleCnt="0"/>
      <dgm:spPr/>
    </dgm:pt>
    <dgm:pt modelId="{B6668BE8-D8FA-4DBF-9543-481C4DDB12B8}" type="pres">
      <dgm:prSet presAssocID="{D0BB9A58-F585-498B-8D5C-3E7488C100F3}" presName="node" presStyleLbl="node1" presStyleIdx="1" presStyleCnt="3" custScaleX="400404" custScaleY="403582">
        <dgm:presLayoutVars>
          <dgm:bulletEnabled val="1"/>
        </dgm:presLayoutVars>
      </dgm:prSet>
      <dgm:spPr/>
      <dgm:t>
        <a:bodyPr/>
        <a:lstStyle/>
        <a:p>
          <a:endParaRPr lang="ru-RU"/>
        </a:p>
      </dgm:t>
    </dgm:pt>
    <dgm:pt modelId="{2548E69A-10F6-4A17-85BA-E5D57D2EE593}" type="pres">
      <dgm:prSet presAssocID="{82EA9F23-00A2-40EE-AA0A-4770950D132F}" presName="spacerL" presStyleCnt="0"/>
      <dgm:spPr/>
    </dgm:pt>
    <dgm:pt modelId="{16D66F43-BC3A-416B-8F25-832540113C4A}" type="pres">
      <dgm:prSet presAssocID="{82EA9F23-00A2-40EE-AA0A-4770950D132F}" presName="sibTrans" presStyleLbl="sibTrans2D1" presStyleIdx="1" presStyleCnt="2"/>
      <dgm:spPr/>
    </dgm:pt>
    <dgm:pt modelId="{0645E4E6-81D5-49AD-A54F-B265B5A8E18D}" type="pres">
      <dgm:prSet presAssocID="{82EA9F23-00A2-40EE-AA0A-4770950D132F}" presName="spacerR" presStyleCnt="0"/>
      <dgm:spPr/>
    </dgm:pt>
    <dgm:pt modelId="{902E8A7C-4CF3-492E-86BE-C470CE4F4639}" type="pres">
      <dgm:prSet presAssocID="{A5F197AC-AE57-4274-87A3-61B36C4CA6EA}" presName="node" presStyleLbl="node1" presStyleIdx="2" presStyleCnt="3" custScaleX="375303" custScaleY="376135" custLinFactNeighborX="32663" custLinFactNeighborY="0">
        <dgm:presLayoutVars>
          <dgm:bulletEnabled val="1"/>
        </dgm:presLayoutVars>
      </dgm:prSet>
      <dgm:spPr/>
      <dgm:t>
        <a:bodyPr/>
        <a:lstStyle/>
        <a:p>
          <a:endParaRPr lang="ru-RU"/>
        </a:p>
      </dgm:t>
    </dgm:pt>
  </dgm:ptLst>
  <dgm:cxnLst>
    <dgm:cxn modelId="{A608D75B-5C98-4DAF-9691-EFAB92158907}" type="presOf" srcId="{E82DCC0D-4EDB-4EC2-A124-1790B9BDDA1E}" destId="{A3BAA81C-F067-49D1-AD0E-57A24C114D1C}" srcOrd="0" destOrd="0" presId="urn:microsoft.com/office/officeart/2005/8/layout/equation1"/>
    <dgm:cxn modelId="{98771F89-0A61-42C3-B729-195B734A42CB}" type="presOf" srcId="{668EE7E9-B324-416A-AA71-240C5A049B7E}" destId="{4C59915D-CD2A-4B98-B0F3-8ADE0DB9C66A}" srcOrd="0" destOrd="0" presId="urn:microsoft.com/office/officeart/2005/8/layout/equation1"/>
    <dgm:cxn modelId="{B2E83ED7-0F14-44A5-9342-77F99B84F3CC}" type="presOf" srcId="{1F5B282E-1EC3-4697-AB3D-498625004AF1}" destId="{49E12033-9957-4543-A86D-F681A3BDDA6E}" srcOrd="0" destOrd="0" presId="urn:microsoft.com/office/officeart/2005/8/layout/equation1"/>
    <dgm:cxn modelId="{A6B21670-8937-4E0E-BA69-5B84F0FA88E3}" srcId="{668EE7E9-B324-416A-AA71-240C5A049B7E}" destId="{A5F197AC-AE57-4274-87A3-61B36C4CA6EA}" srcOrd="2" destOrd="0" parTransId="{48E89D37-9D55-4CC9-9122-B5226AA19533}" sibTransId="{22C8C95A-2A61-45A8-8492-BD78DB2C3A77}"/>
    <dgm:cxn modelId="{E1917AAD-9738-441A-98AB-6B3852AE63A9}" type="presOf" srcId="{D0BB9A58-F585-498B-8D5C-3E7488C100F3}" destId="{B6668BE8-D8FA-4DBF-9543-481C4DDB12B8}" srcOrd="0" destOrd="0" presId="urn:microsoft.com/office/officeart/2005/8/layout/equation1"/>
    <dgm:cxn modelId="{A513DA29-B53D-4509-BBC5-74CEEB4101CC}" srcId="{668EE7E9-B324-416A-AA71-240C5A049B7E}" destId="{E82DCC0D-4EDB-4EC2-A124-1790B9BDDA1E}" srcOrd="0" destOrd="0" parTransId="{12BAE5F1-614F-4A70-9927-C092BD29A94B}" sibTransId="{1F5B282E-1EC3-4697-AB3D-498625004AF1}"/>
    <dgm:cxn modelId="{8CD78EAC-01DE-4D02-A87F-AAC0D31137A8}" type="presOf" srcId="{A5F197AC-AE57-4274-87A3-61B36C4CA6EA}" destId="{902E8A7C-4CF3-492E-86BE-C470CE4F4639}" srcOrd="0" destOrd="0" presId="urn:microsoft.com/office/officeart/2005/8/layout/equation1"/>
    <dgm:cxn modelId="{FF22BF72-221B-479B-96C6-7D3F8BEAF2C5}" type="presOf" srcId="{82EA9F23-00A2-40EE-AA0A-4770950D132F}" destId="{16D66F43-BC3A-416B-8F25-832540113C4A}" srcOrd="0" destOrd="0" presId="urn:microsoft.com/office/officeart/2005/8/layout/equation1"/>
    <dgm:cxn modelId="{8A4C11CB-75E2-410F-A6B8-636D25D58B71}" srcId="{668EE7E9-B324-416A-AA71-240C5A049B7E}" destId="{D0BB9A58-F585-498B-8D5C-3E7488C100F3}" srcOrd="1" destOrd="0" parTransId="{F266D804-C98E-47AC-817D-D36B65D5C35C}" sibTransId="{82EA9F23-00A2-40EE-AA0A-4770950D132F}"/>
    <dgm:cxn modelId="{2BD95869-2B31-4446-B69F-80DB13A3DB9F}" type="presParOf" srcId="{4C59915D-CD2A-4B98-B0F3-8ADE0DB9C66A}" destId="{A3BAA81C-F067-49D1-AD0E-57A24C114D1C}" srcOrd="0" destOrd="0" presId="urn:microsoft.com/office/officeart/2005/8/layout/equation1"/>
    <dgm:cxn modelId="{D8D93A65-1793-4C99-8D57-BEA8B9E93363}" type="presParOf" srcId="{4C59915D-CD2A-4B98-B0F3-8ADE0DB9C66A}" destId="{0A2E41F6-D851-40C5-9548-6713A76E7644}" srcOrd="1" destOrd="0" presId="urn:microsoft.com/office/officeart/2005/8/layout/equation1"/>
    <dgm:cxn modelId="{F7FF80C7-E721-48F1-93B7-F23F9E5063A3}" type="presParOf" srcId="{4C59915D-CD2A-4B98-B0F3-8ADE0DB9C66A}" destId="{49E12033-9957-4543-A86D-F681A3BDDA6E}" srcOrd="2" destOrd="0" presId="urn:microsoft.com/office/officeart/2005/8/layout/equation1"/>
    <dgm:cxn modelId="{F9322D61-D847-4680-9639-35B66211C86F}" type="presParOf" srcId="{4C59915D-CD2A-4B98-B0F3-8ADE0DB9C66A}" destId="{432F42CE-9D25-4E6E-9E35-B47C16F67A9F}" srcOrd="3" destOrd="0" presId="urn:microsoft.com/office/officeart/2005/8/layout/equation1"/>
    <dgm:cxn modelId="{19A8CDD2-DB36-4563-A12B-1A3245B81688}" type="presParOf" srcId="{4C59915D-CD2A-4B98-B0F3-8ADE0DB9C66A}" destId="{B6668BE8-D8FA-4DBF-9543-481C4DDB12B8}" srcOrd="4" destOrd="0" presId="urn:microsoft.com/office/officeart/2005/8/layout/equation1"/>
    <dgm:cxn modelId="{8BB8FE24-0CCF-4BFF-9173-3455D311E34D}" type="presParOf" srcId="{4C59915D-CD2A-4B98-B0F3-8ADE0DB9C66A}" destId="{2548E69A-10F6-4A17-85BA-E5D57D2EE593}" srcOrd="5" destOrd="0" presId="urn:microsoft.com/office/officeart/2005/8/layout/equation1"/>
    <dgm:cxn modelId="{09BBD773-F47D-4323-9478-844FF6D3717F}" type="presParOf" srcId="{4C59915D-CD2A-4B98-B0F3-8ADE0DB9C66A}" destId="{16D66F43-BC3A-416B-8F25-832540113C4A}" srcOrd="6" destOrd="0" presId="urn:microsoft.com/office/officeart/2005/8/layout/equation1"/>
    <dgm:cxn modelId="{E1F91DFA-6303-4599-8B8B-D78705BAAE9E}" type="presParOf" srcId="{4C59915D-CD2A-4B98-B0F3-8ADE0DB9C66A}" destId="{0645E4E6-81D5-49AD-A54F-B265B5A8E18D}" srcOrd="7" destOrd="0" presId="urn:microsoft.com/office/officeart/2005/8/layout/equation1"/>
    <dgm:cxn modelId="{65D71212-AA72-4841-A633-62FB1FFFFA64}" type="presParOf" srcId="{4C59915D-CD2A-4B98-B0F3-8ADE0DB9C66A}" destId="{902E8A7C-4CF3-492E-86BE-C470CE4F4639}" srcOrd="8" destOrd="0" presId="urn:microsoft.com/office/officeart/2005/8/layout/equation1"/>
  </dgm:cxnLst>
  <dgm:bg>
    <a:noFill/>
  </dgm:bg>
  <dgm:whole>
    <a:ln>
      <a:noFill/>
    </a:ln>
  </dgm:whole>
</dgm:dataModel>
</file>

<file path=ppt/diagrams/data6.xml><?xml version="1.0" encoding="utf-8"?>
<dgm:dataModel xmlns:dgm="http://schemas.openxmlformats.org/drawingml/2006/diagram" xmlns:a="http://schemas.openxmlformats.org/drawingml/2006/main">
  <dgm:ptLst>
    <dgm:pt modelId="{1F4BC1B5-407A-4FF6-90EF-A7BCF94F6D40}" type="doc">
      <dgm:prSet loTypeId="urn:microsoft.com/office/officeart/2005/8/layout/funnel1" loCatId="process" qsTypeId="urn:microsoft.com/office/officeart/2005/8/quickstyle/simple2" qsCatId="simple" csTypeId="urn:microsoft.com/office/officeart/2005/8/colors/accent2_2" csCatId="accent2" phldr="1"/>
      <dgm:spPr/>
      <dgm:t>
        <a:bodyPr/>
        <a:lstStyle/>
        <a:p>
          <a:endParaRPr lang="ru-RU"/>
        </a:p>
      </dgm:t>
    </dgm:pt>
    <dgm:pt modelId="{C3456783-8DCF-485D-80F9-6251F5088F28}">
      <dgm:prSet phldrT="[Текст]" custT="1"/>
      <dgm:spPr/>
      <dgm:t>
        <a:bodyPr/>
        <a:lstStyle/>
        <a:p>
          <a:r>
            <a:rPr kumimoji="1" lang="ru-RU" sz="2000" dirty="0" smtClean="0">
              <a:solidFill>
                <a:schemeClr val="tx2"/>
              </a:solidFill>
              <a:cs typeface="Times New Roman" pitchFamily="18" charset="0"/>
            </a:rPr>
            <a:t>П</a:t>
          </a:r>
          <a:r>
            <a:rPr kumimoji="1" lang="en-US" sz="2000" dirty="0" err="1" smtClean="0">
              <a:solidFill>
                <a:schemeClr val="tx2"/>
              </a:solidFill>
              <a:cs typeface="Times New Roman" pitchFamily="18" charset="0"/>
            </a:rPr>
            <a:t>рофессиональны</a:t>
          </a:r>
          <a:r>
            <a:rPr kumimoji="1" lang="ru-RU" sz="2000" dirty="0" smtClean="0">
              <a:solidFill>
                <a:schemeClr val="tx2"/>
              </a:solidFill>
              <a:cs typeface="Times New Roman" pitchFamily="18" charset="0"/>
            </a:rPr>
            <a:t>е </a:t>
          </a:r>
          <a:r>
            <a:rPr kumimoji="1" lang="en-US" sz="2000" dirty="0" err="1" smtClean="0">
              <a:solidFill>
                <a:schemeClr val="tx2"/>
              </a:solidFill>
              <a:cs typeface="Times New Roman" pitchFamily="18" charset="0"/>
            </a:rPr>
            <a:t>бухгалтерски</a:t>
          </a:r>
          <a:r>
            <a:rPr kumimoji="1" lang="ru-RU" sz="2000" dirty="0" smtClean="0">
              <a:solidFill>
                <a:schemeClr val="tx2"/>
              </a:solidFill>
              <a:cs typeface="Times New Roman" pitchFamily="18" charset="0"/>
            </a:rPr>
            <a:t>е/</a:t>
          </a:r>
        </a:p>
        <a:p>
          <a:r>
            <a:rPr kumimoji="1" lang="ru-RU" sz="2000" dirty="0" smtClean="0">
              <a:solidFill>
                <a:schemeClr val="tx2"/>
              </a:solidFill>
              <a:cs typeface="Times New Roman" pitchFamily="18" charset="0"/>
            </a:rPr>
            <a:t>аудиторские</a:t>
          </a:r>
          <a:r>
            <a:rPr kumimoji="1" lang="en-US" sz="2000" dirty="0" smtClean="0">
              <a:solidFill>
                <a:schemeClr val="tx2"/>
              </a:solidFill>
              <a:cs typeface="Times New Roman" pitchFamily="18" charset="0"/>
            </a:rPr>
            <a:t> </a:t>
          </a:r>
          <a:r>
            <a:rPr kumimoji="1" lang="en-US" sz="2000" dirty="0" err="1" smtClean="0">
              <a:solidFill>
                <a:schemeClr val="tx2"/>
              </a:solidFill>
              <a:cs typeface="Times New Roman" pitchFamily="18" charset="0"/>
            </a:rPr>
            <a:t>организации</a:t>
          </a:r>
          <a:endParaRPr lang="ru-RU" sz="2000" dirty="0"/>
        </a:p>
      </dgm:t>
    </dgm:pt>
    <dgm:pt modelId="{C0511F41-E389-4DCA-8620-A26D94DCA7D4}" type="parTrans" cxnId="{EEFF5EA0-F238-4AAD-8CDE-62682B92CE6B}">
      <dgm:prSet/>
      <dgm:spPr/>
      <dgm:t>
        <a:bodyPr/>
        <a:lstStyle/>
        <a:p>
          <a:endParaRPr lang="ru-RU"/>
        </a:p>
      </dgm:t>
    </dgm:pt>
    <dgm:pt modelId="{1CC4B279-5102-4BA6-8252-210C224301F4}" type="sibTrans" cxnId="{EEFF5EA0-F238-4AAD-8CDE-62682B92CE6B}">
      <dgm:prSet/>
      <dgm:spPr/>
      <dgm:t>
        <a:bodyPr/>
        <a:lstStyle/>
        <a:p>
          <a:endParaRPr lang="ru-RU"/>
        </a:p>
      </dgm:t>
    </dgm:pt>
    <dgm:pt modelId="{899F898E-0890-41C3-B5C4-5B31E3BE5B6D}">
      <dgm:prSet phldrT="[Текст]" custT="1"/>
      <dgm:spPr/>
      <dgm:t>
        <a:bodyPr/>
        <a:lstStyle/>
        <a:p>
          <a:r>
            <a:rPr kumimoji="1" lang="ru-RU" sz="2000" dirty="0" smtClean="0">
              <a:solidFill>
                <a:schemeClr val="tx2"/>
              </a:solidFill>
              <a:cs typeface="Times New Roman" pitchFamily="18" charset="0"/>
            </a:rPr>
            <a:t>Т</a:t>
          </a:r>
          <a:r>
            <a:rPr kumimoji="1" lang="en-US" sz="2000" dirty="0" err="1" smtClean="0">
              <a:solidFill>
                <a:schemeClr val="tx2"/>
              </a:solidFill>
              <a:cs typeface="Times New Roman" pitchFamily="18" charset="0"/>
            </a:rPr>
            <a:t>ранснациональны</a:t>
          </a:r>
          <a:r>
            <a:rPr kumimoji="1" lang="ru-RU" sz="2000" dirty="0" smtClean="0">
              <a:solidFill>
                <a:schemeClr val="tx2"/>
              </a:solidFill>
              <a:cs typeface="Times New Roman" pitchFamily="18" charset="0"/>
            </a:rPr>
            <a:t>е </a:t>
          </a:r>
          <a:r>
            <a:rPr kumimoji="1" lang="en-US" sz="2000" dirty="0" err="1" smtClean="0">
              <a:solidFill>
                <a:schemeClr val="tx2"/>
              </a:solidFill>
              <a:cs typeface="Times New Roman" pitchFamily="18" charset="0"/>
            </a:rPr>
            <a:t>компании</a:t>
          </a:r>
          <a:endParaRPr lang="ru-RU" sz="2000" dirty="0"/>
        </a:p>
      </dgm:t>
    </dgm:pt>
    <dgm:pt modelId="{1F5C34C5-A681-415D-BA6A-173063841D82}" type="parTrans" cxnId="{AE1F2ED6-107F-48DA-A6FC-5A69D429EDD3}">
      <dgm:prSet/>
      <dgm:spPr/>
      <dgm:t>
        <a:bodyPr/>
        <a:lstStyle/>
        <a:p>
          <a:endParaRPr lang="ru-RU"/>
        </a:p>
      </dgm:t>
    </dgm:pt>
    <dgm:pt modelId="{1C3E5D4D-90CE-439C-876F-E9FCE1DD64E7}" type="sibTrans" cxnId="{AE1F2ED6-107F-48DA-A6FC-5A69D429EDD3}">
      <dgm:prSet/>
      <dgm:spPr/>
      <dgm:t>
        <a:bodyPr/>
        <a:lstStyle/>
        <a:p>
          <a:endParaRPr lang="ru-RU"/>
        </a:p>
      </dgm:t>
    </dgm:pt>
    <dgm:pt modelId="{15444908-3FFD-41F4-9296-F56076368FDF}">
      <dgm:prSet phldrT="[Текст]" custT="1"/>
      <dgm:spPr/>
      <dgm:t>
        <a:bodyPr/>
        <a:lstStyle/>
        <a:p>
          <a:r>
            <a:rPr kumimoji="1" lang="ru-RU" sz="1700" b="1" dirty="0" smtClean="0">
              <a:solidFill>
                <a:schemeClr val="tx2"/>
              </a:solidFill>
              <a:cs typeface="Times New Roman" pitchFamily="18" charset="0"/>
            </a:rPr>
            <a:t>П</a:t>
          </a:r>
          <a:r>
            <a:rPr kumimoji="1" lang="en-US" sz="1700" b="0" dirty="0" err="1" smtClean="0">
              <a:solidFill>
                <a:schemeClr val="tx2"/>
              </a:solidFill>
              <a:cs typeface="Times New Roman" pitchFamily="18" charset="0"/>
            </a:rPr>
            <a:t>рибыль</a:t>
          </a:r>
          <a:r>
            <a:rPr kumimoji="1" lang="en-US" sz="1700" b="0" dirty="0" smtClean="0">
              <a:solidFill>
                <a:schemeClr val="tx2"/>
              </a:solidFill>
              <a:cs typeface="Times New Roman" pitchFamily="18" charset="0"/>
            </a:rPr>
            <a:t> </a:t>
          </a:r>
          <a:r>
            <a:rPr kumimoji="1" lang="en-US" sz="1700" b="0" dirty="0" err="1" smtClean="0">
              <a:solidFill>
                <a:schemeClr val="tx2"/>
              </a:solidFill>
              <a:cs typeface="Times New Roman" pitchFamily="18" charset="0"/>
            </a:rPr>
            <a:t>от</a:t>
          </a:r>
          <a:r>
            <a:rPr kumimoji="1" lang="en-US" sz="1700" b="0" dirty="0" smtClean="0">
              <a:solidFill>
                <a:schemeClr val="tx2"/>
              </a:solidFill>
              <a:cs typeface="Times New Roman" pitchFamily="18" charset="0"/>
            </a:rPr>
            <a:t> </a:t>
          </a:r>
          <a:r>
            <a:rPr kumimoji="1" lang="en-US" sz="1700" b="0" dirty="0" err="1" smtClean="0">
              <a:solidFill>
                <a:schemeClr val="tx2"/>
              </a:solidFill>
              <a:cs typeface="Times New Roman" pitchFamily="18" charset="0"/>
            </a:rPr>
            <a:t>продажи</a:t>
          </a:r>
          <a:r>
            <a:rPr kumimoji="1" lang="en-US" sz="1700" b="0" dirty="0" smtClean="0">
              <a:solidFill>
                <a:schemeClr val="tx2"/>
              </a:solidFill>
              <a:cs typeface="Times New Roman" pitchFamily="18" charset="0"/>
            </a:rPr>
            <a:t> </a:t>
          </a:r>
          <a:r>
            <a:rPr kumimoji="1" lang="en-US" sz="1700" b="0" dirty="0" err="1" smtClean="0">
              <a:solidFill>
                <a:schemeClr val="tx2"/>
              </a:solidFill>
              <a:cs typeface="Times New Roman" pitchFamily="18" charset="0"/>
            </a:rPr>
            <a:t>собственных</a:t>
          </a:r>
          <a:r>
            <a:rPr kumimoji="1" lang="en-US" sz="1700" b="0" dirty="0" smtClean="0">
              <a:solidFill>
                <a:schemeClr val="tx2"/>
              </a:solidFill>
              <a:cs typeface="Times New Roman" pitchFamily="18" charset="0"/>
            </a:rPr>
            <a:t> </a:t>
          </a:r>
          <a:r>
            <a:rPr kumimoji="1" lang="en-US" sz="1700" b="0" dirty="0" err="1" smtClean="0">
              <a:solidFill>
                <a:schemeClr val="tx2"/>
              </a:solidFill>
              <a:cs typeface="Times New Roman" pitchFamily="18" charset="0"/>
            </a:rPr>
            <a:t>разработок</a:t>
          </a:r>
          <a:r>
            <a:rPr kumimoji="1" lang="en-US" sz="1700" b="0" dirty="0" smtClean="0">
              <a:solidFill>
                <a:schemeClr val="tx2"/>
              </a:solidFill>
              <a:cs typeface="Times New Roman" pitchFamily="18" charset="0"/>
            </a:rPr>
            <a:t> и </a:t>
          </a:r>
          <a:r>
            <a:rPr kumimoji="1" lang="en-US" sz="1700" b="0" dirty="0" err="1" smtClean="0">
              <a:solidFill>
                <a:schemeClr val="tx2"/>
              </a:solidFill>
              <a:cs typeface="Times New Roman" pitchFamily="18" charset="0"/>
            </a:rPr>
            <a:t>публикаций</a:t>
          </a:r>
          <a:endParaRPr lang="ru-RU" sz="1700" b="0" dirty="0"/>
        </a:p>
      </dgm:t>
    </dgm:pt>
    <dgm:pt modelId="{1538EC0C-911C-4EF9-BA26-10888C21B322}" type="parTrans" cxnId="{A34F4183-21E4-47DF-B5C7-3C51E6AD21CD}">
      <dgm:prSet/>
      <dgm:spPr/>
      <dgm:t>
        <a:bodyPr/>
        <a:lstStyle/>
        <a:p>
          <a:endParaRPr lang="ru-RU"/>
        </a:p>
      </dgm:t>
    </dgm:pt>
    <dgm:pt modelId="{96545606-51C9-4EC7-ABD6-884D4006E3D8}" type="sibTrans" cxnId="{A34F4183-21E4-47DF-B5C7-3C51E6AD21CD}">
      <dgm:prSet/>
      <dgm:spPr/>
      <dgm:t>
        <a:bodyPr/>
        <a:lstStyle/>
        <a:p>
          <a:endParaRPr lang="ru-RU"/>
        </a:p>
      </dgm:t>
    </dgm:pt>
    <dgm:pt modelId="{C369DAE8-68E4-4F0C-97FB-35FF237161DD}">
      <dgm:prSet phldrT="[Текст]"/>
      <dgm:spPr/>
      <dgm:t>
        <a:bodyPr/>
        <a:lstStyle/>
        <a:p>
          <a:r>
            <a:rPr lang="ru-RU" dirty="0" smtClean="0"/>
            <a:t>Финансирование деятельности КМСФО</a:t>
          </a:r>
          <a:endParaRPr lang="ru-RU" dirty="0"/>
        </a:p>
      </dgm:t>
    </dgm:pt>
    <dgm:pt modelId="{5313B1C6-9F95-47F8-AE89-FE7C2FA4B00A}" type="parTrans" cxnId="{5DB7A162-2B1D-41B6-92C1-50336E0F774D}">
      <dgm:prSet/>
      <dgm:spPr/>
      <dgm:t>
        <a:bodyPr/>
        <a:lstStyle/>
        <a:p>
          <a:endParaRPr lang="ru-RU"/>
        </a:p>
      </dgm:t>
    </dgm:pt>
    <dgm:pt modelId="{DD312957-D24C-4A2A-A28F-D82ED1949A77}" type="sibTrans" cxnId="{5DB7A162-2B1D-41B6-92C1-50336E0F774D}">
      <dgm:prSet/>
      <dgm:spPr/>
      <dgm:t>
        <a:bodyPr/>
        <a:lstStyle/>
        <a:p>
          <a:endParaRPr lang="ru-RU"/>
        </a:p>
      </dgm:t>
    </dgm:pt>
    <dgm:pt modelId="{B58919F5-B899-460E-A67C-DD5469C07CDC}" type="pres">
      <dgm:prSet presAssocID="{1F4BC1B5-407A-4FF6-90EF-A7BCF94F6D40}" presName="Name0" presStyleCnt="0">
        <dgm:presLayoutVars>
          <dgm:chMax val="4"/>
          <dgm:resizeHandles val="exact"/>
        </dgm:presLayoutVars>
      </dgm:prSet>
      <dgm:spPr/>
    </dgm:pt>
    <dgm:pt modelId="{BDC68303-227A-4A0D-90CD-6F84928124CE}" type="pres">
      <dgm:prSet presAssocID="{1F4BC1B5-407A-4FF6-90EF-A7BCF94F6D40}" presName="ellipse" presStyleLbl="trBgShp" presStyleIdx="0" presStyleCnt="1"/>
      <dgm:spPr/>
    </dgm:pt>
    <dgm:pt modelId="{ED0F0EDC-48F1-4953-AE65-753885E9DE1F}" type="pres">
      <dgm:prSet presAssocID="{1F4BC1B5-407A-4FF6-90EF-A7BCF94F6D40}" presName="arrow1" presStyleLbl="fgShp" presStyleIdx="0" presStyleCnt="1"/>
      <dgm:spPr>
        <a:solidFill>
          <a:schemeClr val="bg2">
            <a:lumMod val="75000"/>
          </a:schemeClr>
        </a:solidFill>
      </dgm:spPr>
    </dgm:pt>
    <dgm:pt modelId="{3D9DD297-55A7-499B-BEF0-B78B70344AB4}" type="pres">
      <dgm:prSet presAssocID="{1F4BC1B5-407A-4FF6-90EF-A7BCF94F6D40}" presName="rectangle" presStyleLbl="revTx" presStyleIdx="0" presStyleCnt="1">
        <dgm:presLayoutVars>
          <dgm:bulletEnabled val="1"/>
        </dgm:presLayoutVars>
      </dgm:prSet>
      <dgm:spPr/>
      <dgm:t>
        <a:bodyPr/>
        <a:lstStyle/>
        <a:p>
          <a:endParaRPr lang="ru-RU"/>
        </a:p>
      </dgm:t>
    </dgm:pt>
    <dgm:pt modelId="{135AF679-2128-43B5-84E1-25F0ECD09E41}" type="pres">
      <dgm:prSet presAssocID="{899F898E-0890-41C3-B5C4-5B31E3BE5B6D}" presName="item1" presStyleLbl="node1" presStyleIdx="0" presStyleCnt="3" custScaleX="144091">
        <dgm:presLayoutVars>
          <dgm:bulletEnabled val="1"/>
        </dgm:presLayoutVars>
      </dgm:prSet>
      <dgm:spPr/>
      <dgm:t>
        <a:bodyPr/>
        <a:lstStyle/>
        <a:p>
          <a:endParaRPr lang="ru-RU"/>
        </a:p>
      </dgm:t>
    </dgm:pt>
    <dgm:pt modelId="{F21BDD80-E103-4891-81A2-7C131E0FEF75}" type="pres">
      <dgm:prSet presAssocID="{15444908-3FFD-41F4-9296-F56076368FDF}" presName="item2" presStyleLbl="node1" presStyleIdx="1" presStyleCnt="3" custScaleX="220101" custScaleY="146551" custLinFactNeighborX="-36122" custLinFactNeighborY="-26771">
        <dgm:presLayoutVars>
          <dgm:bulletEnabled val="1"/>
        </dgm:presLayoutVars>
      </dgm:prSet>
      <dgm:spPr/>
      <dgm:t>
        <a:bodyPr/>
        <a:lstStyle/>
        <a:p>
          <a:endParaRPr lang="ru-RU"/>
        </a:p>
      </dgm:t>
    </dgm:pt>
    <dgm:pt modelId="{C5D0ABA2-21AE-42F5-A446-4A03F0549985}" type="pres">
      <dgm:prSet presAssocID="{C369DAE8-68E4-4F0C-97FB-35FF237161DD}" presName="item3" presStyleLbl="node1" presStyleIdx="2" presStyleCnt="3" custScaleX="225366" custScaleY="149633" custLinFactNeighborX="45070" custLinFactNeighborY="-8318">
        <dgm:presLayoutVars>
          <dgm:bulletEnabled val="1"/>
        </dgm:presLayoutVars>
      </dgm:prSet>
      <dgm:spPr/>
      <dgm:t>
        <a:bodyPr/>
        <a:lstStyle/>
        <a:p>
          <a:endParaRPr lang="ru-RU"/>
        </a:p>
      </dgm:t>
    </dgm:pt>
    <dgm:pt modelId="{225CAD0C-22C6-44BF-84DC-D765937026DE}" type="pres">
      <dgm:prSet presAssocID="{1F4BC1B5-407A-4FF6-90EF-A7BCF94F6D40}" presName="funnel" presStyleLbl="trAlignAcc1" presStyleIdx="0" presStyleCnt="1" custScaleX="161288" custScaleY="115518" custLinFactNeighborX="1043" custLinFactNeighborY="1325"/>
      <dgm:spPr/>
    </dgm:pt>
  </dgm:ptLst>
  <dgm:cxnLst>
    <dgm:cxn modelId="{7BFCB4AE-CE00-4FCD-AD4C-2853864D2E0F}" type="presOf" srcId="{15444908-3FFD-41F4-9296-F56076368FDF}" destId="{135AF679-2128-43B5-84E1-25F0ECD09E41}" srcOrd="0" destOrd="0" presId="urn:microsoft.com/office/officeart/2005/8/layout/funnel1"/>
    <dgm:cxn modelId="{5DB7A162-2B1D-41B6-92C1-50336E0F774D}" srcId="{1F4BC1B5-407A-4FF6-90EF-A7BCF94F6D40}" destId="{C369DAE8-68E4-4F0C-97FB-35FF237161DD}" srcOrd="3" destOrd="0" parTransId="{5313B1C6-9F95-47F8-AE89-FE7C2FA4B00A}" sibTransId="{DD312957-D24C-4A2A-A28F-D82ED1949A77}"/>
    <dgm:cxn modelId="{EEFF5EA0-F238-4AAD-8CDE-62682B92CE6B}" srcId="{1F4BC1B5-407A-4FF6-90EF-A7BCF94F6D40}" destId="{C3456783-8DCF-485D-80F9-6251F5088F28}" srcOrd="0" destOrd="0" parTransId="{C0511F41-E389-4DCA-8620-A26D94DCA7D4}" sibTransId="{1CC4B279-5102-4BA6-8252-210C224301F4}"/>
    <dgm:cxn modelId="{A34F4183-21E4-47DF-B5C7-3C51E6AD21CD}" srcId="{1F4BC1B5-407A-4FF6-90EF-A7BCF94F6D40}" destId="{15444908-3FFD-41F4-9296-F56076368FDF}" srcOrd="2" destOrd="0" parTransId="{1538EC0C-911C-4EF9-BA26-10888C21B322}" sibTransId="{96545606-51C9-4EC7-ABD6-884D4006E3D8}"/>
    <dgm:cxn modelId="{A2A7FDD1-FC3B-46BF-B1AB-B8B2FB1EE635}" type="presOf" srcId="{899F898E-0890-41C3-B5C4-5B31E3BE5B6D}" destId="{F21BDD80-E103-4891-81A2-7C131E0FEF75}" srcOrd="0" destOrd="0" presId="urn:microsoft.com/office/officeart/2005/8/layout/funnel1"/>
    <dgm:cxn modelId="{AE1F2ED6-107F-48DA-A6FC-5A69D429EDD3}" srcId="{1F4BC1B5-407A-4FF6-90EF-A7BCF94F6D40}" destId="{899F898E-0890-41C3-B5C4-5B31E3BE5B6D}" srcOrd="1" destOrd="0" parTransId="{1F5C34C5-A681-415D-BA6A-173063841D82}" sibTransId="{1C3E5D4D-90CE-439C-876F-E9FCE1DD64E7}"/>
    <dgm:cxn modelId="{0ED023D7-3CBB-4BEF-9A89-C55D71F150E3}" type="presOf" srcId="{C3456783-8DCF-485D-80F9-6251F5088F28}" destId="{C5D0ABA2-21AE-42F5-A446-4A03F0549985}" srcOrd="0" destOrd="0" presId="urn:microsoft.com/office/officeart/2005/8/layout/funnel1"/>
    <dgm:cxn modelId="{B8789E4A-D500-4BD6-BB18-E69B2E7383D6}" type="presOf" srcId="{1F4BC1B5-407A-4FF6-90EF-A7BCF94F6D40}" destId="{B58919F5-B899-460E-A67C-DD5469C07CDC}" srcOrd="0" destOrd="0" presId="urn:microsoft.com/office/officeart/2005/8/layout/funnel1"/>
    <dgm:cxn modelId="{126357C9-D425-4ABD-91C4-7B213D8AA35F}" type="presOf" srcId="{C369DAE8-68E4-4F0C-97FB-35FF237161DD}" destId="{3D9DD297-55A7-499B-BEF0-B78B70344AB4}" srcOrd="0" destOrd="0" presId="urn:microsoft.com/office/officeart/2005/8/layout/funnel1"/>
    <dgm:cxn modelId="{1BABB350-3CD9-457C-90A7-3C51D47EB027}" type="presParOf" srcId="{B58919F5-B899-460E-A67C-DD5469C07CDC}" destId="{BDC68303-227A-4A0D-90CD-6F84928124CE}" srcOrd="0" destOrd="0" presId="urn:microsoft.com/office/officeart/2005/8/layout/funnel1"/>
    <dgm:cxn modelId="{B2E2CC95-07D8-461A-B5D5-68B7458820E1}" type="presParOf" srcId="{B58919F5-B899-460E-A67C-DD5469C07CDC}" destId="{ED0F0EDC-48F1-4953-AE65-753885E9DE1F}" srcOrd="1" destOrd="0" presId="urn:microsoft.com/office/officeart/2005/8/layout/funnel1"/>
    <dgm:cxn modelId="{AD544294-D650-4B05-9549-373FFE72D857}" type="presParOf" srcId="{B58919F5-B899-460E-A67C-DD5469C07CDC}" destId="{3D9DD297-55A7-499B-BEF0-B78B70344AB4}" srcOrd="2" destOrd="0" presId="urn:microsoft.com/office/officeart/2005/8/layout/funnel1"/>
    <dgm:cxn modelId="{8EEA01C1-8A85-4784-B219-ABA45F4DE1E2}" type="presParOf" srcId="{B58919F5-B899-460E-A67C-DD5469C07CDC}" destId="{135AF679-2128-43B5-84E1-25F0ECD09E41}" srcOrd="3" destOrd="0" presId="urn:microsoft.com/office/officeart/2005/8/layout/funnel1"/>
    <dgm:cxn modelId="{8CC5BCDC-31CE-437A-A174-0AC609AF893F}" type="presParOf" srcId="{B58919F5-B899-460E-A67C-DD5469C07CDC}" destId="{F21BDD80-E103-4891-81A2-7C131E0FEF75}" srcOrd="4" destOrd="0" presId="urn:microsoft.com/office/officeart/2005/8/layout/funnel1"/>
    <dgm:cxn modelId="{B25BD9B5-84B2-4C90-AC7D-A037CA0200AF}" type="presParOf" srcId="{B58919F5-B899-460E-A67C-DD5469C07CDC}" destId="{C5D0ABA2-21AE-42F5-A446-4A03F0549985}" srcOrd="5" destOrd="0" presId="urn:microsoft.com/office/officeart/2005/8/layout/funnel1"/>
    <dgm:cxn modelId="{FD86AA5C-298B-4A21-BE12-B85DE3285FB0}" type="presParOf" srcId="{B58919F5-B899-460E-A67C-DD5469C07CDC}" destId="{225CAD0C-22C6-44BF-84DC-D765937026DE}" srcOrd="6" destOrd="0" presId="urn:microsoft.com/office/officeart/2005/8/layout/funnel1"/>
  </dgm:cxnLst>
  <dgm:bg/>
  <dgm:whole/>
</dgm:dataModel>
</file>

<file path=ppt/diagrams/data7.xml><?xml version="1.0" encoding="utf-8"?>
<dgm:dataModel xmlns:dgm="http://schemas.openxmlformats.org/drawingml/2006/diagram" xmlns:a="http://schemas.openxmlformats.org/drawingml/2006/main">
  <dgm:ptLst>
    <dgm:pt modelId="{8547A0FC-32C8-4185-BEC0-9593533E75AE}" type="doc">
      <dgm:prSet loTypeId="urn:microsoft.com/office/officeart/2005/8/layout/cycle7" loCatId="cycle" qsTypeId="urn:microsoft.com/office/officeart/2005/8/quickstyle/simple1" qsCatId="simple" csTypeId="urn:microsoft.com/office/officeart/2005/8/colors/colorful2" csCatId="colorful" phldr="1"/>
      <dgm:spPr/>
    </dgm:pt>
    <dgm:pt modelId="{E59A63A9-D7A2-4E65-952C-F057070EC4E4}">
      <dgm:prSet phldrT="[Текст]" custT="1"/>
      <dgm:spPr>
        <a:solidFill>
          <a:schemeClr val="bg2">
            <a:lumMod val="40000"/>
            <a:lumOff val="60000"/>
          </a:schemeClr>
        </a:solidFill>
      </dgm:spPr>
      <dgm:t>
        <a:bodyPr/>
        <a:lstStyle/>
        <a:p>
          <a:r>
            <a:rPr kumimoji="1" lang="en-US" sz="1800" dirty="0" smtClean="0">
              <a:solidFill>
                <a:schemeClr val="bg1"/>
              </a:solidFill>
              <a:cs typeface="Times New Roman" pitchFamily="18" charset="0"/>
            </a:rPr>
            <a:t>в </a:t>
          </a:r>
          <a:r>
            <a:rPr kumimoji="1" lang="en-US" sz="1800" dirty="0" err="1" smtClean="0">
              <a:solidFill>
                <a:schemeClr val="bg1"/>
              </a:solidFill>
              <a:cs typeface="Times New Roman" pitchFamily="18" charset="0"/>
            </a:rPr>
            <a:t>интересах</a:t>
          </a:r>
          <a:r>
            <a:rPr kumimoji="1" lang="en-US" sz="1800" dirty="0" smtClean="0">
              <a:solidFill>
                <a:schemeClr val="bg1"/>
              </a:solidFill>
              <a:cs typeface="Times New Roman" pitchFamily="18" charset="0"/>
            </a:rPr>
            <a:t> </a:t>
          </a:r>
          <a:r>
            <a:rPr kumimoji="1" lang="en-US" sz="1800" dirty="0" err="1" smtClean="0">
              <a:solidFill>
                <a:schemeClr val="bg1"/>
              </a:solidFill>
              <a:cs typeface="Times New Roman" pitchFamily="18" charset="0"/>
            </a:rPr>
            <a:t>общественности</a:t>
          </a:r>
          <a:r>
            <a:rPr kumimoji="1" lang="en-US" sz="1800" dirty="0" smtClean="0">
              <a:solidFill>
                <a:schemeClr val="bg1"/>
              </a:solidFill>
              <a:cs typeface="Times New Roman" pitchFamily="18" charset="0"/>
            </a:rPr>
            <a:t> </a:t>
          </a:r>
          <a:r>
            <a:rPr kumimoji="1" lang="en-US" sz="1800" dirty="0" err="1" smtClean="0">
              <a:solidFill>
                <a:schemeClr val="bg1"/>
              </a:solidFill>
              <a:cs typeface="Times New Roman" pitchFamily="18" charset="0"/>
            </a:rPr>
            <a:t>формулировать</a:t>
          </a:r>
          <a:r>
            <a:rPr kumimoji="1" lang="en-US" sz="1800" dirty="0" smtClean="0">
              <a:solidFill>
                <a:schemeClr val="bg1"/>
              </a:solidFill>
              <a:cs typeface="Times New Roman" pitchFamily="18" charset="0"/>
            </a:rPr>
            <a:t> и публиковать </a:t>
          </a:r>
          <a:r>
            <a:rPr kumimoji="1" lang="en-US" sz="1800" dirty="0" err="1" smtClean="0">
              <a:solidFill>
                <a:schemeClr val="bg1"/>
              </a:solidFill>
              <a:cs typeface="Times New Roman" pitchFamily="18" charset="0"/>
            </a:rPr>
            <a:t>стандарты</a:t>
          </a:r>
          <a:r>
            <a:rPr kumimoji="1" lang="en-US" sz="1800" dirty="0" smtClean="0">
              <a:solidFill>
                <a:schemeClr val="bg1"/>
              </a:solidFill>
              <a:cs typeface="Times New Roman" pitchFamily="18" charset="0"/>
            </a:rPr>
            <a:t> </a:t>
          </a:r>
          <a:r>
            <a:rPr kumimoji="1" lang="en-US" sz="1800" dirty="0" err="1" smtClean="0">
              <a:solidFill>
                <a:schemeClr val="bg1"/>
              </a:solidFill>
              <a:cs typeface="Times New Roman" pitchFamily="18" charset="0"/>
            </a:rPr>
            <a:t>бухгалтерского</a:t>
          </a:r>
          <a:r>
            <a:rPr kumimoji="1" lang="en-US" sz="1800" dirty="0" smtClean="0">
              <a:solidFill>
                <a:schemeClr val="bg1"/>
              </a:solidFill>
              <a:cs typeface="Times New Roman" pitchFamily="18" charset="0"/>
            </a:rPr>
            <a:t> </a:t>
          </a:r>
          <a:r>
            <a:rPr kumimoji="1" lang="en-US" sz="1800" dirty="0" err="1" smtClean="0">
              <a:solidFill>
                <a:schemeClr val="bg1"/>
              </a:solidFill>
              <a:cs typeface="Times New Roman" pitchFamily="18" charset="0"/>
            </a:rPr>
            <a:t>учета</a:t>
          </a:r>
          <a:r>
            <a:rPr kumimoji="1" lang="en-US" sz="1800" dirty="0" smtClean="0">
              <a:solidFill>
                <a:schemeClr val="bg1"/>
              </a:solidFill>
              <a:cs typeface="Times New Roman" pitchFamily="18" charset="0"/>
            </a:rPr>
            <a:t> </a:t>
          </a:r>
          <a:r>
            <a:rPr kumimoji="1" lang="en-US" sz="1800" dirty="0" err="1" smtClean="0">
              <a:solidFill>
                <a:schemeClr val="bg1"/>
              </a:solidFill>
              <a:cs typeface="Times New Roman" pitchFamily="18" charset="0"/>
            </a:rPr>
            <a:t>для</a:t>
          </a:r>
          <a:r>
            <a:rPr kumimoji="1" lang="en-US" sz="1800" dirty="0" smtClean="0">
              <a:solidFill>
                <a:schemeClr val="bg1"/>
              </a:solidFill>
              <a:cs typeface="Times New Roman" pitchFamily="18" charset="0"/>
            </a:rPr>
            <a:t> </a:t>
          </a:r>
          <a:r>
            <a:rPr kumimoji="1" lang="en-US" sz="1800" dirty="0" err="1" smtClean="0">
              <a:solidFill>
                <a:schemeClr val="bg1"/>
              </a:solidFill>
              <a:cs typeface="Times New Roman" pitchFamily="18" charset="0"/>
            </a:rPr>
            <a:t>их</a:t>
          </a:r>
          <a:r>
            <a:rPr kumimoji="1" lang="en-US" sz="1800" dirty="0" smtClean="0">
              <a:solidFill>
                <a:schemeClr val="bg1"/>
              </a:solidFill>
              <a:cs typeface="Times New Roman" pitchFamily="18" charset="0"/>
            </a:rPr>
            <a:t> </a:t>
          </a:r>
          <a:r>
            <a:rPr kumimoji="1" lang="en-US" sz="1800" dirty="0" err="1" smtClean="0">
              <a:solidFill>
                <a:schemeClr val="bg1"/>
              </a:solidFill>
              <a:cs typeface="Times New Roman" pitchFamily="18" charset="0"/>
            </a:rPr>
            <a:t>использования</a:t>
          </a:r>
          <a:r>
            <a:rPr kumimoji="1" lang="en-US" sz="1800" dirty="0" smtClean="0">
              <a:solidFill>
                <a:schemeClr val="bg1"/>
              </a:solidFill>
              <a:cs typeface="Times New Roman" pitchFamily="18" charset="0"/>
            </a:rPr>
            <a:t> в </a:t>
          </a:r>
          <a:r>
            <a:rPr kumimoji="1" lang="en-US" sz="1800" dirty="0" err="1" smtClean="0">
              <a:solidFill>
                <a:schemeClr val="bg1"/>
              </a:solidFill>
              <a:cs typeface="Times New Roman" pitchFamily="18" charset="0"/>
            </a:rPr>
            <a:t>процессе</a:t>
          </a:r>
          <a:r>
            <a:rPr kumimoji="1" lang="en-US" sz="1800" dirty="0" smtClean="0">
              <a:solidFill>
                <a:schemeClr val="bg1"/>
              </a:solidFill>
              <a:cs typeface="Times New Roman" pitchFamily="18" charset="0"/>
            </a:rPr>
            <a:t> </a:t>
          </a:r>
          <a:r>
            <a:rPr kumimoji="1" lang="en-US" sz="1800" dirty="0" err="1" smtClean="0">
              <a:solidFill>
                <a:schemeClr val="bg1"/>
              </a:solidFill>
              <a:cs typeface="Times New Roman" pitchFamily="18" charset="0"/>
            </a:rPr>
            <a:t>составления</a:t>
          </a:r>
          <a:r>
            <a:rPr kumimoji="1" lang="en-US" sz="1800" dirty="0" smtClean="0">
              <a:solidFill>
                <a:schemeClr val="bg1"/>
              </a:solidFill>
              <a:cs typeface="Times New Roman" pitchFamily="18" charset="0"/>
            </a:rPr>
            <a:t> </a:t>
          </a:r>
          <a:r>
            <a:rPr kumimoji="1" lang="en-US" sz="1800" dirty="0" err="1" smtClean="0">
              <a:solidFill>
                <a:schemeClr val="bg1"/>
              </a:solidFill>
              <a:cs typeface="Times New Roman" pitchFamily="18" charset="0"/>
            </a:rPr>
            <a:t>финансовой</a:t>
          </a:r>
          <a:r>
            <a:rPr kumimoji="1" lang="en-US" sz="1800" dirty="0" smtClean="0">
              <a:solidFill>
                <a:schemeClr val="bg1"/>
              </a:solidFill>
              <a:cs typeface="Times New Roman" pitchFamily="18" charset="0"/>
            </a:rPr>
            <a:t> </a:t>
          </a:r>
          <a:r>
            <a:rPr kumimoji="1" lang="en-US" sz="1800" dirty="0" err="1" smtClean="0">
              <a:solidFill>
                <a:schemeClr val="bg1"/>
              </a:solidFill>
              <a:cs typeface="Times New Roman" pitchFamily="18" charset="0"/>
            </a:rPr>
            <a:t>отчетности</a:t>
          </a:r>
          <a:endParaRPr lang="ru-RU" sz="1800" dirty="0">
            <a:solidFill>
              <a:schemeClr val="bg1"/>
            </a:solidFill>
          </a:endParaRPr>
        </a:p>
      </dgm:t>
    </dgm:pt>
    <dgm:pt modelId="{C3602194-8BEB-4B62-AC8D-808DCF73D85F}" type="parTrans" cxnId="{D524D333-AABD-42DE-8FCB-4510884C639B}">
      <dgm:prSet/>
      <dgm:spPr/>
      <dgm:t>
        <a:bodyPr/>
        <a:lstStyle/>
        <a:p>
          <a:endParaRPr lang="ru-RU"/>
        </a:p>
      </dgm:t>
    </dgm:pt>
    <dgm:pt modelId="{AF5378AF-DDFF-4013-841F-1C171BF9FED4}" type="sibTrans" cxnId="{D524D333-AABD-42DE-8FCB-4510884C639B}">
      <dgm:prSet/>
      <dgm:spPr>
        <a:solidFill>
          <a:schemeClr val="bg2">
            <a:lumMod val="40000"/>
            <a:lumOff val="60000"/>
          </a:schemeClr>
        </a:solidFill>
      </dgm:spPr>
      <dgm:t>
        <a:bodyPr/>
        <a:lstStyle/>
        <a:p>
          <a:endParaRPr lang="ru-RU"/>
        </a:p>
      </dgm:t>
    </dgm:pt>
    <dgm:pt modelId="{BEBCEDAF-7924-4AFE-AC3E-956CB61196D1}">
      <dgm:prSet phldrT="[Текст]" custT="1"/>
      <dgm:spPr/>
      <dgm:t>
        <a:bodyPr/>
        <a:lstStyle/>
        <a:p>
          <a:r>
            <a:rPr kumimoji="1" lang="en-US" sz="1800" dirty="0" err="1" smtClean="0">
              <a:solidFill>
                <a:schemeClr val="bg1"/>
              </a:solidFill>
              <a:cs typeface="Times New Roman" pitchFamily="18" charset="0"/>
            </a:rPr>
            <a:t>проводить</a:t>
          </a:r>
          <a:r>
            <a:rPr kumimoji="1" lang="en-US" sz="1800" dirty="0" smtClean="0">
              <a:solidFill>
                <a:schemeClr val="bg1"/>
              </a:solidFill>
              <a:cs typeface="Times New Roman" pitchFamily="18" charset="0"/>
            </a:rPr>
            <a:t> </a:t>
          </a:r>
          <a:r>
            <a:rPr kumimoji="1" lang="en-US" sz="1800" dirty="0" err="1" smtClean="0">
              <a:solidFill>
                <a:schemeClr val="bg1"/>
              </a:solidFill>
              <a:cs typeface="Times New Roman" pitchFamily="18" charset="0"/>
            </a:rPr>
            <a:t>общую</a:t>
          </a:r>
          <a:r>
            <a:rPr kumimoji="1" lang="en-US" sz="1800" dirty="0" smtClean="0">
              <a:solidFill>
                <a:schemeClr val="bg1"/>
              </a:solidFill>
              <a:cs typeface="Times New Roman" pitchFamily="18" charset="0"/>
            </a:rPr>
            <a:t> </a:t>
          </a:r>
          <a:r>
            <a:rPr kumimoji="1" lang="en-US" sz="1800" dirty="0" err="1" smtClean="0">
              <a:solidFill>
                <a:schemeClr val="bg1"/>
              </a:solidFill>
              <a:cs typeface="Times New Roman" pitchFamily="18" charset="0"/>
            </a:rPr>
            <a:t>работу</a:t>
          </a:r>
          <a:r>
            <a:rPr kumimoji="1" lang="en-US" sz="1800" dirty="0" smtClean="0">
              <a:solidFill>
                <a:schemeClr val="bg1"/>
              </a:solidFill>
              <a:cs typeface="Times New Roman" pitchFamily="18" charset="0"/>
            </a:rPr>
            <a:t> </a:t>
          </a:r>
          <a:r>
            <a:rPr kumimoji="1" lang="en-US" sz="1800" dirty="0" err="1" smtClean="0">
              <a:solidFill>
                <a:schemeClr val="bg1"/>
              </a:solidFill>
              <a:cs typeface="Times New Roman" pitchFamily="18" charset="0"/>
            </a:rPr>
            <a:t>по</a:t>
          </a:r>
          <a:r>
            <a:rPr kumimoji="1" lang="en-US" sz="1800" dirty="0" smtClean="0">
              <a:solidFill>
                <a:schemeClr val="bg1"/>
              </a:solidFill>
              <a:cs typeface="Times New Roman" pitchFamily="18" charset="0"/>
            </a:rPr>
            <a:t> </a:t>
          </a:r>
          <a:r>
            <a:rPr kumimoji="1" lang="en-US" sz="1800" dirty="0" err="1" smtClean="0">
              <a:solidFill>
                <a:schemeClr val="bg1"/>
              </a:solidFill>
              <a:cs typeface="Times New Roman" pitchFamily="18" charset="0"/>
            </a:rPr>
            <a:t>улучшению</a:t>
          </a:r>
          <a:r>
            <a:rPr kumimoji="1" lang="en-US" sz="1800" dirty="0" smtClean="0">
              <a:solidFill>
                <a:schemeClr val="bg1"/>
              </a:solidFill>
              <a:cs typeface="Times New Roman" pitchFamily="18" charset="0"/>
            </a:rPr>
            <a:t> и </a:t>
          </a:r>
          <a:r>
            <a:rPr kumimoji="1" lang="en-US" sz="1800" dirty="0" err="1" smtClean="0">
              <a:solidFill>
                <a:schemeClr val="bg1"/>
              </a:solidFill>
              <a:cs typeface="Times New Roman" pitchFamily="18" charset="0"/>
            </a:rPr>
            <a:t>унификации</a:t>
          </a:r>
          <a:r>
            <a:rPr kumimoji="1" lang="en-US" sz="1800" dirty="0" smtClean="0">
              <a:solidFill>
                <a:schemeClr val="bg1"/>
              </a:solidFill>
              <a:cs typeface="Times New Roman" pitchFamily="18" charset="0"/>
            </a:rPr>
            <a:t> </a:t>
          </a:r>
          <a:r>
            <a:rPr kumimoji="1" lang="en-US" sz="1800" dirty="0" err="1" smtClean="0">
              <a:solidFill>
                <a:schemeClr val="bg1"/>
              </a:solidFill>
              <a:cs typeface="Times New Roman" pitchFamily="18" charset="0"/>
            </a:rPr>
            <a:t>правил</a:t>
          </a:r>
          <a:r>
            <a:rPr kumimoji="1" lang="en-US" sz="1800" dirty="0" smtClean="0">
              <a:solidFill>
                <a:schemeClr val="bg1"/>
              </a:solidFill>
              <a:cs typeface="Times New Roman" pitchFamily="18" charset="0"/>
            </a:rPr>
            <a:t>, </a:t>
          </a:r>
          <a:r>
            <a:rPr kumimoji="1" lang="en-US" sz="1800" dirty="0" err="1" smtClean="0">
              <a:solidFill>
                <a:schemeClr val="bg1"/>
              </a:solidFill>
              <a:cs typeface="Times New Roman" pitchFamily="18" charset="0"/>
            </a:rPr>
            <a:t>стандартов</a:t>
          </a:r>
          <a:r>
            <a:rPr kumimoji="1" lang="en-US" sz="1800" dirty="0" smtClean="0">
              <a:solidFill>
                <a:schemeClr val="bg1"/>
              </a:solidFill>
              <a:cs typeface="Times New Roman" pitchFamily="18" charset="0"/>
            </a:rPr>
            <a:t> </a:t>
          </a:r>
          <a:r>
            <a:rPr kumimoji="1" lang="en-US" sz="1800" dirty="0" err="1" smtClean="0">
              <a:solidFill>
                <a:schemeClr val="bg1"/>
              </a:solidFill>
              <a:cs typeface="Times New Roman" pitchFamily="18" charset="0"/>
            </a:rPr>
            <a:t>бухгалтерского</a:t>
          </a:r>
          <a:r>
            <a:rPr kumimoji="1" lang="en-US" sz="1800" dirty="0" smtClean="0">
              <a:solidFill>
                <a:schemeClr val="bg1"/>
              </a:solidFill>
              <a:cs typeface="Times New Roman" pitchFamily="18" charset="0"/>
            </a:rPr>
            <a:t> </a:t>
          </a:r>
          <a:r>
            <a:rPr kumimoji="1" lang="en-US" sz="1800" dirty="0" err="1" smtClean="0">
              <a:solidFill>
                <a:schemeClr val="bg1"/>
              </a:solidFill>
              <a:cs typeface="Times New Roman" pitchFamily="18" charset="0"/>
            </a:rPr>
            <a:t>учета</a:t>
          </a:r>
          <a:r>
            <a:rPr kumimoji="1" lang="en-US" sz="1800" dirty="0" smtClean="0">
              <a:solidFill>
                <a:schemeClr val="bg1"/>
              </a:solidFill>
              <a:cs typeface="Times New Roman" pitchFamily="18" charset="0"/>
            </a:rPr>
            <a:t> и </a:t>
          </a:r>
          <a:r>
            <a:rPr kumimoji="1" lang="en-US" sz="1800" dirty="0" err="1" smtClean="0">
              <a:solidFill>
                <a:schemeClr val="bg1"/>
              </a:solidFill>
              <a:cs typeface="Times New Roman" pitchFamily="18" charset="0"/>
            </a:rPr>
            <a:t>процедур</a:t>
          </a:r>
          <a:r>
            <a:rPr kumimoji="1" lang="en-US" sz="1800" dirty="0" smtClean="0">
              <a:solidFill>
                <a:schemeClr val="bg1"/>
              </a:solidFill>
              <a:cs typeface="Times New Roman" pitchFamily="18" charset="0"/>
            </a:rPr>
            <a:t>, </a:t>
          </a:r>
          <a:r>
            <a:rPr kumimoji="1" lang="en-US" sz="1800" dirty="0" err="1" smtClean="0">
              <a:solidFill>
                <a:schemeClr val="bg1"/>
              </a:solidFill>
              <a:cs typeface="Times New Roman" pitchFamily="18" charset="0"/>
            </a:rPr>
            <a:t>относящихся</a:t>
          </a:r>
          <a:r>
            <a:rPr kumimoji="1" lang="en-US" sz="1800" dirty="0" smtClean="0">
              <a:solidFill>
                <a:schemeClr val="bg1"/>
              </a:solidFill>
              <a:cs typeface="Times New Roman" pitchFamily="18" charset="0"/>
            </a:rPr>
            <a:t> к </a:t>
          </a:r>
          <a:r>
            <a:rPr kumimoji="1" lang="en-US" sz="1800" dirty="0" err="1" smtClean="0">
              <a:solidFill>
                <a:schemeClr val="bg1"/>
              </a:solidFill>
              <a:cs typeface="Times New Roman" pitchFamily="18" charset="0"/>
            </a:rPr>
            <a:t>составлению</a:t>
          </a:r>
          <a:r>
            <a:rPr kumimoji="1" lang="en-US" sz="1800" dirty="0" smtClean="0">
              <a:solidFill>
                <a:schemeClr val="bg1"/>
              </a:solidFill>
              <a:cs typeface="Times New Roman" pitchFamily="18" charset="0"/>
            </a:rPr>
            <a:t> </a:t>
          </a:r>
          <a:r>
            <a:rPr kumimoji="1" lang="en-US" sz="1800" dirty="0" err="1" smtClean="0">
              <a:solidFill>
                <a:schemeClr val="bg1"/>
              </a:solidFill>
              <a:cs typeface="Times New Roman" pitchFamily="18" charset="0"/>
            </a:rPr>
            <a:t>финансовой</a:t>
          </a:r>
          <a:r>
            <a:rPr kumimoji="1" lang="en-US" sz="1800" dirty="0" smtClean="0">
              <a:solidFill>
                <a:schemeClr val="bg1"/>
              </a:solidFill>
              <a:cs typeface="Times New Roman" pitchFamily="18" charset="0"/>
            </a:rPr>
            <a:t> </a:t>
          </a:r>
          <a:r>
            <a:rPr kumimoji="1" lang="en-US" sz="1800" dirty="0" err="1" smtClean="0">
              <a:solidFill>
                <a:schemeClr val="bg1"/>
              </a:solidFill>
              <a:cs typeface="Times New Roman" pitchFamily="18" charset="0"/>
            </a:rPr>
            <a:t>отчетности</a:t>
          </a:r>
          <a:endParaRPr kumimoji="1" lang="ru-RU" sz="1800" dirty="0" smtClean="0">
            <a:solidFill>
              <a:schemeClr val="bg1"/>
            </a:solidFill>
            <a:cs typeface="Times New Roman" pitchFamily="18" charset="0"/>
          </a:endParaRPr>
        </a:p>
      </dgm:t>
    </dgm:pt>
    <dgm:pt modelId="{B63336E8-74F1-4EB8-8B56-5AD092FE35B2}" type="parTrans" cxnId="{827C90C7-3E67-4CF6-9531-EC8ADE19C9E4}">
      <dgm:prSet/>
      <dgm:spPr/>
      <dgm:t>
        <a:bodyPr/>
        <a:lstStyle/>
        <a:p>
          <a:endParaRPr lang="ru-RU"/>
        </a:p>
      </dgm:t>
    </dgm:pt>
    <dgm:pt modelId="{95E03308-19D5-4631-8FAC-66A51DC8A9CD}" type="sibTrans" cxnId="{827C90C7-3E67-4CF6-9531-EC8ADE19C9E4}">
      <dgm:prSet/>
      <dgm:spPr/>
      <dgm:t>
        <a:bodyPr/>
        <a:lstStyle/>
        <a:p>
          <a:endParaRPr lang="ru-RU"/>
        </a:p>
      </dgm:t>
    </dgm:pt>
    <dgm:pt modelId="{E2EACE9B-BC1D-4C1B-846E-5DBF7D13F153}">
      <dgm:prSet phldrT="[Текст]" custT="1"/>
      <dgm:spPr>
        <a:solidFill>
          <a:schemeClr val="accent6">
            <a:lumMod val="40000"/>
            <a:lumOff val="60000"/>
          </a:schemeClr>
        </a:solidFill>
      </dgm:spPr>
      <dgm:t>
        <a:bodyPr/>
        <a:lstStyle/>
        <a:p>
          <a:r>
            <a:rPr kumimoji="1" lang="en-US" sz="1800" dirty="0" err="1" smtClean="0">
              <a:solidFill>
                <a:schemeClr val="bg1"/>
              </a:solidFill>
              <a:cs typeface="Times New Roman" pitchFamily="18" charset="0"/>
            </a:rPr>
            <a:t>обеспечивать</a:t>
          </a:r>
          <a:r>
            <a:rPr kumimoji="1" lang="en-US" sz="1800" dirty="0" smtClean="0">
              <a:solidFill>
                <a:schemeClr val="bg1"/>
              </a:solidFill>
              <a:cs typeface="Times New Roman" pitchFamily="18" charset="0"/>
            </a:rPr>
            <a:t> </a:t>
          </a:r>
          <a:r>
            <a:rPr kumimoji="1" lang="en-US" sz="1800" dirty="0" err="1" smtClean="0">
              <a:solidFill>
                <a:schemeClr val="bg1"/>
              </a:solidFill>
              <a:cs typeface="Times New Roman" pitchFamily="18" charset="0"/>
            </a:rPr>
            <a:t>принятие</a:t>
          </a:r>
          <a:r>
            <a:rPr kumimoji="1" lang="en-US" sz="1800" dirty="0" smtClean="0">
              <a:solidFill>
                <a:schemeClr val="bg1"/>
              </a:solidFill>
              <a:cs typeface="Times New Roman" pitchFamily="18" charset="0"/>
            </a:rPr>
            <a:t> и </a:t>
          </a:r>
          <a:r>
            <a:rPr kumimoji="1" lang="en-US" sz="1800" dirty="0" err="1" smtClean="0">
              <a:solidFill>
                <a:schemeClr val="bg1"/>
              </a:solidFill>
              <a:cs typeface="Times New Roman" pitchFamily="18" charset="0"/>
            </a:rPr>
            <a:t>исполнение</a:t>
          </a:r>
          <a:r>
            <a:rPr kumimoji="1" lang="en-US" sz="1800" dirty="0" smtClean="0">
              <a:solidFill>
                <a:schemeClr val="bg1"/>
              </a:solidFill>
              <a:cs typeface="Times New Roman" pitchFamily="18" charset="0"/>
            </a:rPr>
            <a:t> </a:t>
          </a:r>
          <a:r>
            <a:rPr kumimoji="1" lang="ru-RU" sz="1800" dirty="0" smtClean="0">
              <a:solidFill>
                <a:schemeClr val="bg1"/>
              </a:solidFill>
              <a:cs typeface="Times New Roman" pitchFamily="18" charset="0"/>
            </a:rPr>
            <a:t>принципов </a:t>
          </a:r>
          <a:r>
            <a:rPr kumimoji="1" lang="en-US" sz="1800" dirty="0" err="1" smtClean="0">
              <a:solidFill>
                <a:schemeClr val="bg1"/>
              </a:solidFill>
              <a:cs typeface="Times New Roman" pitchFamily="18" charset="0"/>
            </a:rPr>
            <a:t>во</a:t>
          </a:r>
          <a:r>
            <a:rPr kumimoji="1" lang="en-US" sz="1800" dirty="0" smtClean="0">
              <a:solidFill>
                <a:schemeClr val="bg1"/>
              </a:solidFill>
              <a:cs typeface="Times New Roman" pitchFamily="18" charset="0"/>
            </a:rPr>
            <a:t> </a:t>
          </a:r>
          <a:r>
            <a:rPr kumimoji="1" lang="en-US" sz="1800" dirty="0" err="1" smtClean="0">
              <a:solidFill>
                <a:schemeClr val="bg1"/>
              </a:solidFill>
              <a:cs typeface="Times New Roman" pitchFamily="18" charset="0"/>
            </a:rPr>
            <a:t>всем</a:t>
          </a:r>
          <a:r>
            <a:rPr kumimoji="1" lang="en-US" sz="1800" dirty="0" smtClean="0">
              <a:solidFill>
                <a:schemeClr val="bg1"/>
              </a:solidFill>
              <a:cs typeface="Times New Roman" pitchFamily="18" charset="0"/>
            </a:rPr>
            <a:t> </a:t>
          </a:r>
          <a:r>
            <a:rPr kumimoji="1" lang="en-US" sz="1800" dirty="0" err="1" smtClean="0">
              <a:solidFill>
                <a:schemeClr val="bg1"/>
              </a:solidFill>
              <a:cs typeface="Times New Roman" pitchFamily="18" charset="0"/>
            </a:rPr>
            <a:t>мире</a:t>
          </a:r>
          <a:endParaRPr kumimoji="1" lang="ru-RU" sz="1800" dirty="0" smtClean="0">
            <a:solidFill>
              <a:schemeClr val="bg1"/>
            </a:solidFill>
            <a:cs typeface="Times New Roman" pitchFamily="18" charset="0"/>
          </a:endParaRPr>
        </a:p>
      </dgm:t>
    </dgm:pt>
    <dgm:pt modelId="{AFAA27A8-3F0E-464B-BAA5-942A4C35A5F1}" type="parTrans" cxnId="{82EEC1BD-90FB-4C53-BBD6-579207FAA2D3}">
      <dgm:prSet/>
      <dgm:spPr/>
      <dgm:t>
        <a:bodyPr/>
        <a:lstStyle/>
        <a:p>
          <a:endParaRPr lang="ru-RU"/>
        </a:p>
      </dgm:t>
    </dgm:pt>
    <dgm:pt modelId="{71D97082-880D-412C-9AFF-6483D6673AE7}" type="sibTrans" cxnId="{82EEC1BD-90FB-4C53-BBD6-579207FAA2D3}">
      <dgm:prSet/>
      <dgm:spPr>
        <a:solidFill>
          <a:schemeClr val="accent6">
            <a:lumMod val="40000"/>
            <a:lumOff val="60000"/>
          </a:schemeClr>
        </a:solidFill>
      </dgm:spPr>
      <dgm:t>
        <a:bodyPr/>
        <a:lstStyle/>
        <a:p>
          <a:endParaRPr lang="ru-RU"/>
        </a:p>
      </dgm:t>
    </dgm:pt>
    <dgm:pt modelId="{0C6A627D-31F3-4DF5-A2A5-17AA9E238D2A}" type="pres">
      <dgm:prSet presAssocID="{8547A0FC-32C8-4185-BEC0-9593533E75AE}" presName="Name0" presStyleCnt="0">
        <dgm:presLayoutVars>
          <dgm:dir/>
          <dgm:resizeHandles val="exact"/>
        </dgm:presLayoutVars>
      </dgm:prSet>
      <dgm:spPr/>
    </dgm:pt>
    <dgm:pt modelId="{2248FE7E-235C-41A6-A9CA-CCBF84DDCA0B}" type="pres">
      <dgm:prSet presAssocID="{E59A63A9-D7A2-4E65-952C-F057070EC4E4}" presName="node" presStyleLbl="node1" presStyleIdx="0" presStyleCnt="3" custScaleX="164477" custScaleY="110889">
        <dgm:presLayoutVars>
          <dgm:bulletEnabled val="1"/>
        </dgm:presLayoutVars>
      </dgm:prSet>
      <dgm:spPr/>
    </dgm:pt>
    <dgm:pt modelId="{DD79C42A-EA69-4B77-99E4-3D7D06076B2F}" type="pres">
      <dgm:prSet presAssocID="{AF5378AF-DDFF-4013-841F-1C171BF9FED4}" presName="sibTrans" presStyleLbl="sibTrans2D1" presStyleIdx="0" presStyleCnt="3"/>
      <dgm:spPr/>
    </dgm:pt>
    <dgm:pt modelId="{EE60EBEA-2A0F-492D-AABE-2C1ECE601603}" type="pres">
      <dgm:prSet presAssocID="{AF5378AF-DDFF-4013-841F-1C171BF9FED4}" presName="connectorText" presStyleLbl="sibTrans2D1" presStyleIdx="0" presStyleCnt="3"/>
      <dgm:spPr/>
    </dgm:pt>
    <dgm:pt modelId="{15499C8D-FE03-4A90-876C-10A4F44FBC4A}" type="pres">
      <dgm:prSet presAssocID="{BEBCEDAF-7924-4AFE-AC3E-956CB61196D1}" presName="node" presStyleLbl="node1" presStyleIdx="1" presStyleCnt="3" custScaleX="119634" custScaleY="164458">
        <dgm:presLayoutVars>
          <dgm:bulletEnabled val="1"/>
        </dgm:presLayoutVars>
      </dgm:prSet>
      <dgm:spPr/>
    </dgm:pt>
    <dgm:pt modelId="{8F98946E-21F5-44BD-ADB1-1F47E7F0CDF7}" type="pres">
      <dgm:prSet presAssocID="{95E03308-19D5-4631-8FAC-66A51DC8A9CD}" presName="sibTrans" presStyleLbl="sibTrans2D1" presStyleIdx="1" presStyleCnt="3"/>
      <dgm:spPr/>
    </dgm:pt>
    <dgm:pt modelId="{31077505-2BF7-449B-A50A-A7745FE247FE}" type="pres">
      <dgm:prSet presAssocID="{95E03308-19D5-4631-8FAC-66A51DC8A9CD}" presName="connectorText" presStyleLbl="sibTrans2D1" presStyleIdx="1" presStyleCnt="3"/>
      <dgm:spPr/>
    </dgm:pt>
    <dgm:pt modelId="{496ADEC2-544F-48A2-A122-98236869E46B}" type="pres">
      <dgm:prSet presAssocID="{E2EACE9B-BC1D-4C1B-846E-5DBF7D13F153}" presName="node" presStyleLbl="node1" presStyleIdx="2" presStyleCnt="3" custScaleX="109247" custScaleY="166042">
        <dgm:presLayoutVars>
          <dgm:bulletEnabled val="1"/>
        </dgm:presLayoutVars>
      </dgm:prSet>
      <dgm:spPr/>
    </dgm:pt>
    <dgm:pt modelId="{C4B04E5F-432D-4272-B24F-FBB15C4D5AE6}" type="pres">
      <dgm:prSet presAssocID="{71D97082-880D-412C-9AFF-6483D6673AE7}" presName="sibTrans" presStyleLbl="sibTrans2D1" presStyleIdx="2" presStyleCnt="3"/>
      <dgm:spPr/>
    </dgm:pt>
    <dgm:pt modelId="{30FFE14F-B6EE-4636-A774-463EE1D31EBE}" type="pres">
      <dgm:prSet presAssocID="{71D97082-880D-412C-9AFF-6483D6673AE7}" presName="connectorText" presStyleLbl="sibTrans2D1" presStyleIdx="2" presStyleCnt="3"/>
      <dgm:spPr/>
    </dgm:pt>
  </dgm:ptLst>
  <dgm:cxnLst>
    <dgm:cxn modelId="{82EEC1BD-90FB-4C53-BBD6-579207FAA2D3}" srcId="{8547A0FC-32C8-4185-BEC0-9593533E75AE}" destId="{E2EACE9B-BC1D-4C1B-846E-5DBF7D13F153}" srcOrd="2" destOrd="0" parTransId="{AFAA27A8-3F0E-464B-BAA5-942A4C35A5F1}" sibTransId="{71D97082-880D-412C-9AFF-6483D6673AE7}"/>
    <dgm:cxn modelId="{45FF1F03-D9E5-4ED7-A104-315487D027C5}" type="presOf" srcId="{BEBCEDAF-7924-4AFE-AC3E-956CB61196D1}" destId="{15499C8D-FE03-4A90-876C-10A4F44FBC4A}" srcOrd="0" destOrd="0" presId="urn:microsoft.com/office/officeart/2005/8/layout/cycle7"/>
    <dgm:cxn modelId="{D0EE6AE3-CC28-412C-8ACB-94F07BFBDBE7}" type="presOf" srcId="{95E03308-19D5-4631-8FAC-66A51DC8A9CD}" destId="{31077505-2BF7-449B-A50A-A7745FE247FE}" srcOrd="1" destOrd="0" presId="urn:microsoft.com/office/officeart/2005/8/layout/cycle7"/>
    <dgm:cxn modelId="{C4E31D27-22BD-47A6-8DFC-789E7505164F}" type="presOf" srcId="{AF5378AF-DDFF-4013-841F-1C171BF9FED4}" destId="{DD79C42A-EA69-4B77-99E4-3D7D06076B2F}" srcOrd="0" destOrd="0" presId="urn:microsoft.com/office/officeart/2005/8/layout/cycle7"/>
    <dgm:cxn modelId="{D524D333-AABD-42DE-8FCB-4510884C639B}" srcId="{8547A0FC-32C8-4185-BEC0-9593533E75AE}" destId="{E59A63A9-D7A2-4E65-952C-F057070EC4E4}" srcOrd="0" destOrd="0" parTransId="{C3602194-8BEB-4B62-AC8D-808DCF73D85F}" sibTransId="{AF5378AF-DDFF-4013-841F-1C171BF9FED4}"/>
    <dgm:cxn modelId="{6FE37BBA-BB49-418A-AA1C-5D76BE3BC363}" type="presOf" srcId="{71D97082-880D-412C-9AFF-6483D6673AE7}" destId="{C4B04E5F-432D-4272-B24F-FBB15C4D5AE6}" srcOrd="0" destOrd="0" presId="urn:microsoft.com/office/officeart/2005/8/layout/cycle7"/>
    <dgm:cxn modelId="{0A344E06-BB18-4230-BD80-8FA7C35B2BFC}" type="presOf" srcId="{AF5378AF-DDFF-4013-841F-1C171BF9FED4}" destId="{EE60EBEA-2A0F-492D-AABE-2C1ECE601603}" srcOrd="1" destOrd="0" presId="urn:microsoft.com/office/officeart/2005/8/layout/cycle7"/>
    <dgm:cxn modelId="{CB7AAF83-43B9-4B57-84C1-1C5437EB6B0D}" type="presOf" srcId="{71D97082-880D-412C-9AFF-6483D6673AE7}" destId="{30FFE14F-B6EE-4636-A774-463EE1D31EBE}" srcOrd="1" destOrd="0" presId="urn:microsoft.com/office/officeart/2005/8/layout/cycle7"/>
    <dgm:cxn modelId="{827C90C7-3E67-4CF6-9531-EC8ADE19C9E4}" srcId="{8547A0FC-32C8-4185-BEC0-9593533E75AE}" destId="{BEBCEDAF-7924-4AFE-AC3E-956CB61196D1}" srcOrd="1" destOrd="0" parTransId="{B63336E8-74F1-4EB8-8B56-5AD092FE35B2}" sibTransId="{95E03308-19D5-4631-8FAC-66A51DC8A9CD}"/>
    <dgm:cxn modelId="{CD8701AE-8375-45FE-A108-AF9F2D368CDA}" type="presOf" srcId="{E59A63A9-D7A2-4E65-952C-F057070EC4E4}" destId="{2248FE7E-235C-41A6-A9CA-CCBF84DDCA0B}" srcOrd="0" destOrd="0" presId="urn:microsoft.com/office/officeart/2005/8/layout/cycle7"/>
    <dgm:cxn modelId="{323793D3-088F-424C-9E41-FC2F8C030E5A}" type="presOf" srcId="{E2EACE9B-BC1D-4C1B-846E-5DBF7D13F153}" destId="{496ADEC2-544F-48A2-A122-98236869E46B}" srcOrd="0" destOrd="0" presId="urn:microsoft.com/office/officeart/2005/8/layout/cycle7"/>
    <dgm:cxn modelId="{AE423455-1DA2-400C-9F52-B29278DEF2C1}" type="presOf" srcId="{95E03308-19D5-4631-8FAC-66A51DC8A9CD}" destId="{8F98946E-21F5-44BD-ADB1-1F47E7F0CDF7}" srcOrd="0" destOrd="0" presId="urn:microsoft.com/office/officeart/2005/8/layout/cycle7"/>
    <dgm:cxn modelId="{E72926FF-D90F-4832-ACA8-C1DE81E08C16}" type="presOf" srcId="{8547A0FC-32C8-4185-BEC0-9593533E75AE}" destId="{0C6A627D-31F3-4DF5-A2A5-17AA9E238D2A}" srcOrd="0" destOrd="0" presId="urn:microsoft.com/office/officeart/2005/8/layout/cycle7"/>
    <dgm:cxn modelId="{DD04A9EB-39C5-499A-B690-0E257259F11B}" type="presParOf" srcId="{0C6A627D-31F3-4DF5-A2A5-17AA9E238D2A}" destId="{2248FE7E-235C-41A6-A9CA-CCBF84DDCA0B}" srcOrd="0" destOrd="0" presId="urn:microsoft.com/office/officeart/2005/8/layout/cycle7"/>
    <dgm:cxn modelId="{7835E6B4-B713-4720-A658-91D48AADCF25}" type="presParOf" srcId="{0C6A627D-31F3-4DF5-A2A5-17AA9E238D2A}" destId="{DD79C42A-EA69-4B77-99E4-3D7D06076B2F}" srcOrd="1" destOrd="0" presId="urn:microsoft.com/office/officeart/2005/8/layout/cycle7"/>
    <dgm:cxn modelId="{4D060CD5-E290-4DFA-A2D0-0C46D472B35A}" type="presParOf" srcId="{DD79C42A-EA69-4B77-99E4-3D7D06076B2F}" destId="{EE60EBEA-2A0F-492D-AABE-2C1ECE601603}" srcOrd="0" destOrd="0" presId="urn:microsoft.com/office/officeart/2005/8/layout/cycle7"/>
    <dgm:cxn modelId="{2DC33CCC-6FA6-481B-B6E3-2A1678AF603D}" type="presParOf" srcId="{0C6A627D-31F3-4DF5-A2A5-17AA9E238D2A}" destId="{15499C8D-FE03-4A90-876C-10A4F44FBC4A}" srcOrd="2" destOrd="0" presId="urn:microsoft.com/office/officeart/2005/8/layout/cycle7"/>
    <dgm:cxn modelId="{7E230EFA-8FFC-4AE2-A0C8-74449D6F09AD}" type="presParOf" srcId="{0C6A627D-31F3-4DF5-A2A5-17AA9E238D2A}" destId="{8F98946E-21F5-44BD-ADB1-1F47E7F0CDF7}" srcOrd="3" destOrd="0" presId="urn:microsoft.com/office/officeart/2005/8/layout/cycle7"/>
    <dgm:cxn modelId="{E8544431-E42F-4528-8A35-04088B25F938}" type="presParOf" srcId="{8F98946E-21F5-44BD-ADB1-1F47E7F0CDF7}" destId="{31077505-2BF7-449B-A50A-A7745FE247FE}" srcOrd="0" destOrd="0" presId="urn:microsoft.com/office/officeart/2005/8/layout/cycle7"/>
    <dgm:cxn modelId="{E7053CB2-45B3-45FE-9883-C23D34F2C2D7}" type="presParOf" srcId="{0C6A627D-31F3-4DF5-A2A5-17AA9E238D2A}" destId="{496ADEC2-544F-48A2-A122-98236869E46B}" srcOrd="4" destOrd="0" presId="urn:microsoft.com/office/officeart/2005/8/layout/cycle7"/>
    <dgm:cxn modelId="{C4AD8CF6-9097-4477-BA47-BC507A3C464A}" type="presParOf" srcId="{0C6A627D-31F3-4DF5-A2A5-17AA9E238D2A}" destId="{C4B04E5F-432D-4272-B24F-FBB15C4D5AE6}" srcOrd="5" destOrd="0" presId="urn:microsoft.com/office/officeart/2005/8/layout/cycle7"/>
    <dgm:cxn modelId="{2E2FDADF-B350-49E4-803A-F2334BCFBB5A}" type="presParOf" srcId="{C4B04E5F-432D-4272-B24F-FBB15C4D5AE6}" destId="{30FFE14F-B6EE-4636-A774-463EE1D31EBE}" srcOrd="0" destOrd="0" presId="urn:microsoft.com/office/officeart/2005/8/layout/cycle7"/>
  </dgm:cxnLst>
  <dgm:bg/>
  <dgm:whole/>
</dgm:dataModel>
</file>

<file path=ppt/diagrams/data8.xml><?xml version="1.0" encoding="utf-8"?>
<dgm:dataModel xmlns:dgm="http://schemas.openxmlformats.org/drawingml/2006/diagram" xmlns:a="http://schemas.openxmlformats.org/drawingml/2006/main">
  <dgm:ptLst>
    <dgm:pt modelId="{5489E580-8C88-45FE-B009-D36012F6C81C}" type="doc">
      <dgm:prSet loTypeId="urn:microsoft.com/office/officeart/2005/8/layout/radial6" loCatId="cycle" qsTypeId="urn:microsoft.com/office/officeart/2005/8/quickstyle/simple4" qsCatId="simple" csTypeId="urn:microsoft.com/office/officeart/2005/8/colors/accent2_3" csCatId="accent2" phldr="1"/>
      <dgm:spPr/>
      <dgm:t>
        <a:bodyPr/>
        <a:lstStyle/>
        <a:p>
          <a:endParaRPr lang="ru-RU"/>
        </a:p>
      </dgm:t>
    </dgm:pt>
    <dgm:pt modelId="{CF1FC1AB-8870-44D4-959F-D37656A3847A}">
      <dgm:prSet phldrT="[Текст]"/>
      <dgm:spPr/>
      <dgm:t>
        <a:bodyPr/>
        <a:lstStyle/>
        <a:p>
          <a:r>
            <a:rPr kumimoji="1" lang="en-US" dirty="0" err="1" smtClean="0">
              <a:solidFill>
                <a:schemeClr val="tx2"/>
              </a:solidFill>
              <a:cs typeface="Times New Roman" pitchFamily="18" charset="0"/>
            </a:rPr>
            <a:t>Правление</a:t>
          </a:r>
          <a:r>
            <a:rPr kumimoji="1" lang="en-US" dirty="0" smtClean="0">
              <a:solidFill>
                <a:schemeClr val="tx2"/>
              </a:solidFill>
              <a:cs typeface="Times New Roman" pitchFamily="18" charset="0"/>
            </a:rPr>
            <a:t> </a:t>
          </a:r>
          <a:r>
            <a:rPr kumimoji="1" lang="en-US" dirty="0" err="1" smtClean="0">
              <a:solidFill>
                <a:schemeClr val="tx2"/>
              </a:solidFill>
              <a:cs typeface="Times New Roman" pitchFamily="18" charset="0"/>
            </a:rPr>
            <a:t>Комитета</a:t>
          </a:r>
          <a:endParaRPr lang="ru-RU" dirty="0"/>
        </a:p>
      </dgm:t>
    </dgm:pt>
    <dgm:pt modelId="{DE042804-E2F9-477B-9446-C917415373AB}" type="parTrans" cxnId="{2B58FF23-1116-4B0D-A5D0-9E1B4D19E4EB}">
      <dgm:prSet/>
      <dgm:spPr/>
      <dgm:t>
        <a:bodyPr/>
        <a:lstStyle/>
        <a:p>
          <a:endParaRPr lang="ru-RU"/>
        </a:p>
      </dgm:t>
    </dgm:pt>
    <dgm:pt modelId="{1D040FDB-BAEA-4C14-9014-A3600CF6E713}" type="sibTrans" cxnId="{2B58FF23-1116-4B0D-A5D0-9E1B4D19E4EB}">
      <dgm:prSet/>
      <dgm:spPr/>
      <dgm:t>
        <a:bodyPr/>
        <a:lstStyle/>
        <a:p>
          <a:endParaRPr lang="ru-RU"/>
        </a:p>
      </dgm:t>
    </dgm:pt>
    <dgm:pt modelId="{18F12D8D-CCC7-4FFB-AA0B-DE3B813B2A16}">
      <dgm:prSet phldrT="[Текст]" custT="1"/>
      <dgm:spPr/>
      <dgm:t>
        <a:bodyPr/>
        <a:lstStyle/>
        <a:p>
          <a:r>
            <a:rPr kumimoji="1" lang="en-US" sz="1800" dirty="0" err="1" smtClean="0">
              <a:solidFill>
                <a:schemeClr val="tx2"/>
              </a:solidFill>
              <a:cs typeface="Times New Roman" pitchFamily="18" charset="0"/>
            </a:rPr>
            <a:t>Попечительский</a:t>
          </a:r>
          <a:r>
            <a:rPr kumimoji="1" lang="en-US" sz="1800" dirty="0" smtClean="0">
              <a:solidFill>
                <a:schemeClr val="tx2"/>
              </a:solidFill>
              <a:cs typeface="Times New Roman" pitchFamily="18" charset="0"/>
            </a:rPr>
            <a:t> </a:t>
          </a:r>
          <a:r>
            <a:rPr kumimoji="1" lang="en-US" sz="1800" dirty="0" err="1" smtClean="0">
              <a:solidFill>
                <a:schemeClr val="tx2"/>
              </a:solidFill>
              <a:cs typeface="Times New Roman" pitchFamily="18" charset="0"/>
            </a:rPr>
            <a:t>совет</a:t>
          </a:r>
          <a:endParaRPr lang="ru-RU" sz="1800" dirty="0"/>
        </a:p>
      </dgm:t>
    </dgm:pt>
    <dgm:pt modelId="{53223D8E-72D8-4150-9FFD-C41062E4F8CD}" type="parTrans" cxnId="{FE3DBE79-9E44-45C7-841D-3D1B5CFD02BF}">
      <dgm:prSet/>
      <dgm:spPr/>
      <dgm:t>
        <a:bodyPr/>
        <a:lstStyle/>
        <a:p>
          <a:endParaRPr lang="ru-RU"/>
        </a:p>
      </dgm:t>
    </dgm:pt>
    <dgm:pt modelId="{87746697-7B08-426C-88CE-5A03158845BD}" type="sibTrans" cxnId="{FE3DBE79-9E44-45C7-841D-3D1B5CFD02BF}">
      <dgm:prSet/>
      <dgm:spPr/>
      <dgm:t>
        <a:bodyPr/>
        <a:lstStyle/>
        <a:p>
          <a:endParaRPr lang="ru-RU"/>
        </a:p>
      </dgm:t>
    </dgm:pt>
    <dgm:pt modelId="{F8DAE014-2EF9-4152-A36B-DB1547EA5FA1}">
      <dgm:prSet phldrT="[Текст]" custT="1"/>
      <dgm:spPr/>
      <dgm:t>
        <a:bodyPr/>
        <a:lstStyle/>
        <a:p>
          <a:r>
            <a:rPr kumimoji="1" lang="en-US" sz="1800" dirty="0" err="1" smtClean="0">
              <a:solidFill>
                <a:schemeClr val="tx2"/>
              </a:solidFill>
              <a:cs typeface="Times New Roman" pitchFamily="18" charset="0"/>
            </a:rPr>
            <a:t>Консультативная</a:t>
          </a:r>
          <a:r>
            <a:rPr kumimoji="1" lang="en-US" sz="1800" dirty="0" smtClean="0">
              <a:solidFill>
                <a:schemeClr val="tx2"/>
              </a:solidFill>
              <a:cs typeface="Times New Roman" pitchFamily="18" charset="0"/>
            </a:rPr>
            <a:t> </a:t>
          </a:r>
          <a:r>
            <a:rPr kumimoji="1" lang="en-US" sz="1800" dirty="0" err="1" smtClean="0">
              <a:solidFill>
                <a:schemeClr val="tx2"/>
              </a:solidFill>
              <a:cs typeface="Times New Roman" pitchFamily="18" charset="0"/>
            </a:rPr>
            <a:t>группа</a:t>
          </a:r>
          <a:endParaRPr lang="ru-RU" sz="1800" dirty="0"/>
        </a:p>
      </dgm:t>
    </dgm:pt>
    <dgm:pt modelId="{835C8934-80A6-400D-969F-F625B5699475}" type="parTrans" cxnId="{5CACCDF8-904C-4896-B6BC-165209002DE7}">
      <dgm:prSet/>
      <dgm:spPr/>
      <dgm:t>
        <a:bodyPr/>
        <a:lstStyle/>
        <a:p>
          <a:endParaRPr lang="ru-RU"/>
        </a:p>
      </dgm:t>
    </dgm:pt>
    <dgm:pt modelId="{9A7B4EAC-49B4-429E-8EBB-2995185471E6}" type="sibTrans" cxnId="{5CACCDF8-904C-4896-B6BC-165209002DE7}">
      <dgm:prSet/>
      <dgm:spPr/>
      <dgm:t>
        <a:bodyPr/>
        <a:lstStyle/>
        <a:p>
          <a:endParaRPr lang="ru-RU"/>
        </a:p>
      </dgm:t>
    </dgm:pt>
    <dgm:pt modelId="{3DF69D5D-AD49-4F1F-B2B3-EE055EBB3D2B}">
      <dgm:prSet phldrT="[Текст]" custT="1"/>
      <dgm:spPr/>
      <dgm:t>
        <a:bodyPr/>
        <a:lstStyle/>
        <a:p>
          <a:r>
            <a:rPr kumimoji="1" lang="en-US" sz="1800" dirty="0" err="1" smtClean="0">
              <a:solidFill>
                <a:schemeClr val="tx2"/>
              </a:solidFill>
              <a:cs typeface="Times New Roman" pitchFamily="18" charset="0"/>
            </a:rPr>
            <a:t>Персонал</a:t>
          </a:r>
          <a:r>
            <a:rPr kumimoji="1" lang="en-US" sz="1800" dirty="0" smtClean="0">
              <a:solidFill>
                <a:schemeClr val="tx2"/>
              </a:solidFill>
              <a:cs typeface="Times New Roman" pitchFamily="18" charset="0"/>
            </a:rPr>
            <a:t> </a:t>
          </a:r>
          <a:r>
            <a:rPr kumimoji="1" lang="en-US" sz="1800" dirty="0" err="1" smtClean="0">
              <a:solidFill>
                <a:schemeClr val="tx2"/>
              </a:solidFill>
              <a:cs typeface="Times New Roman" pitchFamily="18" charset="0"/>
            </a:rPr>
            <a:t>Комитета</a:t>
          </a:r>
          <a:endParaRPr lang="ru-RU" sz="1800" dirty="0"/>
        </a:p>
      </dgm:t>
    </dgm:pt>
    <dgm:pt modelId="{71FFD1F4-2C5D-4F18-B563-76B654AF1868}" type="parTrans" cxnId="{B4FAC9FD-B80F-44CB-B847-86B367EF2760}">
      <dgm:prSet/>
      <dgm:spPr/>
      <dgm:t>
        <a:bodyPr/>
        <a:lstStyle/>
        <a:p>
          <a:endParaRPr lang="ru-RU"/>
        </a:p>
      </dgm:t>
    </dgm:pt>
    <dgm:pt modelId="{C9F0F514-5780-4E60-9E97-992176EDB6AF}" type="sibTrans" cxnId="{B4FAC9FD-B80F-44CB-B847-86B367EF2760}">
      <dgm:prSet/>
      <dgm:spPr/>
      <dgm:t>
        <a:bodyPr/>
        <a:lstStyle/>
        <a:p>
          <a:endParaRPr lang="ru-RU"/>
        </a:p>
      </dgm:t>
    </dgm:pt>
    <dgm:pt modelId="{F2331A7D-0C60-423C-9943-5C4697E442BA}">
      <dgm:prSet phldrT="[Текст]" custT="1"/>
      <dgm:spPr/>
      <dgm:t>
        <a:bodyPr/>
        <a:lstStyle/>
        <a:p>
          <a:r>
            <a:rPr kumimoji="1" lang="en-US" sz="1800" dirty="0" err="1" smtClean="0">
              <a:solidFill>
                <a:schemeClr val="tx2"/>
              </a:solidFill>
              <a:cs typeface="Times New Roman" pitchFamily="18" charset="0"/>
            </a:rPr>
            <a:t>Интерпретационная</a:t>
          </a:r>
          <a:r>
            <a:rPr kumimoji="1" lang="en-US" sz="1800" dirty="0" smtClean="0">
              <a:solidFill>
                <a:schemeClr val="tx2"/>
              </a:solidFill>
              <a:cs typeface="Times New Roman" pitchFamily="18" charset="0"/>
            </a:rPr>
            <a:t> </a:t>
          </a:r>
          <a:r>
            <a:rPr kumimoji="1" lang="en-US" sz="1800" dirty="0" err="1" smtClean="0">
              <a:solidFill>
                <a:schemeClr val="tx2"/>
              </a:solidFill>
              <a:cs typeface="Times New Roman" pitchFamily="18" charset="0"/>
            </a:rPr>
            <a:t>комиссия</a:t>
          </a:r>
          <a:endParaRPr lang="ru-RU" sz="1800" dirty="0"/>
        </a:p>
      </dgm:t>
    </dgm:pt>
    <dgm:pt modelId="{3C98914B-F603-40B3-8EE5-58CFFCA83630}" type="parTrans" cxnId="{432A9B95-C987-424A-80D2-B2141E9017E8}">
      <dgm:prSet/>
      <dgm:spPr/>
      <dgm:t>
        <a:bodyPr/>
        <a:lstStyle/>
        <a:p>
          <a:endParaRPr lang="ru-RU"/>
        </a:p>
      </dgm:t>
    </dgm:pt>
    <dgm:pt modelId="{D0CFAA6C-2B06-4602-BBB9-4E07B1A2C1BB}" type="sibTrans" cxnId="{432A9B95-C987-424A-80D2-B2141E9017E8}">
      <dgm:prSet/>
      <dgm:spPr/>
      <dgm:t>
        <a:bodyPr/>
        <a:lstStyle/>
        <a:p>
          <a:endParaRPr lang="ru-RU"/>
        </a:p>
      </dgm:t>
    </dgm:pt>
    <dgm:pt modelId="{70305110-C286-454C-85FA-75DD22412794}" type="pres">
      <dgm:prSet presAssocID="{5489E580-8C88-45FE-B009-D36012F6C81C}" presName="Name0" presStyleCnt="0">
        <dgm:presLayoutVars>
          <dgm:chMax val="1"/>
          <dgm:dir/>
          <dgm:animLvl val="ctr"/>
          <dgm:resizeHandles val="exact"/>
        </dgm:presLayoutVars>
      </dgm:prSet>
      <dgm:spPr/>
    </dgm:pt>
    <dgm:pt modelId="{659A02F1-5D28-4CFF-B97A-DA2DA5C734D6}" type="pres">
      <dgm:prSet presAssocID="{CF1FC1AB-8870-44D4-959F-D37656A3847A}" presName="centerShape" presStyleLbl="node0" presStyleIdx="0" presStyleCnt="1" custScaleX="172664" custScaleY="162197"/>
      <dgm:spPr/>
      <dgm:t>
        <a:bodyPr/>
        <a:lstStyle/>
        <a:p>
          <a:endParaRPr lang="ru-RU"/>
        </a:p>
      </dgm:t>
    </dgm:pt>
    <dgm:pt modelId="{6B8000A1-6736-4C20-AD71-7B828D37100F}" type="pres">
      <dgm:prSet presAssocID="{18F12D8D-CCC7-4FFB-AA0B-DE3B813B2A16}" presName="node" presStyleLbl="node1" presStyleIdx="0" presStyleCnt="4" custScaleX="190017" custScaleY="133390">
        <dgm:presLayoutVars>
          <dgm:bulletEnabled val="1"/>
        </dgm:presLayoutVars>
      </dgm:prSet>
      <dgm:spPr/>
      <dgm:t>
        <a:bodyPr/>
        <a:lstStyle/>
        <a:p>
          <a:endParaRPr lang="ru-RU"/>
        </a:p>
      </dgm:t>
    </dgm:pt>
    <dgm:pt modelId="{7158EE1B-A740-4312-9E3A-647738A57669}" type="pres">
      <dgm:prSet presAssocID="{18F12D8D-CCC7-4FFB-AA0B-DE3B813B2A16}" presName="dummy" presStyleCnt="0"/>
      <dgm:spPr/>
    </dgm:pt>
    <dgm:pt modelId="{71DF1816-8473-4ACB-B0FF-0E35CD4A1147}" type="pres">
      <dgm:prSet presAssocID="{87746697-7B08-426C-88CE-5A03158845BD}" presName="sibTrans" presStyleLbl="sibTrans2D1" presStyleIdx="0" presStyleCnt="4"/>
      <dgm:spPr/>
    </dgm:pt>
    <dgm:pt modelId="{FCB6AC0F-B950-415C-978B-8AC4322F8589}" type="pres">
      <dgm:prSet presAssocID="{F8DAE014-2EF9-4152-A36B-DB1547EA5FA1}" presName="node" presStyleLbl="node1" presStyleIdx="1" presStyleCnt="4" custScaleX="194037" custScaleY="148575" custRadScaleRad="123433" custRadScaleInc="-1156">
        <dgm:presLayoutVars>
          <dgm:bulletEnabled val="1"/>
        </dgm:presLayoutVars>
      </dgm:prSet>
      <dgm:spPr/>
      <dgm:t>
        <a:bodyPr/>
        <a:lstStyle/>
        <a:p>
          <a:endParaRPr lang="ru-RU"/>
        </a:p>
      </dgm:t>
    </dgm:pt>
    <dgm:pt modelId="{DACA8A16-A0B8-405E-9263-ABC89A97B05D}" type="pres">
      <dgm:prSet presAssocID="{F8DAE014-2EF9-4152-A36B-DB1547EA5FA1}" presName="dummy" presStyleCnt="0"/>
      <dgm:spPr/>
    </dgm:pt>
    <dgm:pt modelId="{81191C8E-00DC-4F48-B34F-F042B6E9501C}" type="pres">
      <dgm:prSet presAssocID="{9A7B4EAC-49B4-429E-8EBB-2995185471E6}" presName="sibTrans" presStyleLbl="sibTrans2D1" presStyleIdx="1" presStyleCnt="4"/>
      <dgm:spPr/>
    </dgm:pt>
    <dgm:pt modelId="{C38C86A7-944C-471D-AA53-2413260FCC06}" type="pres">
      <dgm:prSet presAssocID="{3DF69D5D-AD49-4F1F-B2B3-EE055EBB3D2B}" presName="node" presStyleLbl="node1" presStyleIdx="2" presStyleCnt="4" custScaleX="209513" custScaleY="150085">
        <dgm:presLayoutVars>
          <dgm:bulletEnabled val="1"/>
        </dgm:presLayoutVars>
      </dgm:prSet>
      <dgm:spPr/>
      <dgm:t>
        <a:bodyPr/>
        <a:lstStyle/>
        <a:p>
          <a:endParaRPr lang="ru-RU"/>
        </a:p>
      </dgm:t>
    </dgm:pt>
    <dgm:pt modelId="{54807F19-3675-431D-A93E-BA35AE6D30DF}" type="pres">
      <dgm:prSet presAssocID="{3DF69D5D-AD49-4F1F-B2B3-EE055EBB3D2B}" presName="dummy" presStyleCnt="0"/>
      <dgm:spPr/>
    </dgm:pt>
    <dgm:pt modelId="{F75279C3-5067-4099-95F0-BF26F5729A63}" type="pres">
      <dgm:prSet presAssocID="{C9F0F514-5780-4E60-9E97-992176EDB6AF}" presName="sibTrans" presStyleLbl="sibTrans2D1" presStyleIdx="2" presStyleCnt="4"/>
      <dgm:spPr/>
    </dgm:pt>
    <dgm:pt modelId="{C9669E5C-F541-41E7-A741-606E98792709}" type="pres">
      <dgm:prSet presAssocID="{F2331A7D-0C60-423C-9943-5C4697E442BA}" presName="node" presStyleLbl="node1" presStyleIdx="3" presStyleCnt="4" custScaleX="233476" custScaleY="129615" custRadScaleRad="131243" custRadScaleInc="0">
        <dgm:presLayoutVars>
          <dgm:bulletEnabled val="1"/>
        </dgm:presLayoutVars>
      </dgm:prSet>
      <dgm:spPr/>
      <dgm:t>
        <a:bodyPr/>
        <a:lstStyle/>
        <a:p>
          <a:endParaRPr lang="ru-RU"/>
        </a:p>
      </dgm:t>
    </dgm:pt>
    <dgm:pt modelId="{0CA47351-2CF3-4F3C-8269-36282D1FCA56}" type="pres">
      <dgm:prSet presAssocID="{F2331A7D-0C60-423C-9943-5C4697E442BA}" presName="dummy" presStyleCnt="0"/>
      <dgm:spPr/>
    </dgm:pt>
    <dgm:pt modelId="{A37ACC95-9A04-4775-AD74-5F92684ED7AF}" type="pres">
      <dgm:prSet presAssocID="{D0CFAA6C-2B06-4602-BBB9-4E07B1A2C1BB}" presName="sibTrans" presStyleLbl="sibTrans2D1" presStyleIdx="3" presStyleCnt="4" custScaleX="101089" custScaleY="97179"/>
      <dgm:spPr/>
    </dgm:pt>
  </dgm:ptLst>
  <dgm:cxnLst>
    <dgm:cxn modelId="{432A9B95-C987-424A-80D2-B2141E9017E8}" srcId="{CF1FC1AB-8870-44D4-959F-D37656A3847A}" destId="{F2331A7D-0C60-423C-9943-5C4697E442BA}" srcOrd="3" destOrd="0" parTransId="{3C98914B-F603-40B3-8EE5-58CFFCA83630}" sibTransId="{D0CFAA6C-2B06-4602-BBB9-4E07B1A2C1BB}"/>
    <dgm:cxn modelId="{78884308-5462-4141-A97A-5D8E05B628FE}" type="presOf" srcId="{9A7B4EAC-49B4-429E-8EBB-2995185471E6}" destId="{81191C8E-00DC-4F48-B34F-F042B6E9501C}" srcOrd="0" destOrd="0" presId="urn:microsoft.com/office/officeart/2005/8/layout/radial6"/>
    <dgm:cxn modelId="{480A8E51-23AB-473C-B10D-5EB0B759F04B}" type="presOf" srcId="{C9F0F514-5780-4E60-9E97-992176EDB6AF}" destId="{F75279C3-5067-4099-95F0-BF26F5729A63}" srcOrd="0" destOrd="0" presId="urn:microsoft.com/office/officeart/2005/8/layout/radial6"/>
    <dgm:cxn modelId="{FE3DBE79-9E44-45C7-841D-3D1B5CFD02BF}" srcId="{CF1FC1AB-8870-44D4-959F-D37656A3847A}" destId="{18F12D8D-CCC7-4FFB-AA0B-DE3B813B2A16}" srcOrd="0" destOrd="0" parTransId="{53223D8E-72D8-4150-9FFD-C41062E4F8CD}" sibTransId="{87746697-7B08-426C-88CE-5A03158845BD}"/>
    <dgm:cxn modelId="{B4FAC9FD-B80F-44CB-B847-86B367EF2760}" srcId="{CF1FC1AB-8870-44D4-959F-D37656A3847A}" destId="{3DF69D5D-AD49-4F1F-B2B3-EE055EBB3D2B}" srcOrd="2" destOrd="0" parTransId="{71FFD1F4-2C5D-4F18-B563-76B654AF1868}" sibTransId="{C9F0F514-5780-4E60-9E97-992176EDB6AF}"/>
    <dgm:cxn modelId="{75A54892-DB65-47BD-9F26-F6CA01007A23}" type="presOf" srcId="{F2331A7D-0C60-423C-9943-5C4697E442BA}" destId="{C9669E5C-F541-41E7-A741-606E98792709}" srcOrd="0" destOrd="0" presId="urn:microsoft.com/office/officeart/2005/8/layout/radial6"/>
    <dgm:cxn modelId="{B6216AF0-49FE-4B7A-9D0F-A248509CB9D6}" type="presOf" srcId="{3DF69D5D-AD49-4F1F-B2B3-EE055EBB3D2B}" destId="{C38C86A7-944C-471D-AA53-2413260FCC06}" srcOrd="0" destOrd="0" presId="urn:microsoft.com/office/officeart/2005/8/layout/radial6"/>
    <dgm:cxn modelId="{9579B081-E5CC-4827-B15B-F8A3ABA27565}" type="presOf" srcId="{87746697-7B08-426C-88CE-5A03158845BD}" destId="{71DF1816-8473-4ACB-B0FF-0E35CD4A1147}" srcOrd="0" destOrd="0" presId="urn:microsoft.com/office/officeart/2005/8/layout/radial6"/>
    <dgm:cxn modelId="{3575A05E-8607-41B7-994B-4099318043A8}" type="presOf" srcId="{F8DAE014-2EF9-4152-A36B-DB1547EA5FA1}" destId="{FCB6AC0F-B950-415C-978B-8AC4322F8589}" srcOrd="0" destOrd="0" presId="urn:microsoft.com/office/officeart/2005/8/layout/radial6"/>
    <dgm:cxn modelId="{E1605D1E-9FEE-4154-8ECF-90B203B7CC37}" type="presOf" srcId="{5489E580-8C88-45FE-B009-D36012F6C81C}" destId="{70305110-C286-454C-85FA-75DD22412794}" srcOrd="0" destOrd="0" presId="urn:microsoft.com/office/officeart/2005/8/layout/radial6"/>
    <dgm:cxn modelId="{7ED33025-93B6-41D5-B7DE-AE96D2AF1703}" type="presOf" srcId="{D0CFAA6C-2B06-4602-BBB9-4E07B1A2C1BB}" destId="{A37ACC95-9A04-4775-AD74-5F92684ED7AF}" srcOrd="0" destOrd="0" presId="urn:microsoft.com/office/officeart/2005/8/layout/radial6"/>
    <dgm:cxn modelId="{2B58FF23-1116-4B0D-A5D0-9E1B4D19E4EB}" srcId="{5489E580-8C88-45FE-B009-D36012F6C81C}" destId="{CF1FC1AB-8870-44D4-959F-D37656A3847A}" srcOrd="0" destOrd="0" parTransId="{DE042804-E2F9-477B-9446-C917415373AB}" sibTransId="{1D040FDB-BAEA-4C14-9014-A3600CF6E713}"/>
    <dgm:cxn modelId="{5CACCDF8-904C-4896-B6BC-165209002DE7}" srcId="{CF1FC1AB-8870-44D4-959F-D37656A3847A}" destId="{F8DAE014-2EF9-4152-A36B-DB1547EA5FA1}" srcOrd="1" destOrd="0" parTransId="{835C8934-80A6-400D-969F-F625B5699475}" sibTransId="{9A7B4EAC-49B4-429E-8EBB-2995185471E6}"/>
    <dgm:cxn modelId="{AD3D3DE7-94AB-40BC-9228-8379CAE2C709}" type="presOf" srcId="{18F12D8D-CCC7-4FFB-AA0B-DE3B813B2A16}" destId="{6B8000A1-6736-4C20-AD71-7B828D37100F}" srcOrd="0" destOrd="0" presId="urn:microsoft.com/office/officeart/2005/8/layout/radial6"/>
    <dgm:cxn modelId="{A808C214-6E46-4395-A359-EBCC82A83D6F}" type="presOf" srcId="{CF1FC1AB-8870-44D4-959F-D37656A3847A}" destId="{659A02F1-5D28-4CFF-B97A-DA2DA5C734D6}" srcOrd="0" destOrd="0" presId="urn:microsoft.com/office/officeart/2005/8/layout/radial6"/>
    <dgm:cxn modelId="{0E0129D0-B316-4D0C-8ECB-16F0F88A9968}" type="presParOf" srcId="{70305110-C286-454C-85FA-75DD22412794}" destId="{659A02F1-5D28-4CFF-B97A-DA2DA5C734D6}" srcOrd="0" destOrd="0" presId="urn:microsoft.com/office/officeart/2005/8/layout/radial6"/>
    <dgm:cxn modelId="{3D5F75F1-FF26-438B-A0A0-F79AAB742F28}" type="presParOf" srcId="{70305110-C286-454C-85FA-75DD22412794}" destId="{6B8000A1-6736-4C20-AD71-7B828D37100F}" srcOrd="1" destOrd="0" presId="urn:microsoft.com/office/officeart/2005/8/layout/radial6"/>
    <dgm:cxn modelId="{22648356-FA42-40C7-93B7-0B58B082369B}" type="presParOf" srcId="{70305110-C286-454C-85FA-75DD22412794}" destId="{7158EE1B-A740-4312-9E3A-647738A57669}" srcOrd="2" destOrd="0" presId="urn:microsoft.com/office/officeart/2005/8/layout/radial6"/>
    <dgm:cxn modelId="{681793E7-1E69-4A05-BA12-0DBD946EFF5A}" type="presParOf" srcId="{70305110-C286-454C-85FA-75DD22412794}" destId="{71DF1816-8473-4ACB-B0FF-0E35CD4A1147}" srcOrd="3" destOrd="0" presId="urn:microsoft.com/office/officeart/2005/8/layout/radial6"/>
    <dgm:cxn modelId="{00F38E53-8B47-4662-901E-31DB78D9565E}" type="presParOf" srcId="{70305110-C286-454C-85FA-75DD22412794}" destId="{FCB6AC0F-B950-415C-978B-8AC4322F8589}" srcOrd="4" destOrd="0" presId="urn:microsoft.com/office/officeart/2005/8/layout/radial6"/>
    <dgm:cxn modelId="{3613DA4B-EE82-4137-8338-C9F1C083D811}" type="presParOf" srcId="{70305110-C286-454C-85FA-75DD22412794}" destId="{DACA8A16-A0B8-405E-9263-ABC89A97B05D}" srcOrd="5" destOrd="0" presId="urn:microsoft.com/office/officeart/2005/8/layout/radial6"/>
    <dgm:cxn modelId="{7D2A0C76-6084-4EF1-B3FC-AA62B7112685}" type="presParOf" srcId="{70305110-C286-454C-85FA-75DD22412794}" destId="{81191C8E-00DC-4F48-B34F-F042B6E9501C}" srcOrd="6" destOrd="0" presId="urn:microsoft.com/office/officeart/2005/8/layout/radial6"/>
    <dgm:cxn modelId="{A96699B0-9888-4382-8AC7-9C63DDC955FC}" type="presParOf" srcId="{70305110-C286-454C-85FA-75DD22412794}" destId="{C38C86A7-944C-471D-AA53-2413260FCC06}" srcOrd="7" destOrd="0" presId="urn:microsoft.com/office/officeart/2005/8/layout/radial6"/>
    <dgm:cxn modelId="{43FEAFE3-2BFE-476E-9A3D-585E548D240F}" type="presParOf" srcId="{70305110-C286-454C-85FA-75DD22412794}" destId="{54807F19-3675-431D-A93E-BA35AE6D30DF}" srcOrd="8" destOrd="0" presId="urn:microsoft.com/office/officeart/2005/8/layout/radial6"/>
    <dgm:cxn modelId="{A630CE3C-FC09-4703-9880-5F1F8A491D01}" type="presParOf" srcId="{70305110-C286-454C-85FA-75DD22412794}" destId="{F75279C3-5067-4099-95F0-BF26F5729A63}" srcOrd="9" destOrd="0" presId="urn:microsoft.com/office/officeart/2005/8/layout/radial6"/>
    <dgm:cxn modelId="{D2B62E71-A43A-44CE-9E60-1D2D0A4C3334}" type="presParOf" srcId="{70305110-C286-454C-85FA-75DD22412794}" destId="{C9669E5C-F541-41E7-A741-606E98792709}" srcOrd="10" destOrd="0" presId="urn:microsoft.com/office/officeart/2005/8/layout/radial6"/>
    <dgm:cxn modelId="{0B1FD385-4D72-46BE-8E25-4924892EDAB6}" type="presParOf" srcId="{70305110-C286-454C-85FA-75DD22412794}" destId="{0CA47351-2CF3-4F3C-8269-36282D1FCA56}" srcOrd="11" destOrd="0" presId="urn:microsoft.com/office/officeart/2005/8/layout/radial6"/>
    <dgm:cxn modelId="{3818F7FC-CC86-46D6-BEB1-30A1F160FA78}" type="presParOf" srcId="{70305110-C286-454C-85FA-75DD22412794}" destId="{A37ACC95-9A04-4775-AD74-5F92684ED7AF}" srcOrd="12" destOrd="0" presId="urn:microsoft.com/office/officeart/2005/8/layout/radial6"/>
  </dgm:cxnLst>
  <dgm:bg/>
  <dgm:whole/>
</dgm:dataModel>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4.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7.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endParaRPr lang="ru-RU"/>
          </a:p>
        </p:txBody>
      </p:sp>
      <p:sp>
        <p:nvSpPr>
          <p:cNvPr id="1741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endParaRPr lang="ru-RU"/>
          </a:p>
        </p:txBody>
      </p:sp>
      <p:sp>
        <p:nvSpPr>
          <p:cNvPr id="1741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endParaRPr lang="ru-RU"/>
          </a:p>
        </p:txBody>
      </p:sp>
      <p:sp>
        <p:nvSpPr>
          <p:cNvPr id="1741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2E26B81F-AC92-4087-95B0-A6BED113296E}" type="slidenum">
              <a:rPr lang="ru-RU"/>
              <a:pPr/>
              <a:t>‹#›</a:t>
            </a:fld>
            <a:endParaRPr lang="ru-RU"/>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endParaRPr lang="ru-RU"/>
          </a:p>
        </p:txBody>
      </p:sp>
      <p:sp>
        <p:nvSpPr>
          <p:cNvPr id="1536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endParaRPr lang="ru-RU"/>
          </a:p>
        </p:txBody>
      </p:sp>
      <p:sp>
        <p:nvSpPr>
          <p:cNvPr id="153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536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536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endParaRPr lang="ru-RU"/>
          </a:p>
        </p:txBody>
      </p:sp>
      <p:sp>
        <p:nvSpPr>
          <p:cNvPr id="1536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C9BC9132-DA20-4225-9BB6-13FACFC5471A}" type="slidenum">
              <a:rPr lang="ru-RU"/>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C9BC9132-DA20-4225-9BB6-13FACFC5471A}" type="slidenum">
              <a:rPr lang="ru-RU" smtClean="0"/>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F22963-C74A-493D-A34B-25EA1D862714}" type="slidenum">
              <a:rPr lang="ru-RU"/>
              <a:pPr/>
              <a:t>12</a:t>
            </a:fld>
            <a:endParaRPr lang="ru-RU"/>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2F547E-BBD5-4AD8-8F61-75F93623387E}" type="slidenum">
              <a:rPr lang="ru-RU"/>
              <a:pPr/>
              <a:t>13</a:t>
            </a:fld>
            <a:endParaRPr lang="ru-RU"/>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29B769-DBEF-4D8B-8948-DB0CE2E2F17A}" type="slidenum">
              <a:rPr lang="ru-RU"/>
              <a:pPr/>
              <a:t>14</a:t>
            </a:fld>
            <a:endParaRPr lang="ru-RU"/>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p:txBody>
          <a:bodyPr/>
          <a:lstStyle/>
          <a:p>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3074" name="Line 2"/>
          <p:cNvSpPr>
            <a:spLocks noChangeShapeType="1"/>
          </p:cNvSpPr>
          <p:nvPr/>
        </p:nvSpPr>
        <p:spPr bwMode="auto">
          <a:xfrm>
            <a:off x="0" y="1708150"/>
            <a:ext cx="9147175" cy="0"/>
          </a:xfrm>
          <a:prstGeom prst="line">
            <a:avLst/>
          </a:prstGeom>
          <a:noFill/>
          <a:ln w="12700" cap="sq">
            <a:solidFill>
              <a:schemeClr val="bg2"/>
            </a:solidFill>
            <a:round/>
            <a:headEnd type="none" w="sm" len="sm"/>
            <a:tailEnd type="none" w="sm" len="sm"/>
          </a:ln>
          <a:effectLst/>
        </p:spPr>
        <p:txBody>
          <a:bodyPr/>
          <a:lstStyle/>
          <a:p>
            <a:endParaRPr lang="ru-RU"/>
          </a:p>
        </p:txBody>
      </p:sp>
      <p:sp>
        <p:nvSpPr>
          <p:cNvPr id="3075" name="Arc 3"/>
          <p:cNvSpPr>
            <a:spLocks/>
          </p:cNvSpPr>
          <p:nvPr/>
        </p:nvSpPr>
        <p:spPr bwMode="auto">
          <a:xfrm>
            <a:off x="0" y="842963"/>
            <a:ext cx="2897188" cy="601503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adFill rotWithShape="0">
            <a:gsLst>
              <a:gs pos="0">
                <a:schemeClr val="bg1"/>
              </a:gs>
              <a:gs pos="100000">
                <a:schemeClr val="accent2"/>
              </a:gs>
            </a:gsLst>
            <a:lin ang="5400000" scaled="1"/>
          </a:gradFill>
          <a:ln w="9525">
            <a:noFill/>
            <a:round/>
            <a:headEnd type="none" w="sm" len="sm"/>
            <a:tailEnd type="none" w="sm" len="sm"/>
          </a:ln>
          <a:effectLst/>
        </p:spPr>
        <p:txBody>
          <a:bodyPr/>
          <a:lstStyle/>
          <a:p>
            <a:endParaRPr kumimoji="1" lang="ru-RU"/>
          </a:p>
        </p:txBody>
      </p:sp>
      <p:sp>
        <p:nvSpPr>
          <p:cNvPr id="3076" name="Rectangle 4"/>
          <p:cNvSpPr>
            <a:spLocks noGrp="1" noChangeArrowheads="1"/>
          </p:cNvSpPr>
          <p:nvPr>
            <p:ph type="ctrTitle" sz="quarter"/>
          </p:nvPr>
        </p:nvSpPr>
        <p:spPr>
          <a:xfrm>
            <a:off x="2743200" y="427038"/>
            <a:ext cx="6399213" cy="1524000"/>
          </a:xfrm>
        </p:spPr>
        <p:txBody>
          <a:bodyPr anchor="b"/>
          <a:lstStyle>
            <a:lvl1pPr>
              <a:lnSpc>
                <a:spcPct val="80000"/>
              </a:lnSpc>
              <a:defRPr sz="6600"/>
            </a:lvl1pPr>
          </a:lstStyle>
          <a:p>
            <a:r>
              <a:rPr lang="ru-RU"/>
              <a:t>Образец заголовка</a:t>
            </a:r>
          </a:p>
        </p:txBody>
      </p:sp>
      <p:sp>
        <p:nvSpPr>
          <p:cNvPr id="3077" name="Rectangle 5"/>
          <p:cNvSpPr>
            <a:spLocks noGrp="1" noChangeArrowheads="1"/>
          </p:cNvSpPr>
          <p:nvPr>
            <p:ph type="subTitle" sz="quarter" idx="1"/>
          </p:nvPr>
        </p:nvSpPr>
        <p:spPr>
          <a:xfrm>
            <a:off x="4191000" y="1828800"/>
            <a:ext cx="4572000" cy="1752600"/>
          </a:xfrm>
        </p:spPr>
        <p:txBody>
          <a:bodyPr/>
          <a:lstStyle>
            <a:lvl1pPr marL="0" indent="0">
              <a:buFont typeface="Wingdings" pitchFamily="2" charset="2"/>
              <a:buNone/>
              <a:defRPr sz="2400"/>
            </a:lvl1pPr>
          </a:lstStyle>
          <a:p>
            <a:r>
              <a:rPr lang="ru-RU"/>
              <a:t>Образец подзаголовка</a:t>
            </a:r>
          </a:p>
        </p:txBody>
      </p:sp>
      <p:sp>
        <p:nvSpPr>
          <p:cNvPr id="3078" name="Rectangle 6"/>
          <p:cNvSpPr>
            <a:spLocks noGrp="1" noChangeArrowheads="1"/>
          </p:cNvSpPr>
          <p:nvPr>
            <p:ph type="dt" sz="quarter" idx="2"/>
          </p:nvPr>
        </p:nvSpPr>
        <p:spPr/>
        <p:txBody>
          <a:bodyPr/>
          <a:lstStyle>
            <a:lvl1pPr>
              <a:defRPr/>
            </a:lvl1pPr>
          </a:lstStyle>
          <a:p>
            <a:fld id="{B1F45BBB-1D59-470B-9EA9-4C3B2F687423}" type="datetime1">
              <a:rPr lang="ru-RU" smtClean="0"/>
              <a:t>25.12.2008</a:t>
            </a:fld>
            <a:endParaRPr lang="ru-RU"/>
          </a:p>
        </p:txBody>
      </p:sp>
      <p:sp>
        <p:nvSpPr>
          <p:cNvPr id="3079" name="Rectangle 7"/>
          <p:cNvSpPr>
            <a:spLocks noGrp="1" noChangeArrowheads="1"/>
          </p:cNvSpPr>
          <p:nvPr>
            <p:ph type="ftr" sz="quarter" idx="3"/>
          </p:nvPr>
        </p:nvSpPr>
        <p:spPr/>
        <p:txBody>
          <a:bodyPr/>
          <a:lstStyle>
            <a:lvl1pPr>
              <a:defRPr/>
            </a:lvl1pPr>
          </a:lstStyle>
          <a:p>
            <a:r>
              <a:rPr lang="ru-RU" smtClean="0"/>
              <a:t>Василенко М.Е.</a:t>
            </a:r>
            <a:endParaRPr lang="ru-RU"/>
          </a:p>
        </p:txBody>
      </p:sp>
      <p:sp>
        <p:nvSpPr>
          <p:cNvPr id="3080" name="Rectangle 8"/>
          <p:cNvSpPr>
            <a:spLocks noGrp="1" noChangeArrowheads="1"/>
          </p:cNvSpPr>
          <p:nvPr>
            <p:ph type="sldNum" sz="quarter" idx="4"/>
          </p:nvPr>
        </p:nvSpPr>
        <p:spPr/>
        <p:txBody>
          <a:bodyPr/>
          <a:lstStyle>
            <a:lvl1pPr>
              <a:defRPr/>
            </a:lvl1pPr>
          </a:lstStyle>
          <a:p>
            <a:fld id="{C082F018-FF29-4124-9D83-B9E31AF2AEF4}" type="slidenum">
              <a:rPr lang="ru-RU"/>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95FA1B4F-4614-4796-8787-14A2806932BC}" type="datetime1">
              <a:rPr lang="ru-RU" smtClean="0"/>
              <a:t>25.12.2008</a:t>
            </a:fld>
            <a:endParaRPr lang="ru-RU"/>
          </a:p>
        </p:txBody>
      </p:sp>
      <p:sp>
        <p:nvSpPr>
          <p:cNvPr id="5" name="Нижний колонтитул 4"/>
          <p:cNvSpPr>
            <a:spLocks noGrp="1"/>
          </p:cNvSpPr>
          <p:nvPr>
            <p:ph type="ftr" sz="quarter" idx="11"/>
          </p:nvPr>
        </p:nvSpPr>
        <p:spPr/>
        <p:txBody>
          <a:bodyPr/>
          <a:lstStyle>
            <a:lvl1pPr>
              <a:defRPr/>
            </a:lvl1pPr>
          </a:lstStyle>
          <a:p>
            <a:r>
              <a:rPr lang="ru-RU" smtClean="0"/>
              <a:t>Василенко М.Е.</a:t>
            </a:r>
            <a:endParaRPr lang="ru-RU"/>
          </a:p>
        </p:txBody>
      </p:sp>
      <p:sp>
        <p:nvSpPr>
          <p:cNvPr id="6" name="Номер слайда 5"/>
          <p:cNvSpPr>
            <a:spLocks noGrp="1"/>
          </p:cNvSpPr>
          <p:nvPr>
            <p:ph type="sldNum" sz="quarter" idx="12"/>
          </p:nvPr>
        </p:nvSpPr>
        <p:spPr/>
        <p:txBody>
          <a:bodyPr/>
          <a:lstStyle>
            <a:lvl1pPr>
              <a:defRPr/>
            </a:lvl1pPr>
          </a:lstStyle>
          <a:p>
            <a:fld id="{9D31E588-5EE9-4DF2-B1AB-A8311D780ED4}" type="slidenum">
              <a:rPr lang="ru-RU"/>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fld id="{7272125E-EFF3-4E45-BAB1-9392644F6190}" type="datetime1">
              <a:rPr lang="ru-RU" smtClean="0"/>
              <a:t>25.12.2008</a:t>
            </a:fld>
            <a:endParaRPr lang="ru-RU"/>
          </a:p>
        </p:txBody>
      </p:sp>
      <p:sp>
        <p:nvSpPr>
          <p:cNvPr id="5" name="Нижний колонтитул 4"/>
          <p:cNvSpPr>
            <a:spLocks noGrp="1"/>
          </p:cNvSpPr>
          <p:nvPr>
            <p:ph type="ftr" sz="quarter" idx="11"/>
          </p:nvPr>
        </p:nvSpPr>
        <p:spPr/>
        <p:txBody>
          <a:bodyPr/>
          <a:lstStyle>
            <a:lvl1pPr>
              <a:defRPr/>
            </a:lvl1pPr>
          </a:lstStyle>
          <a:p>
            <a:r>
              <a:rPr lang="ru-RU" smtClean="0"/>
              <a:t>Василенко М.Е.</a:t>
            </a:r>
            <a:endParaRPr lang="ru-RU"/>
          </a:p>
        </p:txBody>
      </p:sp>
      <p:sp>
        <p:nvSpPr>
          <p:cNvPr id="6" name="Номер слайда 5"/>
          <p:cNvSpPr>
            <a:spLocks noGrp="1"/>
          </p:cNvSpPr>
          <p:nvPr>
            <p:ph type="sldNum" sz="quarter" idx="12"/>
          </p:nvPr>
        </p:nvSpPr>
        <p:spPr/>
        <p:txBody>
          <a:bodyPr/>
          <a:lstStyle>
            <a:lvl1pPr>
              <a:defRPr/>
            </a:lvl1pPr>
          </a:lstStyle>
          <a:p>
            <a:fld id="{B3FC2CE9-230D-41F8-BEBB-FDAFD13C2F21}" type="slidenum">
              <a:rPr lang="ru-RU"/>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2819400" y="1981200"/>
            <a:ext cx="2971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5943600" y="1981200"/>
            <a:ext cx="2971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fld id="{29F35A9C-96C2-4171-8D91-8048CC4AA3ED}" type="datetime1">
              <a:rPr lang="ru-RU" smtClean="0"/>
              <a:t>25.12.2008</a:t>
            </a:fld>
            <a:endParaRPr lang="ru-RU"/>
          </a:p>
        </p:txBody>
      </p:sp>
      <p:sp>
        <p:nvSpPr>
          <p:cNvPr id="6" name="Нижний колонтитул 5"/>
          <p:cNvSpPr>
            <a:spLocks noGrp="1"/>
          </p:cNvSpPr>
          <p:nvPr>
            <p:ph type="ftr" sz="quarter" idx="11"/>
          </p:nvPr>
        </p:nvSpPr>
        <p:spPr/>
        <p:txBody>
          <a:bodyPr/>
          <a:lstStyle>
            <a:lvl1pPr>
              <a:defRPr/>
            </a:lvl1pPr>
          </a:lstStyle>
          <a:p>
            <a:r>
              <a:rPr lang="ru-RU" smtClean="0"/>
              <a:t>Василенко М.Е.</a:t>
            </a:r>
            <a:endParaRPr lang="ru-RU"/>
          </a:p>
        </p:txBody>
      </p:sp>
      <p:sp>
        <p:nvSpPr>
          <p:cNvPr id="7" name="Номер слайда 6"/>
          <p:cNvSpPr>
            <a:spLocks noGrp="1"/>
          </p:cNvSpPr>
          <p:nvPr>
            <p:ph type="sldNum" sz="quarter" idx="12"/>
          </p:nvPr>
        </p:nvSpPr>
        <p:spPr/>
        <p:txBody>
          <a:bodyPr/>
          <a:lstStyle>
            <a:lvl1pPr>
              <a:defRPr/>
            </a:lvl1pPr>
          </a:lstStyle>
          <a:p>
            <a:fld id="{9F5FF6B9-A23E-43DA-AC07-4ED1C275CBC1}" type="slidenum">
              <a:rPr lang="ru-RU"/>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fld id="{AC2CF87F-F4E5-4D9B-8ED1-FC6515500354}" type="datetime1">
              <a:rPr lang="ru-RU" smtClean="0"/>
              <a:t>25.12.2008</a:t>
            </a:fld>
            <a:endParaRPr lang="ru-RU"/>
          </a:p>
        </p:txBody>
      </p:sp>
      <p:sp>
        <p:nvSpPr>
          <p:cNvPr id="8" name="Нижний колонтитул 7"/>
          <p:cNvSpPr>
            <a:spLocks noGrp="1"/>
          </p:cNvSpPr>
          <p:nvPr>
            <p:ph type="ftr" sz="quarter" idx="11"/>
          </p:nvPr>
        </p:nvSpPr>
        <p:spPr/>
        <p:txBody>
          <a:bodyPr/>
          <a:lstStyle>
            <a:lvl1pPr>
              <a:defRPr/>
            </a:lvl1pPr>
          </a:lstStyle>
          <a:p>
            <a:r>
              <a:rPr lang="ru-RU" smtClean="0"/>
              <a:t>Василенко М.Е.</a:t>
            </a:r>
            <a:endParaRPr lang="ru-RU"/>
          </a:p>
        </p:txBody>
      </p:sp>
      <p:sp>
        <p:nvSpPr>
          <p:cNvPr id="9" name="Номер слайда 8"/>
          <p:cNvSpPr>
            <a:spLocks noGrp="1"/>
          </p:cNvSpPr>
          <p:nvPr>
            <p:ph type="sldNum" sz="quarter" idx="12"/>
          </p:nvPr>
        </p:nvSpPr>
        <p:spPr/>
        <p:txBody>
          <a:bodyPr/>
          <a:lstStyle>
            <a:lvl1pPr>
              <a:defRPr/>
            </a:lvl1pPr>
          </a:lstStyle>
          <a:p>
            <a:fld id="{DE300800-732A-4F9B-AD0F-CF4943D2A0D2}" type="slidenum">
              <a:rPr lang="ru-RU"/>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fld id="{F9A64872-E98F-4CCF-B4A1-9420E06370B8}" type="datetime1">
              <a:rPr lang="ru-RU" smtClean="0"/>
              <a:t>25.12.2008</a:t>
            </a:fld>
            <a:endParaRPr lang="ru-RU"/>
          </a:p>
        </p:txBody>
      </p:sp>
      <p:sp>
        <p:nvSpPr>
          <p:cNvPr id="4" name="Нижний колонтитул 3"/>
          <p:cNvSpPr>
            <a:spLocks noGrp="1"/>
          </p:cNvSpPr>
          <p:nvPr>
            <p:ph type="ftr" sz="quarter" idx="11"/>
          </p:nvPr>
        </p:nvSpPr>
        <p:spPr/>
        <p:txBody>
          <a:bodyPr/>
          <a:lstStyle>
            <a:lvl1pPr>
              <a:defRPr/>
            </a:lvl1pPr>
          </a:lstStyle>
          <a:p>
            <a:r>
              <a:rPr lang="ru-RU" smtClean="0"/>
              <a:t>Василенко М.Е.</a:t>
            </a:r>
            <a:endParaRPr lang="ru-RU"/>
          </a:p>
        </p:txBody>
      </p:sp>
      <p:sp>
        <p:nvSpPr>
          <p:cNvPr id="5" name="Номер слайда 4"/>
          <p:cNvSpPr>
            <a:spLocks noGrp="1"/>
          </p:cNvSpPr>
          <p:nvPr>
            <p:ph type="sldNum" sz="quarter" idx="12"/>
          </p:nvPr>
        </p:nvSpPr>
        <p:spPr/>
        <p:txBody>
          <a:bodyPr/>
          <a:lstStyle>
            <a:lvl1pPr>
              <a:defRPr/>
            </a:lvl1pPr>
          </a:lstStyle>
          <a:p>
            <a:fld id="{ED4D56F1-85DB-4D50-A025-5C9F7D6FA888}" type="slidenum">
              <a:rPr lang="ru-RU"/>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fld id="{7B37904F-E551-45A6-8B22-E14853CB08BA}" type="datetime1">
              <a:rPr lang="ru-RU" smtClean="0"/>
              <a:t>25.12.2008</a:t>
            </a:fld>
            <a:endParaRPr lang="ru-RU"/>
          </a:p>
        </p:txBody>
      </p:sp>
      <p:sp>
        <p:nvSpPr>
          <p:cNvPr id="3" name="Нижний колонтитул 2"/>
          <p:cNvSpPr>
            <a:spLocks noGrp="1"/>
          </p:cNvSpPr>
          <p:nvPr>
            <p:ph type="ftr" sz="quarter" idx="11"/>
          </p:nvPr>
        </p:nvSpPr>
        <p:spPr/>
        <p:txBody>
          <a:bodyPr/>
          <a:lstStyle>
            <a:lvl1pPr>
              <a:defRPr/>
            </a:lvl1pPr>
          </a:lstStyle>
          <a:p>
            <a:r>
              <a:rPr lang="ru-RU" smtClean="0"/>
              <a:t>Василенко М.Е.</a:t>
            </a:r>
            <a:endParaRPr lang="ru-RU"/>
          </a:p>
        </p:txBody>
      </p:sp>
      <p:sp>
        <p:nvSpPr>
          <p:cNvPr id="4" name="Номер слайда 3"/>
          <p:cNvSpPr>
            <a:spLocks noGrp="1"/>
          </p:cNvSpPr>
          <p:nvPr>
            <p:ph type="sldNum" sz="quarter" idx="12"/>
          </p:nvPr>
        </p:nvSpPr>
        <p:spPr/>
        <p:txBody>
          <a:bodyPr/>
          <a:lstStyle>
            <a:lvl1pPr>
              <a:defRPr/>
            </a:lvl1pPr>
          </a:lstStyle>
          <a:p>
            <a:fld id="{4B7A58EF-C174-4C64-853D-B993FDF1D4CD}" type="slidenum">
              <a:rPr lang="ru-RU"/>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fld id="{C2D26FE9-9CFD-4CE7-A7B9-854DD30CCB58}" type="datetime1">
              <a:rPr lang="ru-RU" smtClean="0"/>
              <a:t>25.12.2008</a:t>
            </a:fld>
            <a:endParaRPr lang="ru-RU"/>
          </a:p>
        </p:txBody>
      </p:sp>
      <p:sp>
        <p:nvSpPr>
          <p:cNvPr id="6" name="Нижний колонтитул 5"/>
          <p:cNvSpPr>
            <a:spLocks noGrp="1"/>
          </p:cNvSpPr>
          <p:nvPr>
            <p:ph type="ftr" sz="quarter" idx="11"/>
          </p:nvPr>
        </p:nvSpPr>
        <p:spPr/>
        <p:txBody>
          <a:bodyPr/>
          <a:lstStyle>
            <a:lvl1pPr>
              <a:defRPr/>
            </a:lvl1pPr>
          </a:lstStyle>
          <a:p>
            <a:r>
              <a:rPr lang="ru-RU" smtClean="0"/>
              <a:t>Василенко М.Е.</a:t>
            </a:r>
            <a:endParaRPr lang="ru-RU"/>
          </a:p>
        </p:txBody>
      </p:sp>
      <p:sp>
        <p:nvSpPr>
          <p:cNvPr id="7" name="Номер слайда 6"/>
          <p:cNvSpPr>
            <a:spLocks noGrp="1"/>
          </p:cNvSpPr>
          <p:nvPr>
            <p:ph type="sldNum" sz="quarter" idx="12"/>
          </p:nvPr>
        </p:nvSpPr>
        <p:spPr/>
        <p:txBody>
          <a:bodyPr/>
          <a:lstStyle>
            <a:lvl1pPr>
              <a:defRPr/>
            </a:lvl1pPr>
          </a:lstStyle>
          <a:p>
            <a:fld id="{92FD4A71-FFD9-4F30-BC5C-82CB4469AD76}" type="slidenum">
              <a:rPr lang="ru-RU"/>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fld id="{1F87C388-4B9C-4D76-B9CB-2DF39082B834}" type="datetime1">
              <a:rPr lang="ru-RU" smtClean="0"/>
              <a:t>25.12.2008</a:t>
            </a:fld>
            <a:endParaRPr lang="ru-RU"/>
          </a:p>
        </p:txBody>
      </p:sp>
      <p:sp>
        <p:nvSpPr>
          <p:cNvPr id="6" name="Нижний колонтитул 5"/>
          <p:cNvSpPr>
            <a:spLocks noGrp="1"/>
          </p:cNvSpPr>
          <p:nvPr>
            <p:ph type="ftr" sz="quarter" idx="11"/>
          </p:nvPr>
        </p:nvSpPr>
        <p:spPr/>
        <p:txBody>
          <a:bodyPr/>
          <a:lstStyle>
            <a:lvl1pPr>
              <a:defRPr/>
            </a:lvl1pPr>
          </a:lstStyle>
          <a:p>
            <a:r>
              <a:rPr lang="ru-RU" smtClean="0"/>
              <a:t>Василенко М.Е.</a:t>
            </a:r>
            <a:endParaRPr lang="ru-RU"/>
          </a:p>
        </p:txBody>
      </p:sp>
      <p:sp>
        <p:nvSpPr>
          <p:cNvPr id="7" name="Номер слайда 6"/>
          <p:cNvSpPr>
            <a:spLocks noGrp="1"/>
          </p:cNvSpPr>
          <p:nvPr>
            <p:ph type="sldNum" sz="quarter" idx="12"/>
          </p:nvPr>
        </p:nvSpPr>
        <p:spPr/>
        <p:txBody>
          <a:bodyPr/>
          <a:lstStyle>
            <a:lvl1pPr>
              <a:defRPr/>
            </a:lvl1pPr>
          </a:lstStyle>
          <a:p>
            <a:fld id="{90BFD716-BD6D-4CD5-965E-3D5978002940}" type="slidenum">
              <a:rPr lang="ru-RU"/>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D2F59CF8-BF96-4BF3-AA4F-77C61244F003}" type="datetime1">
              <a:rPr lang="ru-RU" smtClean="0"/>
              <a:t>25.12.2008</a:t>
            </a:fld>
            <a:endParaRPr lang="ru-RU"/>
          </a:p>
        </p:txBody>
      </p:sp>
      <p:sp>
        <p:nvSpPr>
          <p:cNvPr id="5" name="Нижний колонтитул 4"/>
          <p:cNvSpPr>
            <a:spLocks noGrp="1"/>
          </p:cNvSpPr>
          <p:nvPr>
            <p:ph type="ftr" sz="quarter" idx="11"/>
          </p:nvPr>
        </p:nvSpPr>
        <p:spPr/>
        <p:txBody>
          <a:bodyPr/>
          <a:lstStyle>
            <a:lvl1pPr>
              <a:defRPr/>
            </a:lvl1pPr>
          </a:lstStyle>
          <a:p>
            <a:r>
              <a:rPr lang="ru-RU" smtClean="0"/>
              <a:t>Василенко М.Е.</a:t>
            </a:r>
            <a:endParaRPr lang="ru-RU"/>
          </a:p>
        </p:txBody>
      </p:sp>
      <p:sp>
        <p:nvSpPr>
          <p:cNvPr id="6" name="Номер слайда 5"/>
          <p:cNvSpPr>
            <a:spLocks noGrp="1"/>
          </p:cNvSpPr>
          <p:nvPr>
            <p:ph type="sldNum" sz="quarter" idx="12"/>
          </p:nvPr>
        </p:nvSpPr>
        <p:spPr/>
        <p:txBody>
          <a:bodyPr/>
          <a:lstStyle>
            <a:lvl1pPr>
              <a:defRPr/>
            </a:lvl1pPr>
          </a:lstStyle>
          <a:p>
            <a:fld id="{6680FBED-FADE-4A20-A2F4-A8890F118418}" type="slidenum">
              <a:rPr lang="ru-RU"/>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391400" y="609600"/>
            <a:ext cx="1524000" cy="54864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2819400" y="609600"/>
            <a:ext cx="4419600" cy="54864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E8E34325-D270-436C-B8FA-BCD6E074C21C}" type="datetime1">
              <a:rPr lang="ru-RU" smtClean="0"/>
              <a:t>25.12.2008</a:t>
            </a:fld>
            <a:endParaRPr lang="ru-RU"/>
          </a:p>
        </p:txBody>
      </p:sp>
      <p:sp>
        <p:nvSpPr>
          <p:cNvPr id="5" name="Нижний колонтитул 4"/>
          <p:cNvSpPr>
            <a:spLocks noGrp="1"/>
          </p:cNvSpPr>
          <p:nvPr>
            <p:ph type="ftr" sz="quarter" idx="11"/>
          </p:nvPr>
        </p:nvSpPr>
        <p:spPr/>
        <p:txBody>
          <a:bodyPr/>
          <a:lstStyle>
            <a:lvl1pPr>
              <a:defRPr/>
            </a:lvl1pPr>
          </a:lstStyle>
          <a:p>
            <a:r>
              <a:rPr lang="ru-RU" smtClean="0"/>
              <a:t>Василенко М.Е.</a:t>
            </a:r>
            <a:endParaRPr lang="ru-RU"/>
          </a:p>
        </p:txBody>
      </p:sp>
      <p:sp>
        <p:nvSpPr>
          <p:cNvPr id="6" name="Номер слайда 5"/>
          <p:cNvSpPr>
            <a:spLocks noGrp="1"/>
          </p:cNvSpPr>
          <p:nvPr>
            <p:ph type="sldNum" sz="quarter" idx="12"/>
          </p:nvPr>
        </p:nvSpPr>
        <p:spPr/>
        <p:txBody>
          <a:bodyPr/>
          <a:lstStyle>
            <a:lvl1pPr>
              <a:defRPr/>
            </a:lvl1pPr>
          </a:lstStyle>
          <a:p>
            <a:fld id="{06FD18A3-BB30-4E76-BFAB-30D50E8CCACC}"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Arc 2"/>
          <p:cNvSpPr>
            <a:spLocks/>
          </p:cNvSpPr>
          <p:nvPr/>
        </p:nvSpPr>
        <p:spPr bwMode="auto">
          <a:xfrm>
            <a:off x="0" y="842963"/>
            <a:ext cx="2897188" cy="601503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adFill rotWithShape="0">
            <a:gsLst>
              <a:gs pos="0">
                <a:schemeClr val="bg1"/>
              </a:gs>
              <a:gs pos="100000">
                <a:schemeClr val="accent2"/>
              </a:gs>
            </a:gsLst>
            <a:lin ang="5400000" scaled="1"/>
          </a:gradFill>
          <a:ln w="9525">
            <a:noFill/>
            <a:round/>
            <a:headEnd type="none" w="sm" len="sm"/>
            <a:tailEnd type="none" w="sm" len="sm"/>
          </a:ln>
          <a:effectLst/>
        </p:spPr>
        <p:txBody>
          <a:bodyPr/>
          <a:lstStyle/>
          <a:p>
            <a:endParaRPr kumimoji="1" lang="ru-RU"/>
          </a:p>
        </p:txBody>
      </p:sp>
      <p:sp>
        <p:nvSpPr>
          <p:cNvPr id="1027" name="Rectangle 3"/>
          <p:cNvSpPr>
            <a:spLocks noGrp="1" noChangeArrowheads="1"/>
          </p:cNvSpPr>
          <p:nvPr>
            <p:ph type="title"/>
          </p:nvPr>
        </p:nvSpPr>
        <p:spPr bwMode="auto">
          <a:xfrm>
            <a:off x="2819400" y="609600"/>
            <a:ext cx="60960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ru-RU" smtClean="0"/>
              <a:t>Образец заголовка</a:t>
            </a:r>
          </a:p>
        </p:txBody>
      </p:sp>
      <p:sp>
        <p:nvSpPr>
          <p:cNvPr id="1028" name="Rectangle 4"/>
          <p:cNvSpPr>
            <a:spLocks noGrp="1" noChangeArrowheads="1"/>
          </p:cNvSpPr>
          <p:nvPr>
            <p:ph type="body" idx="1"/>
          </p:nvPr>
        </p:nvSpPr>
        <p:spPr bwMode="auto">
          <a:xfrm>
            <a:off x="2819400" y="1981200"/>
            <a:ext cx="60960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9" name="Rectangle 5"/>
          <p:cNvSpPr>
            <a:spLocks noGrp="1" noChangeArrowheads="1"/>
          </p:cNvSpPr>
          <p:nvPr>
            <p:ph type="dt" sz="half" idx="2"/>
          </p:nvPr>
        </p:nvSpPr>
        <p:spPr bwMode="auto">
          <a:xfrm>
            <a:off x="3048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defRPr sz="1400">
                <a:latin typeface="+mn-lt"/>
              </a:defRPr>
            </a:lvl1pPr>
          </a:lstStyle>
          <a:p>
            <a:fld id="{88596C45-1E7F-4B16-9300-F6DCFBA1B1D1}" type="datetime1">
              <a:rPr lang="ru-RU" smtClean="0"/>
              <a:t>25.12.2008</a:t>
            </a:fld>
            <a:endParaRPr lang="ru-RU"/>
          </a:p>
        </p:txBody>
      </p:sp>
      <p:sp>
        <p:nvSpPr>
          <p:cNvPr id="1030" name="Rectangle 6"/>
          <p:cNvSpPr>
            <a:spLocks noGrp="1" noChangeArrowheads="1"/>
          </p:cNvSpPr>
          <p:nvPr>
            <p:ph type="ftr" sz="quarter" idx="3"/>
          </p:nvPr>
        </p:nvSpPr>
        <p:spPr bwMode="auto">
          <a:xfrm>
            <a:off x="3581400" y="6248400"/>
            <a:ext cx="28956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a:defRPr sz="1400">
                <a:latin typeface="+mn-lt"/>
              </a:defRPr>
            </a:lvl1pPr>
          </a:lstStyle>
          <a:p>
            <a:r>
              <a:rPr lang="ru-RU" smtClean="0"/>
              <a:t>Василенко М.Е.</a:t>
            </a:r>
            <a:endParaRPr lang="ru-RU"/>
          </a:p>
        </p:txBody>
      </p:sp>
      <p:sp>
        <p:nvSpPr>
          <p:cNvPr id="1031" name="Rectangle 7"/>
          <p:cNvSpPr>
            <a:spLocks noGrp="1" noChangeArrowheads="1"/>
          </p:cNvSpPr>
          <p:nvPr>
            <p:ph type="sldNum" sz="quarter" idx="4"/>
          </p:nvPr>
        </p:nvSpPr>
        <p:spPr bwMode="auto">
          <a:xfrm>
            <a:off x="70104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a:latin typeface="+mn-lt"/>
              </a:defRPr>
            </a:lvl1pPr>
          </a:lstStyle>
          <a:p>
            <a:fld id="{CD10F1D1-483B-489F-A813-BC1C678D1804}" type="slidenum">
              <a:rPr lang="ru-RU"/>
              <a:pPr/>
              <a:t>‹#›</a:t>
            </a:fld>
            <a:endParaRPr lang="ru-RU"/>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rtl="0" fontAlgn="base">
        <a:lnSpc>
          <a:spcPct val="70000"/>
        </a:lnSpc>
        <a:spcBef>
          <a:spcPct val="0"/>
        </a:spcBef>
        <a:spcAft>
          <a:spcPct val="0"/>
        </a:spcAft>
        <a:defRPr sz="4800" b="1">
          <a:solidFill>
            <a:schemeClr val="tx2"/>
          </a:solidFill>
          <a:latin typeface="+mj-lt"/>
          <a:ea typeface="+mj-ea"/>
          <a:cs typeface="+mj-cs"/>
        </a:defRPr>
      </a:lvl1pPr>
      <a:lvl2pPr algn="l" rtl="0" fontAlgn="base">
        <a:lnSpc>
          <a:spcPct val="70000"/>
        </a:lnSpc>
        <a:spcBef>
          <a:spcPct val="0"/>
        </a:spcBef>
        <a:spcAft>
          <a:spcPct val="0"/>
        </a:spcAft>
        <a:defRPr sz="4800" b="1">
          <a:solidFill>
            <a:schemeClr val="tx2"/>
          </a:solidFill>
          <a:latin typeface="Arial Narrow" pitchFamily="34" charset="0"/>
        </a:defRPr>
      </a:lvl2pPr>
      <a:lvl3pPr algn="l" rtl="0" fontAlgn="base">
        <a:lnSpc>
          <a:spcPct val="70000"/>
        </a:lnSpc>
        <a:spcBef>
          <a:spcPct val="0"/>
        </a:spcBef>
        <a:spcAft>
          <a:spcPct val="0"/>
        </a:spcAft>
        <a:defRPr sz="4800" b="1">
          <a:solidFill>
            <a:schemeClr val="tx2"/>
          </a:solidFill>
          <a:latin typeface="Arial Narrow" pitchFamily="34" charset="0"/>
        </a:defRPr>
      </a:lvl3pPr>
      <a:lvl4pPr algn="l" rtl="0" fontAlgn="base">
        <a:lnSpc>
          <a:spcPct val="70000"/>
        </a:lnSpc>
        <a:spcBef>
          <a:spcPct val="0"/>
        </a:spcBef>
        <a:spcAft>
          <a:spcPct val="0"/>
        </a:spcAft>
        <a:defRPr sz="4800" b="1">
          <a:solidFill>
            <a:schemeClr val="tx2"/>
          </a:solidFill>
          <a:latin typeface="Arial Narrow" pitchFamily="34" charset="0"/>
        </a:defRPr>
      </a:lvl4pPr>
      <a:lvl5pPr algn="l" rtl="0" fontAlgn="base">
        <a:lnSpc>
          <a:spcPct val="70000"/>
        </a:lnSpc>
        <a:spcBef>
          <a:spcPct val="0"/>
        </a:spcBef>
        <a:spcAft>
          <a:spcPct val="0"/>
        </a:spcAft>
        <a:defRPr sz="4800" b="1">
          <a:solidFill>
            <a:schemeClr val="tx2"/>
          </a:solidFill>
          <a:latin typeface="Arial Narrow" pitchFamily="34" charset="0"/>
        </a:defRPr>
      </a:lvl5pPr>
      <a:lvl6pPr marL="457200" algn="l" rtl="0" fontAlgn="base">
        <a:lnSpc>
          <a:spcPct val="70000"/>
        </a:lnSpc>
        <a:spcBef>
          <a:spcPct val="0"/>
        </a:spcBef>
        <a:spcAft>
          <a:spcPct val="0"/>
        </a:spcAft>
        <a:defRPr sz="4800" b="1">
          <a:solidFill>
            <a:schemeClr val="tx2"/>
          </a:solidFill>
          <a:latin typeface="Arial Narrow" pitchFamily="34" charset="0"/>
        </a:defRPr>
      </a:lvl6pPr>
      <a:lvl7pPr marL="914400" algn="l" rtl="0" fontAlgn="base">
        <a:lnSpc>
          <a:spcPct val="70000"/>
        </a:lnSpc>
        <a:spcBef>
          <a:spcPct val="0"/>
        </a:spcBef>
        <a:spcAft>
          <a:spcPct val="0"/>
        </a:spcAft>
        <a:defRPr sz="4800" b="1">
          <a:solidFill>
            <a:schemeClr val="tx2"/>
          </a:solidFill>
          <a:latin typeface="Arial Narrow" pitchFamily="34" charset="0"/>
        </a:defRPr>
      </a:lvl7pPr>
      <a:lvl8pPr marL="1371600" algn="l" rtl="0" fontAlgn="base">
        <a:lnSpc>
          <a:spcPct val="70000"/>
        </a:lnSpc>
        <a:spcBef>
          <a:spcPct val="0"/>
        </a:spcBef>
        <a:spcAft>
          <a:spcPct val="0"/>
        </a:spcAft>
        <a:defRPr sz="4800" b="1">
          <a:solidFill>
            <a:schemeClr val="tx2"/>
          </a:solidFill>
          <a:latin typeface="Arial Narrow" pitchFamily="34" charset="0"/>
        </a:defRPr>
      </a:lvl8pPr>
      <a:lvl9pPr marL="1828800" algn="l" rtl="0" fontAlgn="base">
        <a:lnSpc>
          <a:spcPct val="70000"/>
        </a:lnSpc>
        <a:spcBef>
          <a:spcPct val="0"/>
        </a:spcBef>
        <a:spcAft>
          <a:spcPct val="0"/>
        </a:spcAft>
        <a:defRPr sz="4800" b="1">
          <a:solidFill>
            <a:schemeClr val="tx2"/>
          </a:solidFill>
          <a:latin typeface="Arial Narrow" pitchFamily="34" charset="0"/>
        </a:defRPr>
      </a:lvl9pPr>
    </p:titleStyle>
    <p:bodyStyle>
      <a:lvl1pPr marL="342900" indent="-342900" algn="l" rtl="0" fontAlgn="base">
        <a:spcBef>
          <a:spcPct val="20000"/>
        </a:spcBef>
        <a:spcAft>
          <a:spcPct val="0"/>
        </a:spcAft>
        <a:buClr>
          <a:schemeClr val="hlink"/>
        </a:buClr>
        <a:buSzPct val="60000"/>
        <a:buFont typeface="Wingdings" pitchFamily="2" charset="2"/>
        <a:buChar char="n"/>
        <a:defRPr sz="2800">
          <a:solidFill>
            <a:schemeClr val="tx1"/>
          </a:solidFill>
          <a:latin typeface="+mn-lt"/>
          <a:ea typeface="+mn-ea"/>
          <a:cs typeface="+mn-cs"/>
        </a:defRPr>
      </a:lvl1pPr>
      <a:lvl2pPr marL="742950" indent="-285750" algn="l" rtl="0" fontAlgn="base">
        <a:spcBef>
          <a:spcPct val="20000"/>
        </a:spcBef>
        <a:spcAft>
          <a:spcPct val="0"/>
        </a:spcAft>
        <a:buClr>
          <a:schemeClr val="tx2"/>
        </a:buClr>
        <a:buSzPct val="65000"/>
        <a:buFont typeface="Wingdings" pitchFamily="2" charset="2"/>
        <a:buChar char="u"/>
        <a:defRPr sz="2600">
          <a:solidFill>
            <a:schemeClr val="tx1"/>
          </a:solidFill>
          <a:latin typeface="+mn-lt"/>
        </a:defRPr>
      </a:lvl2pPr>
      <a:lvl3pPr marL="1143000" indent="-228600" algn="l" rtl="0" fontAlgn="base">
        <a:spcBef>
          <a:spcPct val="20000"/>
        </a:spcBef>
        <a:spcAft>
          <a:spcPct val="0"/>
        </a:spcAft>
        <a:buClr>
          <a:schemeClr val="hlink"/>
        </a:buClr>
        <a:buSzPct val="65000"/>
        <a:buFont typeface="Wingdings" pitchFamily="2" charset="2"/>
        <a:buChar char="«"/>
        <a:defRPr sz="2400">
          <a:solidFill>
            <a:schemeClr val="tx1"/>
          </a:solidFill>
          <a:latin typeface="+mn-lt"/>
        </a:defRPr>
      </a:lvl3pPr>
      <a:lvl4pPr marL="1600200" indent="-228600" algn="l" rtl="0" fontAlgn="base">
        <a:spcBef>
          <a:spcPct val="20000"/>
        </a:spcBef>
        <a:spcAft>
          <a:spcPct val="0"/>
        </a:spcAft>
        <a:buClr>
          <a:schemeClr val="tx2"/>
        </a:buClr>
        <a:buSzPct val="100000"/>
        <a:buChar char="•"/>
        <a:defRPr sz="2000">
          <a:solidFill>
            <a:schemeClr val="tx1"/>
          </a:solidFill>
          <a:latin typeface="+mn-lt"/>
        </a:defRPr>
      </a:lvl4pPr>
      <a:lvl5pPr marL="2057400" indent="-228600" algn="l" rtl="0" fontAlgn="base">
        <a:spcBef>
          <a:spcPct val="20000"/>
        </a:spcBef>
        <a:spcAft>
          <a:spcPct val="0"/>
        </a:spcAft>
        <a:buClr>
          <a:schemeClr val="hlink"/>
        </a:buClr>
        <a:buSzPct val="100000"/>
        <a:buChar char="–"/>
        <a:defRPr sz="2000">
          <a:solidFill>
            <a:schemeClr val="tx1"/>
          </a:solidFill>
          <a:latin typeface="+mn-lt"/>
        </a:defRPr>
      </a:lvl5pPr>
      <a:lvl6pPr marL="2514600" indent="-228600" algn="l" rtl="0" fontAlgn="base">
        <a:spcBef>
          <a:spcPct val="20000"/>
        </a:spcBef>
        <a:spcAft>
          <a:spcPct val="0"/>
        </a:spcAft>
        <a:buClr>
          <a:schemeClr val="hlink"/>
        </a:buClr>
        <a:buSzPct val="100000"/>
        <a:buChar char="–"/>
        <a:defRPr sz="2000">
          <a:solidFill>
            <a:schemeClr val="tx1"/>
          </a:solidFill>
          <a:latin typeface="+mn-lt"/>
        </a:defRPr>
      </a:lvl6pPr>
      <a:lvl7pPr marL="2971800" indent="-228600" algn="l" rtl="0" fontAlgn="base">
        <a:spcBef>
          <a:spcPct val="20000"/>
        </a:spcBef>
        <a:spcAft>
          <a:spcPct val="0"/>
        </a:spcAft>
        <a:buClr>
          <a:schemeClr val="hlink"/>
        </a:buClr>
        <a:buSzPct val="100000"/>
        <a:buChar char="–"/>
        <a:defRPr sz="2000">
          <a:solidFill>
            <a:schemeClr val="tx1"/>
          </a:solidFill>
          <a:latin typeface="+mn-lt"/>
        </a:defRPr>
      </a:lvl7pPr>
      <a:lvl8pPr marL="3429000" indent="-228600" algn="l" rtl="0" fontAlgn="base">
        <a:spcBef>
          <a:spcPct val="20000"/>
        </a:spcBef>
        <a:spcAft>
          <a:spcPct val="0"/>
        </a:spcAft>
        <a:buClr>
          <a:schemeClr val="hlink"/>
        </a:buClr>
        <a:buSzPct val="100000"/>
        <a:buChar char="–"/>
        <a:defRPr sz="2000">
          <a:solidFill>
            <a:schemeClr val="tx1"/>
          </a:solidFill>
          <a:latin typeface="+mn-lt"/>
        </a:defRPr>
      </a:lvl8pPr>
      <a:lvl9pPr marL="3886200" indent="-228600" algn="l" rtl="0" fontAlgn="base">
        <a:spcBef>
          <a:spcPct val="20000"/>
        </a:spcBef>
        <a:spcAft>
          <a:spcPct val="0"/>
        </a:spcAft>
        <a:buClr>
          <a:schemeClr val="hlink"/>
        </a:buClr>
        <a:buSzPct val="100000"/>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3.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openxmlformats.org/officeDocument/2006/relationships/image" Target="../media/image2.emf"/><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3.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openxmlformats.org/officeDocument/2006/relationships/image" Target="../media/image2.emf"/><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3.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openxmlformats.org/officeDocument/2006/relationships/image" Target="../media/image2.emf"/><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3.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openxmlformats.org/officeDocument/2006/relationships/image" Target="../media/image2.emf"/><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3.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openxmlformats.org/officeDocument/2006/relationships/image" Target="../media/image2.emf"/><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3.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openxmlformats.org/officeDocument/2006/relationships/image" Target="../media/image2.emf"/><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3.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openxmlformats.org/officeDocument/2006/relationships/image" Target="../media/image2.emf"/><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abc.vvsu.ru/"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214290"/>
            <a:ext cx="8343928" cy="1643074"/>
          </a:xfrm>
        </p:spPr>
        <p:txBody>
          <a:bodyPr/>
          <a:lstStyle/>
          <a:p>
            <a:pPr algn="ctr">
              <a:spcAft>
                <a:spcPts val="1600"/>
              </a:spcAft>
            </a:pPr>
            <a:r>
              <a:rPr lang="ru-RU" dirty="0" smtClean="0"/>
              <a:t>Василенко Марина </a:t>
            </a:r>
            <a:r>
              <a:rPr lang="ru-RU" dirty="0" smtClean="0"/>
              <a:t>Евгеньевна</a:t>
            </a:r>
            <a:br>
              <a:rPr lang="ru-RU" dirty="0" smtClean="0"/>
            </a:br>
            <a:r>
              <a:rPr lang="ru-RU" dirty="0" smtClean="0"/>
              <a:t/>
            </a:r>
            <a:br>
              <a:rPr lang="ru-RU" dirty="0" smtClean="0"/>
            </a:br>
            <a:r>
              <a:rPr lang="ru-RU" sz="2800" b="0" dirty="0" smtClean="0">
                <a:solidFill>
                  <a:srgbClr val="EAEAEA"/>
                </a:solidFill>
                <a:effectLst>
                  <a:outerShdw blurRad="38100" dist="38100" dir="2700000" algn="tl">
                    <a:srgbClr val="000000"/>
                  </a:outerShdw>
                </a:effectLst>
                <a:latin typeface="Arial"/>
                <a:ea typeface="+mn-ea"/>
                <a:cs typeface="+mn-cs"/>
              </a:rPr>
              <a:t> Кандидат экономических наук, доцент кафедры </a:t>
            </a:r>
            <a:r>
              <a:rPr lang="ru-RU" sz="2800" b="0" dirty="0" err="1" smtClean="0">
                <a:solidFill>
                  <a:srgbClr val="EAEAEA"/>
                </a:solidFill>
                <a:effectLst>
                  <a:outerShdw blurRad="38100" dist="38100" dir="2700000" algn="tl">
                    <a:srgbClr val="000000"/>
                  </a:outerShdw>
                </a:effectLst>
                <a:latin typeface="Arial"/>
                <a:ea typeface="+mn-ea"/>
                <a:cs typeface="+mn-cs"/>
              </a:rPr>
              <a:t>БУиА</a:t>
            </a:r>
            <a:endParaRPr lang="ru-RU" dirty="0"/>
          </a:p>
        </p:txBody>
      </p:sp>
      <p:sp>
        <p:nvSpPr>
          <p:cNvPr id="3" name="Содержимое 2"/>
          <p:cNvSpPr>
            <a:spLocks noGrp="1"/>
          </p:cNvSpPr>
          <p:nvPr>
            <p:ph idx="1"/>
          </p:nvPr>
        </p:nvSpPr>
        <p:spPr>
          <a:xfrm>
            <a:off x="357158" y="3500438"/>
            <a:ext cx="8558242" cy="2286016"/>
          </a:xfrm>
        </p:spPr>
        <p:txBody>
          <a:bodyPr/>
          <a:lstStyle/>
          <a:p>
            <a:pPr algn="ctr">
              <a:buClr>
                <a:srgbClr val="CCECFF"/>
              </a:buClr>
              <a:buSzPct val="115000"/>
              <a:buNone/>
            </a:pPr>
            <a:r>
              <a:rPr lang="ru-RU" sz="5400" dirty="0" smtClean="0">
                <a:solidFill>
                  <a:srgbClr val="EAEAEA"/>
                </a:solidFill>
                <a:effectLst>
                  <a:outerShdw blurRad="38100" dist="38100" dir="2700000" algn="tl">
                    <a:srgbClr val="000000"/>
                  </a:outerShdw>
                </a:effectLst>
              </a:rPr>
              <a:t>МСФО</a:t>
            </a:r>
          </a:p>
          <a:p>
            <a:pPr algn="ctr">
              <a:buNone/>
            </a:pPr>
            <a:endParaRPr lang="ru-RU" dirty="0"/>
          </a:p>
        </p:txBody>
      </p:sp>
      <p:sp>
        <p:nvSpPr>
          <p:cNvPr id="4" name="Дата 3"/>
          <p:cNvSpPr>
            <a:spLocks noGrp="1"/>
          </p:cNvSpPr>
          <p:nvPr>
            <p:ph type="dt" sz="half" idx="10"/>
          </p:nvPr>
        </p:nvSpPr>
        <p:spPr/>
        <p:txBody>
          <a:bodyPr/>
          <a:lstStyle/>
          <a:p>
            <a:fld id="{DDCAC184-1D0C-4886-9337-A9AF45D00834}" type="datetime1">
              <a:rPr lang="ru-RU" smtClean="0"/>
              <a:t>25.12.2008</a:t>
            </a:fld>
            <a:endParaRPr lang="ru-RU"/>
          </a:p>
        </p:txBody>
      </p:sp>
      <p:sp>
        <p:nvSpPr>
          <p:cNvPr id="5" name="Номер слайда 4"/>
          <p:cNvSpPr>
            <a:spLocks noGrp="1"/>
          </p:cNvSpPr>
          <p:nvPr>
            <p:ph type="sldNum" sz="quarter" idx="12"/>
          </p:nvPr>
        </p:nvSpPr>
        <p:spPr/>
        <p:txBody>
          <a:bodyPr/>
          <a:lstStyle/>
          <a:p>
            <a:fld id="{9D31E588-5EE9-4DF2-B1AB-A8311D780ED4}" type="slidenum">
              <a:rPr lang="ru-RU" smtClean="0"/>
              <a:pPr/>
              <a:t>1</a:t>
            </a:fld>
            <a:endParaRPr lang="ru-RU"/>
          </a:p>
        </p:txBody>
      </p:sp>
      <p:pic>
        <p:nvPicPr>
          <p:cNvPr id="6" name="Рисунок 5" descr="Рисунок1.png"/>
          <p:cNvPicPr>
            <a:picLocks noChangeAspect="1"/>
          </p:cNvPicPr>
          <p:nvPr/>
        </p:nvPicPr>
        <p:blipFill>
          <a:blip r:embed="rId3"/>
          <a:stretch>
            <a:fillRect/>
          </a:stretch>
        </p:blipFill>
        <p:spPr>
          <a:xfrm>
            <a:off x="7358082" y="6072206"/>
            <a:ext cx="1310532" cy="481544"/>
          </a:xfrm>
          <a:prstGeom prst="rect">
            <a:avLst/>
          </a:prstGeom>
        </p:spPr>
      </p:pic>
      <p:sp>
        <p:nvSpPr>
          <p:cNvPr id="7" name="Нижний колонтитул 6"/>
          <p:cNvSpPr>
            <a:spLocks noGrp="1"/>
          </p:cNvSpPr>
          <p:nvPr>
            <p:ph type="ftr" sz="quarter" idx="11"/>
          </p:nvPr>
        </p:nvSpPr>
        <p:spPr/>
        <p:txBody>
          <a:bodyPr/>
          <a:lstStyle/>
          <a:p>
            <a:r>
              <a:rPr lang="ru-RU" smtClean="0"/>
              <a:t>Василенко М.Е.</a:t>
            </a:r>
            <a:endParaRPr lang="ru-RU"/>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1643050"/>
            <a:ext cx="8629680" cy="4286280"/>
          </a:xfrm>
        </p:spPr>
        <p:txBody>
          <a:bodyPr/>
          <a:lstStyle/>
          <a:p>
            <a:pPr algn="ctr">
              <a:buNone/>
            </a:pPr>
            <a:r>
              <a:rPr lang="ru-RU" sz="4800" dirty="0" smtClean="0">
                <a:solidFill>
                  <a:srgbClr val="FFFFFF"/>
                </a:solidFill>
                <a:effectLst>
                  <a:outerShdw blurRad="38100" dist="38100" dir="2700000" algn="tl">
                    <a:srgbClr val="000000"/>
                  </a:outerShdw>
                </a:effectLst>
                <a:ea typeface="+mj-ea"/>
                <a:cs typeface="+mj-cs"/>
              </a:rPr>
              <a:t>Тема: Система стандартов КМСФО</a:t>
            </a:r>
            <a:endParaRPr lang="ru-RU" dirty="0"/>
          </a:p>
        </p:txBody>
      </p:sp>
      <p:sp>
        <p:nvSpPr>
          <p:cNvPr id="4" name="Дата 3"/>
          <p:cNvSpPr>
            <a:spLocks noGrp="1"/>
          </p:cNvSpPr>
          <p:nvPr>
            <p:ph type="dt" sz="half" idx="10"/>
          </p:nvPr>
        </p:nvSpPr>
        <p:spPr/>
        <p:txBody>
          <a:bodyPr/>
          <a:lstStyle/>
          <a:p>
            <a:fld id="{95FA1B4F-4614-4796-8787-14A2806932BC}" type="datetime1">
              <a:rPr lang="ru-RU" smtClean="0"/>
              <a:t>25.12.2008</a:t>
            </a:fld>
            <a:endParaRPr lang="ru-RU"/>
          </a:p>
        </p:txBody>
      </p:sp>
      <p:sp>
        <p:nvSpPr>
          <p:cNvPr id="5" name="Нижний колонтитул 4"/>
          <p:cNvSpPr>
            <a:spLocks noGrp="1"/>
          </p:cNvSpPr>
          <p:nvPr>
            <p:ph type="ftr" sz="quarter" idx="11"/>
          </p:nvPr>
        </p:nvSpPr>
        <p:spPr/>
        <p:txBody>
          <a:bodyPr/>
          <a:lstStyle/>
          <a:p>
            <a:r>
              <a:rPr lang="ru-RU" smtClean="0"/>
              <a:t>Василенко М.Е.</a:t>
            </a:r>
            <a:endParaRPr lang="ru-RU"/>
          </a:p>
        </p:txBody>
      </p:sp>
      <p:sp>
        <p:nvSpPr>
          <p:cNvPr id="6" name="Номер слайда 5"/>
          <p:cNvSpPr>
            <a:spLocks noGrp="1"/>
          </p:cNvSpPr>
          <p:nvPr>
            <p:ph type="sldNum" sz="quarter" idx="12"/>
          </p:nvPr>
        </p:nvSpPr>
        <p:spPr/>
        <p:txBody>
          <a:bodyPr/>
          <a:lstStyle/>
          <a:p>
            <a:fld id="{9D31E588-5EE9-4DF2-B1AB-A8311D780ED4}" type="slidenum">
              <a:rPr lang="ru-RU" smtClean="0"/>
              <a:pPr/>
              <a:t>2</a:t>
            </a:fld>
            <a:endParaRPr lang="ru-RU"/>
          </a:p>
        </p:txBody>
      </p:sp>
      <p:pic>
        <p:nvPicPr>
          <p:cNvPr id="8" name="Рисунок 7" descr="Рисунок1.png"/>
          <p:cNvPicPr>
            <a:picLocks noChangeAspect="1"/>
          </p:cNvPicPr>
          <p:nvPr/>
        </p:nvPicPr>
        <p:blipFill>
          <a:blip r:embed="rId2"/>
          <a:stretch>
            <a:fillRect/>
          </a:stretch>
        </p:blipFill>
        <p:spPr>
          <a:xfrm>
            <a:off x="7358082" y="6072206"/>
            <a:ext cx="1310532" cy="481544"/>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609600"/>
            <a:ext cx="8486804" cy="1143000"/>
          </a:xfrm>
        </p:spPr>
        <p:txBody>
          <a:bodyPr/>
          <a:lstStyle/>
          <a:p>
            <a:pPr algn="ctr"/>
            <a:r>
              <a:rPr lang="ru-RU" dirty="0" smtClean="0"/>
              <a:t>Содержание:</a:t>
            </a:r>
            <a:endParaRPr lang="ru-RU" dirty="0"/>
          </a:p>
        </p:txBody>
      </p:sp>
      <p:sp>
        <p:nvSpPr>
          <p:cNvPr id="3" name="Содержимое 2"/>
          <p:cNvSpPr>
            <a:spLocks noGrp="1"/>
          </p:cNvSpPr>
          <p:nvPr>
            <p:ph idx="1"/>
          </p:nvPr>
        </p:nvSpPr>
        <p:spPr>
          <a:xfrm>
            <a:off x="357158" y="1714488"/>
            <a:ext cx="8558242" cy="4381512"/>
          </a:xfrm>
        </p:spPr>
        <p:txBody>
          <a:bodyPr/>
          <a:lstStyle/>
          <a:p>
            <a:r>
              <a:rPr lang="ru-RU" dirty="0" smtClean="0"/>
              <a:t>История КМСФО;</a:t>
            </a:r>
          </a:p>
          <a:p>
            <a:r>
              <a:rPr lang="ru-RU" dirty="0" smtClean="0"/>
              <a:t>Цели и задачи КМСФО;</a:t>
            </a:r>
          </a:p>
          <a:p>
            <a:r>
              <a:rPr lang="ru-RU" dirty="0" smtClean="0"/>
              <a:t>Организационная структура КМСФО;</a:t>
            </a:r>
          </a:p>
          <a:p>
            <a:r>
              <a:rPr lang="ru-RU" dirty="0" smtClean="0"/>
              <a:t>Источники финансирования КМСФО;</a:t>
            </a:r>
          </a:p>
          <a:p>
            <a:r>
              <a:rPr lang="ru-RU" dirty="0" smtClean="0"/>
              <a:t>Модель работы КМСФО.</a:t>
            </a:r>
            <a:endParaRPr lang="ru-RU" dirty="0"/>
          </a:p>
        </p:txBody>
      </p:sp>
      <p:sp>
        <p:nvSpPr>
          <p:cNvPr id="4" name="Дата 3"/>
          <p:cNvSpPr>
            <a:spLocks noGrp="1"/>
          </p:cNvSpPr>
          <p:nvPr>
            <p:ph type="dt" sz="half" idx="10"/>
          </p:nvPr>
        </p:nvSpPr>
        <p:spPr/>
        <p:txBody>
          <a:bodyPr/>
          <a:lstStyle/>
          <a:p>
            <a:fld id="{95FA1B4F-4614-4796-8787-14A2806932BC}" type="datetime1">
              <a:rPr lang="ru-RU" smtClean="0"/>
              <a:t>25.12.2008</a:t>
            </a:fld>
            <a:endParaRPr lang="ru-RU"/>
          </a:p>
        </p:txBody>
      </p:sp>
      <p:sp>
        <p:nvSpPr>
          <p:cNvPr id="5" name="Нижний колонтитул 4"/>
          <p:cNvSpPr>
            <a:spLocks noGrp="1"/>
          </p:cNvSpPr>
          <p:nvPr>
            <p:ph type="ftr" sz="quarter" idx="11"/>
          </p:nvPr>
        </p:nvSpPr>
        <p:spPr/>
        <p:txBody>
          <a:bodyPr/>
          <a:lstStyle/>
          <a:p>
            <a:r>
              <a:rPr lang="ru-RU" smtClean="0"/>
              <a:t>Василенко М.Е.</a:t>
            </a:r>
            <a:endParaRPr lang="ru-RU"/>
          </a:p>
        </p:txBody>
      </p:sp>
      <p:sp>
        <p:nvSpPr>
          <p:cNvPr id="6" name="Номер слайда 5"/>
          <p:cNvSpPr>
            <a:spLocks noGrp="1"/>
          </p:cNvSpPr>
          <p:nvPr>
            <p:ph type="sldNum" sz="quarter" idx="12"/>
          </p:nvPr>
        </p:nvSpPr>
        <p:spPr/>
        <p:txBody>
          <a:bodyPr/>
          <a:lstStyle/>
          <a:p>
            <a:fld id="{9D31E588-5EE9-4DF2-B1AB-A8311D780ED4}" type="slidenum">
              <a:rPr lang="ru-RU" smtClean="0"/>
              <a:pPr/>
              <a:t>3</a:t>
            </a:fld>
            <a:endParaRPr lang="ru-RU"/>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19400" y="285728"/>
            <a:ext cx="6096000" cy="1643074"/>
          </a:xfrm>
        </p:spPr>
        <p:txBody>
          <a:bodyPr/>
          <a:lstStyle/>
          <a:p>
            <a:pPr algn="ctr"/>
            <a:r>
              <a:rPr kumimoji="1" lang="ru-RU" sz="2400" b="0" kern="1200" dirty="0" smtClean="0">
                <a:solidFill>
                  <a:srgbClr val="FFFFCC"/>
                </a:solidFill>
                <a:latin typeface="Times New Roman" pitchFamily="18" charset="0"/>
                <a:ea typeface="+mn-ea"/>
                <a:cs typeface="Times New Roman" pitchFamily="18" charset="0"/>
              </a:rPr>
              <a:t>Комитет по Международным Стандартам Финансовой Отчетности (КМСФО) </a:t>
            </a:r>
            <a:br>
              <a:rPr kumimoji="1" lang="ru-RU" sz="2400" b="0" kern="1200" dirty="0" smtClean="0">
                <a:solidFill>
                  <a:srgbClr val="FFFFCC"/>
                </a:solidFill>
                <a:latin typeface="Times New Roman" pitchFamily="18" charset="0"/>
                <a:ea typeface="+mn-ea"/>
                <a:cs typeface="Times New Roman" pitchFamily="18" charset="0"/>
              </a:rPr>
            </a:br>
            <a:r>
              <a:rPr kumimoji="1" lang="ru-RU" sz="2400" u="sng" kern="1200" dirty="0" smtClean="0">
                <a:solidFill>
                  <a:srgbClr val="FFFFCC"/>
                </a:solidFill>
                <a:latin typeface="Times New Roman" pitchFamily="18" charset="0"/>
                <a:ea typeface="+mn-ea"/>
                <a:cs typeface="Times New Roman" pitchFamily="18" charset="0"/>
              </a:rPr>
              <a:t>был основан  в 1973г</a:t>
            </a:r>
            <a:r>
              <a:rPr kumimoji="1" lang="ru-RU" sz="2400" b="0" kern="1200" dirty="0" smtClean="0">
                <a:solidFill>
                  <a:srgbClr val="FFFFCC"/>
                </a:solidFill>
                <a:latin typeface="Times New Roman" pitchFamily="18" charset="0"/>
                <a:ea typeface="+mn-ea"/>
                <a:cs typeface="Times New Roman" pitchFamily="18" charset="0"/>
              </a:rPr>
              <a:t/>
            </a:r>
            <a:br>
              <a:rPr kumimoji="1" lang="ru-RU" sz="2400" b="0" kern="1200" dirty="0" smtClean="0">
                <a:solidFill>
                  <a:srgbClr val="FFFFCC"/>
                </a:solidFill>
                <a:latin typeface="Times New Roman" pitchFamily="18" charset="0"/>
                <a:ea typeface="+mn-ea"/>
                <a:cs typeface="Times New Roman" pitchFamily="18" charset="0"/>
              </a:rPr>
            </a:br>
            <a:r>
              <a:rPr kumimoji="1" lang="ru-RU" sz="2400" b="0" kern="1200" dirty="0" smtClean="0">
                <a:solidFill>
                  <a:srgbClr val="FFFFCC"/>
                </a:solidFill>
                <a:latin typeface="Times New Roman" pitchFamily="18" charset="0"/>
                <a:ea typeface="+mn-ea"/>
                <a:cs typeface="Times New Roman" pitchFamily="18" charset="0"/>
              </a:rPr>
              <a:t> по соглашению между профессиональными организациями бухгалтеров разных стран</a:t>
            </a:r>
            <a:endParaRPr lang="ru-RU" dirty="0"/>
          </a:p>
        </p:txBody>
      </p:sp>
      <p:graphicFrame>
        <p:nvGraphicFramePr>
          <p:cNvPr id="6" name="Содержимое 5"/>
          <p:cNvGraphicFramePr>
            <a:graphicFrameLocks noGrp="1"/>
          </p:cNvGraphicFramePr>
          <p:nvPr>
            <p:ph idx="1"/>
          </p:nvPr>
        </p:nvGraphicFramePr>
        <p:xfrm>
          <a:off x="2819400" y="1981200"/>
          <a:ext cx="6096000"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Дата 3"/>
          <p:cNvSpPr>
            <a:spLocks noGrp="1"/>
          </p:cNvSpPr>
          <p:nvPr>
            <p:ph type="dt" sz="half" idx="10"/>
          </p:nvPr>
        </p:nvSpPr>
        <p:spPr/>
        <p:txBody>
          <a:bodyPr/>
          <a:lstStyle/>
          <a:p>
            <a:fld id="{D8130D1D-F86F-405E-8E99-29B632B649AC}" type="datetime1">
              <a:rPr lang="ru-RU" smtClean="0"/>
              <a:t>25.12.2008</a:t>
            </a:fld>
            <a:endParaRPr lang="ru-RU"/>
          </a:p>
        </p:txBody>
      </p:sp>
      <p:sp>
        <p:nvSpPr>
          <p:cNvPr id="5" name="Номер слайда 4"/>
          <p:cNvSpPr>
            <a:spLocks noGrp="1"/>
          </p:cNvSpPr>
          <p:nvPr>
            <p:ph type="sldNum" sz="quarter" idx="12"/>
          </p:nvPr>
        </p:nvSpPr>
        <p:spPr/>
        <p:txBody>
          <a:bodyPr/>
          <a:lstStyle/>
          <a:p>
            <a:fld id="{9D31E588-5EE9-4DF2-B1AB-A8311D780ED4}" type="slidenum">
              <a:rPr lang="ru-RU" smtClean="0"/>
              <a:pPr/>
              <a:t>4</a:t>
            </a:fld>
            <a:endParaRPr lang="ru-RU"/>
          </a:p>
        </p:txBody>
      </p:sp>
      <p:pic>
        <p:nvPicPr>
          <p:cNvPr id="7" name="Рисунок 6" descr="Рисунок1.png"/>
          <p:cNvPicPr>
            <a:picLocks noChangeAspect="1"/>
          </p:cNvPicPr>
          <p:nvPr/>
        </p:nvPicPr>
        <p:blipFill>
          <a:blip r:embed="rId6"/>
          <a:stretch>
            <a:fillRect/>
          </a:stretch>
        </p:blipFill>
        <p:spPr>
          <a:xfrm>
            <a:off x="7358082" y="6072206"/>
            <a:ext cx="1310532" cy="481544"/>
          </a:xfrm>
          <a:prstGeom prst="rect">
            <a:avLst/>
          </a:prstGeom>
        </p:spPr>
      </p:pic>
      <p:sp>
        <p:nvSpPr>
          <p:cNvPr id="8" name="Нижний колонтитул 7"/>
          <p:cNvSpPr>
            <a:spLocks noGrp="1"/>
          </p:cNvSpPr>
          <p:nvPr>
            <p:ph type="ftr" sz="quarter" idx="11"/>
          </p:nvPr>
        </p:nvSpPr>
        <p:spPr/>
        <p:txBody>
          <a:bodyPr/>
          <a:lstStyle/>
          <a:p>
            <a:r>
              <a:rPr lang="ru-RU" smtClean="0"/>
              <a:t>Василенко М.Е.</a:t>
            </a:r>
            <a:endParaRPr lang="ru-RU"/>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kumimoji="1" lang="ru-RU" sz="2400" u="sng" kern="1200" dirty="0">
                <a:solidFill>
                  <a:srgbClr val="FFFFCC"/>
                </a:solidFill>
                <a:latin typeface="Times New Roman" pitchFamily="18" charset="0"/>
                <a:ea typeface="+mn-ea"/>
                <a:cs typeface="Times New Roman" pitchFamily="18" charset="0"/>
              </a:rPr>
              <a:t>В 1987 г. </a:t>
            </a:r>
            <a:r>
              <a:rPr kumimoji="1" lang="ru-RU" sz="2400" b="0" kern="1200" dirty="0" smtClean="0">
                <a:solidFill>
                  <a:srgbClr val="FFFFCC"/>
                </a:solidFill>
                <a:latin typeface="Times New Roman" pitchFamily="18" charset="0"/>
                <a:ea typeface="+mn-ea"/>
                <a:cs typeface="Times New Roman" pitchFamily="18" charset="0"/>
              </a:rPr>
              <a:t/>
            </a:r>
            <a:br>
              <a:rPr kumimoji="1" lang="ru-RU" sz="2400" b="0" kern="1200" dirty="0" smtClean="0">
                <a:solidFill>
                  <a:srgbClr val="FFFFCC"/>
                </a:solidFill>
                <a:latin typeface="Times New Roman" pitchFamily="18" charset="0"/>
                <a:ea typeface="+mn-ea"/>
                <a:cs typeface="Times New Roman" pitchFamily="18" charset="0"/>
              </a:rPr>
            </a:br>
            <a:r>
              <a:rPr kumimoji="1" lang="ru-RU" sz="2400" b="0" kern="1200" dirty="0" smtClean="0">
                <a:solidFill>
                  <a:srgbClr val="FFFFCC"/>
                </a:solidFill>
                <a:latin typeface="Times New Roman" pitchFamily="18" charset="0"/>
                <a:ea typeface="+mn-ea"/>
                <a:cs typeface="Times New Roman" pitchFamily="18" charset="0"/>
              </a:rPr>
              <a:t>началось </a:t>
            </a:r>
            <a:r>
              <a:rPr kumimoji="1" lang="ru-RU" sz="2400" b="0" kern="1200" dirty="0">
                <a:solidFill>
                  <a:srgbClr val="FFFFCC"/>
                </a:solidFill>
                <a:latin typeface="Times New Roman" pitchFamily="18" charset="0"/>
                <a:ea typeface="+mn-ea"/>
                <a:cs typeface="Times New Roman" pitchFamily="18" charset="0"/>
              </a:rPr>
              <a:t>сотрудничество КМСФО с Международной организацией комиссий по ценным бумагам (МОКЦБ).</a:t>
            </a:r>
            <a:endParaRPr lang="ru-RU" dirty="0"/>
          </a:p>
        </p:txBody>
      </p:sp>
      <p:graphicFrame>
        <p:nvGraphicFramePr>
          <p:cNvPr id="6" name="Содержимое 5"/>
          <p:cNvGraphicFramePr>
            <a:graphicFrameLocks noGrp="1"/>
          </p:cNvGraphicFramePr>
          <p:nvPr>
            <p:ph idx="1"/>
          </p:nvPr>
        </p:nvGraphicFramePr>
        <p:xfrm>
          <a:off x="2819400" y="1981200"/>
          <a:ext cx="6096000"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Дата 3"/>
          <p:cNvSpPr>
            <a:spLocks noGrp="1"/>
          </p:cNvSpPr>
          <p:nvPr>
            <p:ph type="dt" sz="half" idx="10"/>
          </p:nvPr>
        </p:nvSpPr>
        <p:spPr/>
        <p:txBody>
          <a:bodyPr/>
          <a:lstStyle/>
          <a:p>
            <a:fld id="{FB3B5E21-F009-4AD6-989F-890C3C1153FB}" type="datetime1">
              <a:rPr lang="ru-RU" smtClean="0"/>
              <a:t>25.12.2008</a:t>
            </a:fld>
            <a:endParaRPr lang="ru-RU"/>
          </a:p>
        </p:txBody>
      </p:sp>
      <p:sp>
        <p:nvSpPr>
          <p:cNvPr id="5" name="Номер слайда 4"/>
          <p:cNvSpPr>
            <a:spLocks noGrp="1"/>
          </p:cNvSpPr>
          <p:nvPr>
            <p:ph type="sldNum" sz="quarter" idx="12"/>
          </p:nvPr>
        </p:nvSpPr>
        <p:spPr/>
        <p:txBody>
          <a:bodyPr/>
          <a:lstStyle/>
          <a:p>
            <a:fld id="{9D31E588-5EE9-4DF2-B1AB-A8311D780ED4}" type="slidenum">
              <a:rPr lang="ru-RU" smtClean="0"/>
              <a:pPr/>
              <a:t>5</a:t>
            </a:fld>
            <a:endParaRPr lang="ru-RU"/>
          </a:p>
        </p:txBody>
      </p:sp>
      <p:grpSp>
        <p:nvGrpSpPr>
          <p:cNvPr id="7" name="Group 4"/>
          <p:cNvGrpSpPr>
            <a:grpSpLocks/>
          </p:cNvGrpSpPr>
          <p:nvPr/>
        </p:nvGrpSpPr>
        <p:grpSpPr bwMode="auto">
          <a:xfrm>
            <a:off x="7286644" y="6143644"/>
            <a:ext cx="1295400" cy="466725"/>
            <a:chOff x="4513" y="3725"/>
            <a:chExt cx="816" cy="294"/>
          </a:xfrm>
        </p:grpSpPr>
        <p:pic>
          <p:nvPicPr>
            <p:cNvPr id="8" name="Picture 5"/>
            <p:cNvPicPr>
              <a:picLocks noChangeAspect="1" noChangeArrowheads="1"/>
            </p:cNvPicPr>
            <p:nvPr/>
          </p:nvPicPr>
          <p:blipFill>
            <a:blip r:embed="rId6"/>
            <a:srcRect/>
            <a:stretch>
              <a:fillRect/>
            </a:stretch>
          </p:blipFill>
          <p:spPr bwMode="auto">
            <a:xfrm>
              <a:off x="4876" y="3884"/>
              <a:ext cx="453" cy="135"/>
            </a:xfrm>
            <a:prstGeom prst="rect">
              <a:avLst/>
            </a:prstGeom>
            <a:noFill/>
            <a:ln w="9525">
              <a:noFill/>
              <a:miter lim="800000"/>
              <a:headEnd/>
              <a:tailEnd/>
            </a:ln>
            <a:effectLst/>
          </p:spPr>
        </p:pic>
        <p:pic>
          <p:nvPicPr>
            <p:cNvPr id="9" name="Picture 6" descr="Untitled-1"/>
            <p:cNvPicPr>
              <a:picLocks noChangeAspect="1" noChangeArrowheads="1"/>
            </p:cNvPicPr>
            <p:nvPr/>
          </p:nvPicPr>
          <p:blipFill>
            <a:blip r:embed="rId7" cstate="print"/>
            <a:srcRect/>
            <a:stretch>
              <a:fillRect/>
            </a:stretch>
          </p:blipFill>
          <p:spPr bwMode="auto">
            <a:xfrm>
              <a:off x="4513" y="3725"/>
              <a:ext cx="554" cy="261"/>
            </a:xfrm>
            <a:prstGeom prst="rect">
              <a:avLst/>
            </a:prstGeom>
            <a:noFill/>
          </p:spPr>
        </p:pic>
      </p:grpSp>
      <p:sp>
        <p:nvSpPr>
          <p:cNvPr id="10" name="Нижний колонтитул 9"/>
          <p:cNvSpPr>
            <a:spLocks noGrp="1"/>
          </p:cNvSpPr>
          <p:nvPr>
            <p:ph type="ftr" sz="quarter" idx="11"/>
          </p:nvPr>
        </p:nvSpPr>
        <p:spPr/>
        <p:txBody>
          <a:bodyPr/>
          <a:lstStyle/>
          <a:p>
            <a:r>
              <a:rPr lang="ru-RU" smtClean="0"/>
              <a:t>Василенко М.Е.</a:t>
            </a:r>
            <a:endParaRPr lang="ru-RU"/>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1" lang="ru-RU" sz="2400" b="0" kern="1200" dirty="0">
                <a:solidFill>
                  <a:srgbClr val="FFFFCC"/>
                </a:solidFill>
                <a:latin typeface="Times New Roman" pitchFamily="18" charset="0"/>
                <a:ea typeface="+mn-ea"/>
                <a:cs typeface="Times New Roman" pitchFamily="18" charset="0"/>
              </a:rPr>
              <a:t>В</a:t>
            </a:r>
            <a:r>
              <a:rPr kumimoji="1" lang="ru-RU" sz="2400" b="0" kern="1200" dirty="0" smtClean="0">
                <a:solidFill>
                  <a:srgbClr val="FFFFCC"/>
                </a:solidFill>
                <a:latin typeface="Times New Roman" pitchFamily="18" charset="0"/>
                <a:ea typeface="+mn-ea"/>
                <a:cs typeface="Times New Roman" pitchFamily="18" charset="0"/>
              </a:rPr>
              <a:t> </a:t>
            </a:r>
            <a:r>
              <a:rPr kumimoji="1" lang="ru-RU" sz="2400" b="0" kern="1200" dirty="0">
                <a:solidFill>
                  <a:srgbClr val="FFFFCC"/>
                </a:solidFill>
                <a:latin typeface="Times New Roman" pitchFamily="18" charset="0"/>
                <a:ea typeface="+mn-ea"/>
                <a:cs typeface="Times New Roman" pitchFamily="18" charset="0"/>
              </a:rPr>
              <a:t>1993 г. между КМСФО и МОКЦБ было подписано соглашение, в соответствии с которым, компании, желающие получить котировку на фондовой бирже, должны составлять отчетность в соответствии с международными стандартами учета.</a:t>
            </a:r>
            <a:endParaRPr lang="ru-RU" dirty="0"/>
          </a:p>
        </p:txBody>
      </p:sp>
      <p:graphicFrame>
        <p:nvGraphicFramePr>
          <p:cNvPr id="6" name="Содержимое 5"/>
          <p:cNvGraphicFramePr>
            <a:graphicFrameLocks noGrp="1"/>
          </p:cNvGraphicFramePr>
          <p:nvPr>
            <p:ph idx="1"/>
          </p:nvPr>
        </p:nvGraphicFramePr>
        <p:xfrm>
          <a:off x="2819400" y="1981200"/>
          <a:ext cx="6096000"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Дата 3"/>
          <p:cNvSpPr>
            <a:spLocks noGrp="1"/>
          </p:cNvSpPr>
          <p:nvPr>
            <p:ph type="dt" sz="half" idx="10"/>
          </p:nvPr>
        </p:nvSpPr>
        <p:spPr/>
        <p:txBody>
          <a:bodyPr/>
          <a:lstStyle/>
          <a:p>
            <a:fld id="{E9FB2F7E-4DC0-4D88-8160-DB0384D4927E}" type="datetime1">
              <a:rPr lang="ru-RU" smtClean="0"/>
              <a:t>25.12.2008</a:t>
            </a:fld>
            <a:endParaRPr lang="ru-RU"/>
          </a:p>
        </p:txBody>
      </p:sp>
      <p:sp>
        <p:nvSpPr>
          <p:cNvPr id="5" name="Номер слайда 4"/>
          <p:cNvSpPr>
            <a:spLocks noGrp="1"/>
          </p:cNvSpPr>
          <p:nvPr>
            <p:ph type="sldNum" sz="quarter" idx="12"/>
          </p:nvPr>
        </p:nvSpPr>
        <p:spPr/>
        <p:txBody>
          <a:bodyPr/>
          <a:lstStyle/>
          <a:p>
            <a:fld id="{9D31E588-5EE9-4DF2-B1AB-A8311D780ED4}" type="slidenum">
              <a:rPr lang="ru-RU" smtClean="0"/>
              <a:pPr/>
              <a:t>6</a:t>
            </a:fld>
            <a:endParaRPr lang="ru-RU"/>
          </a:p>
        </p:txBody>
      </p:sp>
      <p:grpSp>
        <p:nvGrpSpPr>
          <p:cNvPr id="7" name="Group 4"/>
          <p:cNvGrpSpPr>
            <a:grpSpLocks/>
          </p:cNvGrpSpPr>
          <p:nvPr/>
        </p:nvGrpSpPr>
        <p:grpSpPr bwMode="auto">
          <a:xfrm>
            <a:off x="7164388" y="5913438"/>
            <a:ext cx="1295400" cy="466725"/>
            <a:chOff x="4513" y="3725"/>
            <a:chExt cx="816" cy="294"/>
          </a:xfrm>
        </p:grpSpPr>
        <p:pic>
          <p:nvPicPr>
            <p:cNvPr id="8" name="Picture 5"/>
            <p:cNvPicPr>
              <a:picLocks noChangeAspect="1" noChangeArrowheads="1"/>
            </p:cNvPicPr>
            <p:nvPr/>
          </p:nvPicPr>
          <p:blipFill>
            <a:blip r:embed="rId6"/>
            <a:srcRect/>
            <a:stretch>
              <a:fillRect/>
            </a:stretch>
          </p:blipFill>
          <p:spPr bwMode="auto">
            <a:xfrm>
              <a:off x="4876" y="3884"/>
              <a:ext cx="453" cy="135"/>
            </a:xfrm>
            <a:prstGeom prst="rect">
              <a:avLst/>
            </a:prstGeom>
            <a:noFill/>
            <a:ln w="9525">
              <a:noFill/>
              <a:miter lim="800000"/>
              <a:headEnd/>
              <a:tailEnd/>
            </a:ln>
            <a:effectLst/>
          </p:spPr>
        </p:pic>
        <p:pic>
          <p:nvPicPr>
            <p:cNvPr id="9" name="Picture 6" descr="Untitled-1"/>
            <p:cNvPicPr>
              <a:picLocks noChangeAspect="1" noChangeArrowheads="1"/>
            </p:cNvPicPr>
            <p:nvPr/>
          </p:nvPicPr>
          <p:blipFill>
            <a:blip r:embed="rId7" cstate="print"/>
            <a:srcRect/>
            <a:stretch>
              <a:fillRect/>
            </a:stretch>
          </p:blipFill>
          <p:spPr bwMode="auto">
            <a:xfrm>
              <a:off x="4513" y="3725"/>
              <a:ext cx="554" cy="261"/>
            </a:xfrm>
            <a:prstGeom prst="rect">
              <a:avLst/>
            </a:prstGeom>
            <a:noFill/>
          </p:spPr>
        </p:pic>
      </p:grpSp>
      <p:sp>
        <p:nvSpPr>
          <p:cNvPr id="10" name="Нижний колонтитул 9"/>
          <p:cNvSpPr>
            <a:spLocks noGrp="1"/>
          </p:cNvSpPr>
          <p:nvPr>
            <p:ph type="ftr" sz="quarter" idx="11"/>
          </p:nvPr>
        </p:nvSpPr>
        <p:spPr/>
        <p:txBody>
          <a:bodyPr/>
          <a:lstStyle/>
          <a:p>
            <a:r>
              <a:rPr lang="ru-RU" smtClean="0"/>
              <a:t>Василенко М.Е.</a:t>
            </a:r>
            <a:endParaRPr lang="ru-RU"/>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1" lang="ru-RU" sz="2400" b="0" kern="1200" dirty="0" smtClean="0">
                <a:solidFill>
                  <a:srgbClr val="FFFFCC"/>
                </a:solidFill>
                <a:latin typeface="Times New Roman" pitchFamily="18" charset="0"/>
                <a:ea typeface="+mn-ea"/>
                <a:cs typeface="Times New Roman" pitchFamily="18" charset="0"/>
              </a:rPr>
              <a:t>Цель КМСФО : </a:t>
            </a:r>
            <a:r>
              <a:rPr kumimoji="1" lang="en-US" sz="2400" b="0" kern="1200" dirty="0" smtClean="0">
                <a:solidFill>
                  <a:srgbClr val="FFFFCC"/>
                </a:solidFill>
                <a:latin typeface="Times New Roman" pitchFamily="18" charset="0"/>
                <a:ea typeface="+mn-ea"/>
                <a:cs typeface="Times New Roman" pitchFamily="18" charset="0"/>
              </a:rPr>
              <a:t>достижение </a:t>
            </a:r>
            <a:r>
              <a:rPr kumimoji="1" lang="en-US" sz="2400" b="0" kern="1200" dirty="0" err="1">
                <a:solidFill>
                  <a:srgbClr val="FFFFCC"/>
                </a:solidFill>
                <a:latin typeface="Times New Roman" pitchFamily="18" charset="0"/>
                <a:ea typeface="+mn-ea"/>
                <a:cs typeface="Times New Roman" pitchFamily="18" charset="0"/>
              </a:rPr>
              <a:t>единообразия</a:t>
            </a:r>
            <a:r>
              <a:rPr kumimoji="1" lang="en-US" sz="2400" b="0" kern="1200" dirty="0">
                <a:solidFill>
                  <a:srgbClr val="FFFFCC"/>
                </a:solidFill>
                <a:latin typeface="Times New Roman" pitchFamily="18" charset="0"/>
                <a:ea typeface="+mn-ea"/>
                <a:cs typeface="Times New Roman" pitchFamily="18" charset="0"/>
              </a:rPr>
              <a:t> </a:t>
            </a:r>
            <a:r>
              <a:rPr kumimoji="1" lang="en-US" sz="2400" b="0" kern="1200" dirty="0" err="1">
                <a:solidFill>
                  <a:srgbClr val="FFFFCC"/>
                </a:solidFill>
                <a:latin typeface="Times New Roman" pitchFamily="18" charset="0"/>
                <a:ea typeface="+mn-ea"/>
                <a:cs typeface="Times New Roman" pitchFamily="18" charset="0"/>
              </a:rPr>
              <a:t>учетных</a:t>
            </a:r>
            <a:r>
              <a:rPr kumimoji="1" lang="en-US" sz="2400" b="0" kern="1200" dirty="0">
                <a:solidFill>
                  <a:srgbClr val="FFFFCC"/>
                </a:solidFill>
                <a:latin typeface="Times New Roman" pitchFamily="18" charset="0"/>
                <a:ea typeface="+mn-ea"/>
                <a:cs typeface="Times New Roman" pitchFamily="18" charset="0"/>
              </a:rPr>
              <a:t> </a:t>
            </a:r>
            <a:r>
              <a:rPr kumimoji="1" lang="en-US" sz="2400" b="0" kern="1200" dirty="0" err="1">
                <a:solidFill>
                  <a:srgbClr val="FFFFCC"/>
                </a:solidFill>
                <a:latin typeface="Times New Roman" pitchFamily="18" charset="0"/>
                <a:ea typeface="+mn-ea"/>
                <a:cs typeface="Times New Roman" pitchFamily="18" charset="0"/>
              </a:rPr>
              <a:t>принципов</a:t>
            </a:r>
            <a:r>
              <a:rPr kumimoji="1" lang="en-US" sz="2400" b="0" kern="1200" dirty="0">
                <a:solidFill>
                  <a:srgbClr val="FFFFCC"/>
                </a:solidFill>
                <a:latin typeface="Times New Roman" pitchFamily="18" charset="0"/>
                <a:ea typeface="+mn-ea"/>
                <a:cs typeface="Times New Roman" pitchFamily="18" charset="0"/>
              </a:rPr>
              <a:t>, </a:t>
            </a:r>
            <a:r>
              <a:rPr kumimoji="1" lang="en-US" sz="2400" b="0" kern="1200" dirty="0" err="1">
                <a:solidFill>
                  <a:srgbClr val="FFFFCC"/>
                </a:solidFill>
                <a:latin typeface="Times New Roman" pitchFamily="18" charset="0"/>
                <a:ea typeface="+mn-ea"/>
                <a:cs typeface="Times New Roman" pitchFamily="18" charset="0"/>
              </a:rPr>
              <a:t>которыми</a:t>
            </a:r>
            <a:r>
              <a:rPr kumimoji="1" lang="en-US" sz="2400" b="0" kern="1200" dirty="0">
                <a:solidFill>
                  <a:srgbClr val="FFFFCC"/>
                </a:solidFill>
                <a:latin typeface="Times New Roman" pitchFamily="18" charset="0"/>
                <a:ea typeface="+mn-ea"/>
                <a:cs typeface="Times New Roman" pitchFamily="18" charset="0"/>
              </a:rPr>
              <a:t> </a:t>
            </a:r>
            <a:r>
              <a:rPr kumimoji="1" lang="en-US" sz="2400" b="0" kern="1200" dirty="0" err="1">
                <a:solidFill>
                  <a:srgbClr val="FFFFCC"/>
                </a:solidFill>
                <a:latin typeface="Times New Roman" pitchFamily="18" charset="0"/>
                <a:ea typeface="+mn-ea"/>
                <a:cs typeface="Times New Roman" pitchFamily="18" charset="0"/>
              </a:rPr>
              <a:t>пользуются</a:t>
            </a:r>
            <a:r>
              <a:rPr kumimoji="1" lang="en-US" sz="2400" b="0" kern="1200" dirty="0">
                <a:solidFill>
                  <a:srgbClr val="FFFFCC"/>
                </a:solidFill>
                <a:latin typeface="Times New Roman" pitchFamily="18" charset="0"/>
                <a:ea typeface="+mn-ea"/>
                <a:cs typeface="Times New Roman" pitchFamily="18" charset="0"/>
              </a:rPr>
              <a:t> </a:t>
            </a:r>
            <a:r>
              <a:rPr kumimoji="1" lang="en-US" sz="2400" b="0" kern="1200" dirty="0" err="1">
                <a:solidFill>
                  <a:srgbClr val="FFFFCC"/>
                </a:solidFill>
                <a:latin typeface="Times New Roman" pitchFamily="18" charset="0"/>
                <a:ea typeface="+mn-ea"/>
                <a:cs typeface="Times New Roman" pitchFamily="18" charset="0"/>
              </a:rPr>
              <a:t>предприятия</a:t>
            </a:r>
            <a:r>
              <a:rPr kumimoji="1" lang="en-US" sz="2400" b="0" kern="1200" dirty="0">
                <a:solidFill>
                  <a:srgbClr val="FFFFCC"/>
                </a:solidFill>
                <a:latin typeface="Times New Roman" pitchFamily="18" charset="0"/>
                <a:ea typeface="+mn-ea"/>
                <a:cs typeface="Times New Roman" pitchFamily="18" charset="0"/>
              </a:rPr>
              <a:t> и организации </a:t>
            </a:r>
            <a:r>
              <a:rPr kumimoji="1" lang="en-US" sz="2400" b="0" kern="1200" dirty="0" err="1">
                <a:solidFill>
                  <a:srgbClr val="FFFFCC"/>
                </a:solidFill>
                <a:latin typeface="Times New Roman" pitchFamily="18" charset="0"/>
                <a:ea typeface="+mn-ea"/>
                <a:cs typeface="Times New Roman" pitchFamily="18" charset="0"/>
              </a:rPr>
              <a:t>во</a:t>
            </a:r>
            <a:r>
              <a:rPr kumimoji="1" lang="en-US" sz="2400" b="0" kern="1200" dirty="0">
                <a:solidFill>
                  <a:srgbClr val="FFFFCC"/>
                </a:solidFill>
                <a:latin typeface="Times New Roman" pitchFamily="18" charset="0"/>
                <a:ea typeface="+mn-ea"/>
                <a:cs typeface="Times New Roman" pitchFamily="18" charset="0"/>
              </a:rPr>
              <a:t> </a:t>
            </a:r>
            <a:r>
              <a:rPr kumimoji="1" lang="en-US" sz="2400" b="0" kern="1200" dirty="0" err="1">
                <a:solidFill>
                  <a:srgbClr val="FFFFCC"/>
                </a:solidFill>
                <a:latin typeface="Times New Roman" pitchFamily="18" charset="0"/>
                <a:ea typeface="+mn-ea"/>
                <a:cs typeface="Times New Roman" pitchFamily="18" charset="0"/>
              </a:rPr>
              <a:t>всем</a:t>
            </a:r>
            <a:r>
              <a:rPr kumimoji="1" lang="en-US" sz="2400" b="0" kern="1200" dirty="0">
                <a:solidFill>
                  <a:srgbClr val="FFFFCC"/>
                </a:solidFill>
                <a:latin typeface="Times New Roman" pitchFamily="18" charset="0"/>
                <a:ea typeface="+mn-ea"/>
                <a:cs typeface="Times New Roman" pitchFamily="18" charset="0"/>
              </a:rPr>
              <a:t> </a:t>
            </a:r>
            <a:r>
              <a:rPr kumimoji="1" lang="en-US" sz="2400" b="0" kern="1200" dirty="0" err="1" smtClean="0">
                <a:solidFill>
                  <a:srgbClr val="FFFFCC"/>
                </a:solidFill>
                <a:latin typeface="Times New Roman" pitchFamily="18" charset="0"/>
                <a:ea typeface="+mn-ea"/>
                <a:cs typeface="Times New Roman" pitchFamily="18" charset="0"/>
              </a:rPr>
              <a:t>мире</a:t>
            </a:r>
            <a:r>
              <a:rPr kumimoji="1" lang="ru-RU" sz="2400" b="0" kern="1200" dirty="0" smtClean="0">
                <a:solidFill>
                  <a:srgbClr val="FFFFCC"/>
                </a:solidFill>
                <a:latin typeface="Times New Roman" pitchFamily="18" charset="0"/>
                <a:ea typeface="+mn-ea"/>
                <a:cs typeface="Times New Roman" pitchFamily="18" charset="0"/>
              </a:rPr>
              <a:t>, </a:t>
            </a:r>
            <a:r>
              <a:rPr kumimoji="1" lang="en-US" sz="2400" b="0" kern="1200" dirty="0" smtClean="0">
                <a:solidFill>
                  <a:srgbClr val="FFFFCC"/>
                </a:solidFill>
                <a:latin typeface="Times New Roman" pitchFamily="18" charset="0"/>
                <a:ea typeface="+mn-ea"/>
                <a:cs typeface="Times New Roman" pitchFamily="18" charset="0"/>
              </a:rPr>
              <a:t> </a:t>
            </a:r>
            <a:r>
              <a:rPr kumimoji="1" lang="en-US" sz="2400" b="0" kern="1200" dirty="0" err="1">
                <a:solidFill>
                  <a:srgbClr val="FFFFCC"/>
                </a:solidFill>
                <a:latin typeface="Times New Roman" pitchFamily="18" charset="0"/>
                <a:ea typeface="+mn-ea"/>
                <a:cs typeface="Times New Roman" pitchFamily="18" charset="0"/>
              </a:rPr>
              <a:t>для</a:t>
            </a:r>
            <a:r>
              <a:rPr kumimoji="1" lang="en-US" sz="2400" b="0" kern="1200" dirty="0">
                <a:solidFill>
                  <a:srgbClr val="FFFFCC"/>
                </a:solidFill>
                <a:latin typeface="Times New Roman" pitchFamily="18" charset="0"/>
                <a:ea typeface="+mn-ea"/>
                <a:cs typeface="Times New Roman" pitchFamily="18" charset="0"/>
              </a:rPr>
              <a:t> </a:t>
            </a:r>
            <a:r>
              <a:rPr kumimoji="1" lang="en-US" sz="2400" b="0" kern="1200" dirty="0" err="1">
                <a:solidFill>
                  <a:srgbClr val="FFFFCC"/>
                </a:solidFill>
                <a:latin typeface="Times New Roman" pitchFamily="18" charset="0"/>
                <a:ea typeface="+mn-ea"/>
                <a:cs typeface="Times New Roman" pitchFamily="18" charset="0"/>
              </a:rPr>
              <a:t>составления</a:t>
            </a:r>
            <a:r>
              <a:rPr kumimoji="1" lang="en-US" sz="2400" b="0" kern="1200" dirty="0">
                <a:solidFill>
                  <a:srgbClr val="FFFFCC"/>
                </a:solidFill>
                <a:latin typeface="Times New Roman" pitchFamily="18" charset="0"/>
                <a:ea typeface="+mn-ea"/>
                <a:cs typeface="Times New Roman" pitchFamily="18" charset="0"/>
              </a:rPr>
              <a:t> </a:t>
            </a:r>
            <a:r>
              <a:rPr kumimoji="1" lang="en-US" sz="2400" b="0" kern="1200" dirty="0" err="1">
                <a:solidFill>
                  <a:srgbClr val="FFFFCC"/>
                </a:solidFill>
                <a:latin typeface="Times New Roman" pitchFamily="18" charset="0"/>
                <a:ea typeface="+mn-ea"/>
                <a:cs typeface="Times New Roman" pitchFamily="18" charset="0"/>
              </a:rPr>
              <a:t>финансовой</a:t>
            </a:r>
            <a:r>
              <a:rPr kumimoji="1" lang="en-US" sz="2400" b="0" kern="1200" dirty="0">
                <a:solidFill>
                  <a:srgbClr val="FFFFCC"/>
                </a:solidFill>
                <a:latin typeface="Times New Roman" pitchFamily="18" charset="0"/>
                <a:ea typeface="+mn-ea"/>
                <a:cs typeface="Times New Roman" pitchFamily="18" charset="0"/>
              </a:rPr>
              <a:t> </a:t>
            </a:r>
            <a:r>
              <a:rPr kumimoji="1" lang="en-US" sz="2400" b="0" kern="1200" dirty="0" err="1">
                <a:solidFill>
                  <a:srgbClr val="FFFFCC"/>
                </a:solidFill>
                <a:latin typeface="Times New Roman" pitchFamily="18" charset="0"/>
                <a:ea typeface="+mn-ea"/>
                <a:cs typeface="Times New Roman" pitchFamily="18" charset="0"/>
              </a:rPr>
              <a:t>отчетности</a:t>
            </a:r>
            <a:r>
              <a:rPr kumimoji="1" lang="en-US" sz="2400" b="0" kern="1200" dirty="0">
                <a:solidFill>
                  <a:srgbClr val="FFFFCC"/>
                </a:solidFill>
                <a:latin typeface="Times New Roman" pitchFamily="18" charset="0"/>
                <a:ea typeface="+mn-ea"/>
                <a:cs typeface="Times New Roman" pitchFamily="18" charset="0"/>
              </a:rPr>
              <a:t>.</a:t>
            </a:r>
            <a:endParaRPr lang="ru-RU" dirty="0"/>
          </a:p>
        </p:txBody>
      </p:sp>
      <p:graphicFrame>
        <p:nvGraphicFramePr>
          <p:cNvPr id="7" name="Содержимое 6"/>
          <p:cNvGraphicFramePr>
            <a:graphicFrameLocks noGrp="1"/>
          </p:cNvGraphicFramePr>
          <p:nvPr>
            <p:ph idx="1"/>
          </p:nvPr>
        </p:nvGraphicFramePr>
        <p:xfrm>
          <a:off x="2786050" y="1785926"/>
          <a:ext cx="6096000"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Дата 3"/>
          <p:cNvSpPr>
            <a:spLocks noGrp="1"/>
          </p:cNvSpPr>
          <p:nvPr>
            <p:ph type="dt" sz="half" idx="10"/>
          </p:nvPr>
        </p:nvSpPr>
        <p:spPr/>
        <p:txBody>
          <a:bodyPr/>
          <a:lstStyle/>
          <a:p>
            <a:fld id="{42F3B16C-D3C5-492A-BEE4-10408F2122E8}" type="datetime1">
              <a:rPr lang="ru-RU" smtClean="0"/>
              <a:t>25.12.2008</a:t>
            </a:fld>
            <a:endParaRPr lang="ru-RU"/>
          </a:p>
        </p:txBody>
      </p:sp>
      <p:sp>
        <p:nvSpPr>
          <p:cNvPr id="5" name="Номер слайда 4"/>
          <p:cNvSpPr>
            <a:spLocks noGrp="1"/>
          </p:cNvSpPr>
          <p:nvPr>
            <p:ph type="sldNum" sz="quarter" idx="12"/>
          </p:nvPr>
        </p:nvSpPr>
        <p:spPr/>
        <p:txBody>
          <a:bodyPr/>
          <a:lstStyle/>
          <a:p>
            <a:fld id="{9D31E588-5EE9-4DF2-B1AB-A8311D780ED4}" type="slidenum">
              <a:rPr lang="ru-RU" smtClean="0"/>
              <a:pPr/>
              <a:t>7</a:t>
            </a:fld>
            <a:endParaRPr lang="ru-RU"/>
          </a:p>
        </p:txBody>
      </p:sp>
      <p:sp>
        <p:nvSpPr>
          <p:cNvPr id="8" name="TextBox 7"/>
          <p:cNvSpPr txBox="1"/>
          <p:nvPr/>
        </p:nvSpPr>
        <p:spPr>
          <a:xfrm>
            <a:off x="3643306" y="5143512"/>
            <a:ext cx="4429156" cy="46166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ru-RU" dirty="0" smtClean="0"/>
              <a:t> </a:t>
            </a:r>
            <a:r>
              <a:rPr lang="ru-RU" b="1" dirty="0" smtClean="0"/>
              <a:t>Единообразие учета</a:t>
            </a:r>
            <a:endParaRPr lang="ru-RU" b="1" dirty="0"/>
          </a:p>
        </p:txBody>
      </p:sp>
      <p:grpSp>
        <p:nvGrpSpPr>
          <p:cNvPr id="9" name="Group 4"/>
          <p:cNvGrpSpPr>
            <a:grpSpLocks/>
          </p:cNvGrpSpPr>
          <p:nvPr/>
        </p:nvGrpSpPr>
        <p:grpSpPr bwMode="auto">
          <a:xfrm>
            <a:off x="7143768" y="6000768"/>
            <a:ext cx="1295400" cy="466725"/>
            <a:chOff x="4513" y="3725"/>
            <a:chExt cx="816" cy="294"/>
          </a:xfrm>
        </p:grpSpPr>
        <p:pic>
          <p:nvPicPr>
            <p:cNvPr id="10" name="Picture 5"/>
            <p:cNvPicPr>
              <a:picLocks noChangeAspect="1" noChangeArrowheads="1"/>
            </p:cNvPicPr>
            <p:nvPr/>
          </p:nvPicPr>
          <p:blipFill>
            <a:blip r:embed="rId6"/>
            <a:srcRect/>
            <a:stretch>
              <a:fillRect/>
            </a:stretch>
          </p:blipFill>
          <p:spPr bwMode="auto">
            <a:xfrm>
              <a:off x="4876" y="3884"/>
              <a:ext cx="453" cy="135"/>
            </a:xfrm>
            <a:prstGeom prst="rect">
              <a:avLst/>
            </a:prstGeom>
            <a:noFill/>
            <a:ln w="9525">
              <a:noFill/>
              <a:miter lim="800000"/>
              <a:headEnd/>
              <a:tailEnd/>
            </a:ln>
            <a:effectLst/>
          </p:spPr>
        </p:pic>
        <p:pic>
          <p:nvPicPr>
            <p:cNvPr id="11" name="Picture 6" descr="Untitled-1"/>
            <p:cNvPicPr>
              <a:picLocks noChangeAspect="1" noChangeArrowheads="1"/>
            </p:cNvPicPr>
            <p:nvPr/>
          </p:nvPicPr>
          <p:blipFill>
            <a:blip r:embed="rId7" cstate="print"/>
            <a:srcRect/>
            <a:stretch>
              <a:fillRect/>
            </a:stretch>
          </p:blipFill>
          <p:spPr bwMode="auto">
            <a:xfrm>
              <a:off x="4513" y="3725"/>
              <a:ext cx="554" cy="261"/>
            </a:xfrm>
            <a:prstGeom prst="rect">
              <a:avLst/>
            </a:prstGeom>
            <a:noFill/>
          </p:spPr>
        </p:pic>
      </p:grpSp>
      <p:sp>
        <p:nvSpPr>
          <p:cNvPr id="12" name="Нижний колонтитул 11"/>
          <p:cNvSpPr>
            <a:spLocks noGrp="1"/>
          </p:cNvSpPr>
          <p:nvPr>
            <p:ph type="ftr" sz="quarter" idx="11"/>
          </p:nvPr>
        </p:nvSpPr>
        <p:spPr/>
        <p:txBody>
          <a:bodyPr/>
          <a:lstStyle/>
          <a:p>
            <a:r>
              <a:rPr lang="ru-RU" smtClean="0"/>
              <a:t>Василенко М.Е.</a:t>
            </a:r>
            <a:endParaRPr lang="ru-RU"/>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Состав КМСФО (1998г.)</a:t>
            </a:r>
            <a:endParaRPr lang="ru-RU" dirty="0"/>
          </a:p>
        </p:txBody>
      </p:sp>
      <p:graphicFrame>
        <p:nvGraphicFramePr>
          <p:cNvPr id="7" name="Содержимое 6"/>
          <p:cNvGraphicFramePr>
            <a:graphicFrameLocks noGrp="1"/>
          </p:cNvGraphicFramePr>
          <p:nvPr>
            <p:ph idx="1"/>
          </p:nvPr>
        </p:nvGraphicFramePr>
        <p:xfrm>
          <a:off x="142844" y="1571612"/>
          <a:ext cx="8786874" cy="46148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Дата 3"/>
          <p:cNvSpPr>
            <a:spLocks noGrp="1"/>
          </p:cNvSpPr>
          <p:nvPr>
            <p:ph type="dt" sz="half" idx="10"/>
          </p:nvPr>
        </p:nvSpPr>
        <p:spPr/>
        <p:txBody>
          <a:bodyPr/>
          <a:lstStyle/>
          <a:p>
            <a:fld id="{74B664A6-1E44-42B4-9161-278079DF3245}" type="datetime1">
              <a:rPr lang="ru-RU" smtClean="0"/>
              <a:t>25.12.2008</a:t>
            </a:fld>
            <a:endParaRPr lang="ru-RU"/>
          </a:p>
        </p:txBody>
      </p:sp>
      <p:sp>
        <p:nvSpPr>
          <p:cNvPr id="5" name="Номер слайда 4"/>
          <p:cNvSpPr>
            <a:spLocks noGrp="1"/>
          </p:cNvSpPr>
          <p:nvPr>
            <p:ph type="sldNum" sz="quarter" idx="12"/>
          </p:nvPr>
        </p:nvSpPr>
        <p:spPr/>
        <p:txBody>
          <a:bodyPr/>
          <a:lstStyle/>
          <a:p>
            <a:fld id="{9D31E588-5EE9-4DF2-B1AB-A8311D780ED4}" type="slidenum">
              <a:rPr lang="ru-RU" smtClean="0"/>
              <a:pPr/>
              <a:t>8</a:t>
            </a:fld>
            <a:endParaRPr lang="ru-RU"/>
          </a:p>
        </p:txBody>
      </p:sp>
      <p:grpSp>
        <p:nvGrpSpPr>
          <p:cNvPr id="8" name="Group 4"/>
          <p:cNvGrpSpPr>
            <a:grpSpLocks/>
          </p:cNvGrpSpPr>
          <p:nvPr/>
        </p:nvGrpSpPr>
        <p:grpSpPr bwMode="auto">
          <a:xfrm>
            <a:off x="7164388" y="5913438"/>
            <a:ext cx="1295400" cy="466725"/>
            <a:chOff x="4513" y="3725"/>
            <a:chExt cx="816" cy="294"/>
          </a:xfrm>
        </p:grpSpPr>
        <p:pic>
          <p:nvPicPr>
            <p:cNvPr id="9" name="Picture 5"/>
            <p:cNvPicPr>
              <a:picLocks noChangeAspect="1" noChangeArrowheads="1"/>
            </p:cNvPicPr>
            <p:nvPr/>
          </p:nvPicPr>
          <p:blipFill>
            <a:blip r:embed="rId6"/>
            <a:srcRect/>
            <a:stretch>
              <a:fillRect/>
            </a:stretch>
          </p:blipFill>
          <p:spPr bwMode="auto">
            <a:xfrm>
              <a:off x="4876" y="3884"/>
              <a:ext cx="453" cy="135"/>
            </a:xfrm>
            <a:prstGeom prst="rect">
              <a:avLst/>
            </a:prstGeom>
            <a:noFill/>
            <a:ln w="9525">
              <a:noFill/>
              <a:miter lim="800000"/>
              <a:headEnd/>
              <a:tailEnd/>
            </a:ln>
            <a:effectLst/>
          </p:spPr>
        </p:pic>
        <p:pic>
          <p:nvPicPr>
            <p:cNvPr id="10" name="Picture 6" descr="Untitled-1"/>
            <p:cNvPicPr>
              <a:picLocks noChangeAspect="1" noChangeArrowheads="1"/>
            </p:cNvPicPr>
            <p:nvPr/>
          </p:nvPicPr>
          <p:blipFill>
            <a:blip r:embed="rId7" cstate="print"/>
            <a:srcRect/>
            <a:stretch>
              <a:fillRect/>
            </a:stretch>
          </p:blipFill>
          <p:spPr bwMode="auto">
            <a:xfrm>
              <a:off x="4513" y="3725"/>
              <a:ext cx="554" cy="261"/>
            </a:xfrm>
            <a:prstGeom prst="rect">
              <a:avLst/>
            </a:prstGeom>
            <a:noFill/>
          </p:spPr>
        </p:pic>
      </p:grpSp>
      <p:sp>
        <p:nvSpPr>
          <p:cNvPr id="11" name="Нижний колонтитул 10"/>
          <p:cNvSpPr>
            <a:spLocks noGrp="1"/>
          </p:cNvSpPr>
          <p:nvPr>
            <p:ph type="ftr" sz="quarter" idx="11"/>
          </p:nvPr>
        </p:nvSpPr>
        <p:spPr/>
        <p:txBody>
          <a:bodyPr/>
          <a:lstStyle/>
          <a:p>
            <a:r>
              <a:rPr lang="ru-RU" smtClean="0"/>
              <a:t>Василенко М.Е.</a:t>
            </a:r>
            <a:endParaRPr lang="ru-RU"/>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Содержимое 6"/>
          <p:cNvGraphicFramePr>
            <a:graphicFrameLocks noGrp="1"/>
          </p:cNvGraphicFramePr>
          <p:nvPr>
            <p:ph idx="1"/>
          </p:nvPr>
        </p:nvGraphicFramePr>
        <p:xfrm>
          <a:off x="214282" y="357166"/>
          <a:ext cx="8701118" cy="61436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Дата 3"/>
          <p:cNvSpPr>
            <a:spLocks noGrp="1"/>
          </p:cNvSpPr>
          <p:nvPr>
            <p:ph type="dt" sz="half" idx="10"/>
          </p:nvPr>
        </p:nvSpPr>
        <p:spPr/>
        <p:txBody>
          <a:bodyPr/>
          <a:lstStyle/>
          <a:p>
            <a:fld id="{2E1CFEFC-94BE-46B2-ACFD-09684A7F29D7}" type="datetime1">
              <a:rPr lang="ru-RU" smtClean="0"/>
              <a:t>25.12.2008</a:t>
            </a:fld>
            <a:endParaRPr lang="ru-RU"/>
          </a:p>
        </p:txBody>
      </p:sp>
      <p:sp>
        <p:nvSpPr>
          <p:cNvPr id="5" name="Номер слайда 4"/>
          <p:cNvSpPr>
            <a:spLocks noGrp="1"/>
          </p:cNvSpPr>
          <p:nvPr>
            <p:ph type="sldNum" sz="quarter" idx="12"/>
          </p:nvPr>
        </p:nvSpPr>
        <p:spPr/>
        <p:txBody>
          <a:bodyPr/>
          <a:lstStyle/>
          <a:p>
            <a:fld id="{9D31E588-5EE9-4DF2-B1AB-A8311D780ED4}" type="slidenum">
              <a:rPr lang="ru-RU" smtClean="0"/>
              <a:pPr/>
              <a:t>9</a:t>
            </a:fld>
            <a:endParaRPr lang="ru-RU"/>
          </a:p>
        </p:txBody>
      </p:sp>
      <p:grpSp>
        <p:nvGrpSpPr>
          <p:cNvPr id="8" name="Group 4"/>
          <p:cNvGrpSpPr>
            <a:grpSpLocks/>
          </p:cNvGrpSpPr>
          <p:nvPr/>
        </p:nvGrpSpPr>
        <p:grpSpPr bwMode="auto">
          <a:xfrm>
            <a:off x="7164388" y="5913438"/>
            <a:ext cx="1295400" cy="466725"/>
            <a:chOff x="4513" y="3725"/>
            <a:chExt cx="816" cy="294"/>
          </a:xfrm>
        </p:grpSpPr>
        <p:pic>
          <p:nvPicPr>
            <p:cNvPr id="9" name="Picture 5"/>
            <p:cNvPicPr>
              <a:picLocks noChangeAspect="1" noChangeArrowheads="1"/>
            </p:cNvPicPr>
            <p:nvPr/>
          </p:nvPicPr>
          <p:blipFill>
            <a:blip r:embed="rId6"/>
            <a:srcRect/>
            <a:stretch>
              <a:fillRect/>
            </a:stretch>
          </p:blipFill>
          <p:spPr bwMode="auto">
            <a:xfrm>
              <a:off x="4876" y="3884"/>
              <a:ext cx="453" cy="135"/>
            </a:xfrm>
            <a:prstGeom prst="rect">
              <a:avLst/>
            </a:prstGeom>
            <a:noFill/>
            <a:ln w="9525">
              <a:noFill/>
              <a:miter lim="800000"/>
              <a:headEnd/>
              <a:tailEnd/>
            </a:ln>
            <a:effectLst/>
          </p:spPr>
        </p:pic>
        <p:pic>
          <p:nvPicPr>
            <p:cNvPr id="10" name="Picture 6" descr="Untitled-1"/>
            <p:cNvPicPr>
              <a:picLocks noChangeAspect="1" noChangeArrowheads="1"/>
            </p:cNvPicPr>
            <p:nvPr/>
          </p:nvPicPr>
          <p:blipFill>
            <a:blip r:embed="rId7" cstate="print"/>
            <a:srcRect/>
            <a:stretch>
              <a:fillRect/>
            </a:stretch>
          </p:blipFill>
          <p:spPr bwMode="auto">
            <a:xfrm>
              <a:off x="4513" y="3725"/>
              <a:ext cx="554" cy="261"/>
            </a:xfrm>
            <a:prstGeom prst="rect">
              <a:avLst/>
            </a:prstGeom>
            <a:noFill/>
          </p:spPr>
        </p:pic>
      </p:grpSp>
      <p:sp>
        <p:nvSpPr>
          <p:cNvPr id="11" name="Нижний колонтитул 10"/>
          <p:cNvSpPr>
            <a:spLocks noGrp="1"/>
          </p:cNvSpPr>
          <p:nvPr>
            <p:ph type="ftr" sz="quarter" idx="11"/>
          </p:nvPr>
        </p:nvSpPr>
        <p:spPr/>
        <p:txBody>
          <a:bodyPr/>
          <a:lstStyle/>
          <a:p>
            <a:r>
              <a:rPr lang="ru-RU" smtClean="0"/>
              <a:t>Василенко М.Е.</a:t>
            </a:r>
            <a:endParaRPr lang="ru-RU"/>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142852"/>
            <a:ext cx="7643866" cy="1000148"/>
          </a:xfrm>
        </p:spPr>
        <p:txBody>
          <a:bodyPr/>
          <a:lstStyle/>
          <a:p>
            <a:pPr algn="ctr"/>
            <a:r>
              <a:rPr kumimoji="1" lang="en-US" sz="2500" dirty="0" smtClean="0">
                <a:cs typeface="Times New Roman" pitchFamily="18" charset="0"/>
              </a:rPr>
              <a:t>В </a:t>
            </a:r>
            <a:r>
              <a:rPr kumimoji="1" lang="en-US" sz="2500" dirty="0" err="1" smtClean="0">
                <a:cs typeface="Times New Roman" pitchFamily="18" charset="0"/>
              </a:rPr>
              <a:t>Уставе</a:t>
            </a:r>
            <a:r>
              <a:rPr kumimoji="1" lang="en-US" sz="2500" dirty="0" smtClean="0">
                <a:cs typeface="Times New Roman" pitchFamily="18" charset="0"/>
              </a:rPr>
              <a:t> КМСФО </a:t>
            </a:r>
            <a:r>
              <a:rPr kumimoji="1" lang="en-US" sz="2500" dirty="0" err="1" smtClean="0">
                <a:cs typeface="Times New Roman" pitchFamily="18" charset="0"/>
              </a:rPr>
              <a:t>определены</a:t>
            </a:r>
            <a:r>
              <a:rPr kumimoji="1" lang="en-US" sz="2500" dirty="0" smtClean="0">
                <a:cs typeface="Times New Roman" pitchFamily="18" charset="0"/>
              </a:rPr>
              <a:t> </a:t>
            </a:r>
            <a:r>
              <a:rPr kumimoji="1" lang="en-US" sz="2500" dirty="0" err="1" smtClean="0">
                <a:cs typeface="Times New Roman" pitchFamily="18" charset="0"/>
              </a:rPr>
              <a:t>цели</a:t>
            </a:r>
            <a:r>
              <a:rPr kumimoji="1" lang="en-US" sz="2500" dirty="0" smtClean="0">
                <a:cs typeface="Times New Roman" pitchFamily="18" charset="0"/>
              </a:rPr>
              <a:t> </a:t>
            </a:r>
            <a:r>
              <a:rPr kumimoji="1" lang="en-US" sz="2500" dirty="0" err="1" smtClean="0">
                <a:cs typeface="Times New Roman" pitchFamily="18" charset="0"/>
              </a:rPr>
              <a:t>его</a:t>
            </a:r>
            <a:r>
              <a:rPr kumimoji="1" lang="en-US" sz="2500" dirty="0" smtClean="0">
                <a:cs typeface="Times New Roman" pitchFamily="18" charset="0"/>
              </a:rPr>
              <a:t> </a:t>
            </a:r>
            <a:r>
              <a:rPr kumimoji="1" lang="en-US" sz="2500" dirty="0" err="1" smtClean="0">
                <a:cs typeface="Times New Roman" pitchFamily="18" charset="0"/>
              </a:rPr>
              <a:t>деятельности</a:t>
            </a:r>
            <a:r>
              <a:rPr kumimoji="1" lang="en-US" sz="2500" dirty="0" smtClean="0">
                <a:cs typeface="Times New Roman" pitchFamily="18" charset="0"/>
              </a:rPr>
              <a:t>:</a:t>
            </a:r>
            <a:r>
              <a:rPr kumimoji="1" lang="en-US" dirty="0" smtClean="0">
                <a:cs typeface="Times New Roman" pitchFamily="18" charset="0"/>
              </a:rPr>
              <a:t/>
            </a:r>
            <a:br>
              <a:rPr kumimoji="1" lang="en-US" dirty="0" smtClean="0">
                <a:cs typeface="Times New Roman" pitchFamily="18" charset="0"/>
              </a:rPr>
            </a:br>
            <a:endParaRPr lang="ru-RU" dirty="0"/>
          </a:p>
        </p:txBody>
      </p:sp>
      <p:graphicFrame>
        <p:nvGraphicFramePr>
          <p:cNvPr id="6" name="Содержимое 5"/>
          <p:cNvGraphicFramePr>
            <a:graphicFrameLocks noGrp="1"/>
          </p:cNvGraphicFramePr>
          <p:nvPr>
            <p:ph idx="1"/>
          </p:nvPr>
        </p:nvGraphicFramePr>
        <p:xfrm>
          <a:off x="0" y="1000108"/>
          <a:ext cx="8858312" cy="47863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Дата 3"/>
          <p:cNvSpPr>
            <a:spLocks noGrp="1"/>
          </p:cNvSpPr>
          <p:nvPr>
            <p:ph type="dt" sz="half" idx="10"/>
          </p:nvPr>
        </p:nvSpPr>
        <p:spPr>
          <a:xfrm>
            <a:off x="304800" y="6357958"/>
            <a:ext cx="1905000" cy="347642"/>
          </a:xfrm>
        </p:spPr>
        <p:txBody>
          <a:bodyPr/>
          <a:lstStyle/>
          <a:p>
            <a:fld id="{C8B5C5A7-BE3E-4D90-8A90-2C446C9CA64A}" type="datetime1">
              <a:rPr lang="ru-RU" smtClean="0"/>
              <a:t>25.12.2008</a:t>
            </a:fld>
            <a:endParaRPr lang="ru-RU" dirty="0"/>
          </a:p>
        </p:txBody>
      </p:sp>
      <p:sp>
        <p:nvSpPr>
          <p:cNvPr id="5" name="Номер слайда 4"/>
          <p:cNvSpPr>
            <a:spLocks noGrp="1"/>
          </p:cNvSpPr>
          <p:nvPr>
            <p:ph type="sldNum" sz="quarter" idx="12"/>
          </p:nvPr>
        </p:nvSpPr>
        <p:spPr/>
        <p:txBody>
          <a:bodyPr/>
          <a:lstStyle/>
          <a:p>
            <a:fld id="{9D31E588-5EE9-4DF2-B1AB-A8311D780ED4}" type="slidenum">
              <a:rPr lang="ru-RU" smtClean="0"/>
              <a:pPr/>
              <a:t>10</a:t>
            </a:fld>
            <a:endParaRPr lang="ru-RU"/>
          </a:p>
        </p:txBody>
      </p:sp>
      <p:grpSp>
        <p:nvGrpSpPr>
          <p:cNvPr id="7" name="Group 4"/>
          <p:cNvGrpSpPr>
            <a:grpSpLocks/>
          </p:cNvGrpSpPr>
          <p:nvPr/>
        </p:nvGrpSpPr>
        <p:grpSpPr bwMode="auto">
          <a:xfrm>
            <a:off x="7143768" y="6072206"/>
            <a:ext cx="1295400" cy="466725"/>
            <a:chOff x="4513" y="3725"/>
            <a:chExt cx="816" cy="294"/>
          </a:xfrm>
        </p:grpSpPr>
        <p:pic>
          <p:nvPicPr>
            <p:cNvPr id="8" name="Picture 5"/>
            <p:cNvPicPr>
              <a:picLocks noChangeAspect="1" noChangeArrowheads="1"/>
            </p:cNvPicPr>
            <p:nvPr/>
          </p:nvPicPr>
          <p:blipFill>
            <a:blip r:embed="rId6"/>
            <a:srcRect/>
            <a:stretch>
              <a:fillRect/>
            </a:stretch>
          </p:blipFill>
          <p:spPr bwMode="auto">
            <a:xfrm>
              <a:off x="4876" y="3884"/>
              <a:ext cx="453" cy="135"/>
            </a:xfrm>
            <a:prstGeom prst="rect">
              <a:avLst/>
            </a:prstGeom>
            <a:noFill/>
            <a:ln w="9525">
              <a:noFill/>
              <a:miter lim="800000"/>
              <a:headEnd/>
              <a:tailEnd/>
            </a:ln>
            <a:effectLst/>
          </p:spPr>
        </p:pic>
        <p:pic>
          <p:nvPicPr>
            <p:cNvPr id="9" name="Picture 6" descr="Untitled-1"/>
            <p:cNvPicPr>
              <a:picLocks noChangeAspect="1" noChangeArrowheads="1"/>
            </p:cNvPicPr>
            <p:nvPr/>
          </p:nvPicPr>
          <p:blipFill>
            <a:blip r:embed="rId7" cstate="print"/>
            <a:srcRect/>
            <a:stretch>
              <a:fillRect/>
            </a:stretch>
          </p:blipFill>
          <p:spPr bwMode="auto">
            <a:xfrm>
              <a:off x="4513" y="3725"/>
              <a:ext cx="554" cy="261"/>
            </a:xfrm>
            <a:prstGeom prst="rect">
              <a:avLst/>
            </a:prstGeom>
            <a:noFill/>
          </p:spPr>
        </p:pic>
      </p:grpSp>
      <p:sp>
        <p:nvSpPr>
          <p:cNvPr id="10" name="Нижний колонтитул 9"/>
          <p:cNvSpPr>
            <a:spLocks noGrp="1"/>
          </p:cNvSpPr>
          <p:nvPr>
            <p:ph type="ftr" sz="quarter" idx="11"/>
          </p:nvPr>
        </p:nvSpPr>
        <p:spPr/>
        <p:txBody>
          <a:bodyPr/>
          <a:lstStyle/>
          <a:p>
            <a:r>
              <a:rPr lang="ru-RU" smtClean="0"/>
              <a:t>Василенко М.Е.</a:t>
            </a:r>
            <a:endParaRPr lang="ru-RU"/>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357166"/>
            <a:ext cx="8415366" cy="571504"/>
          </a:xfrm>
        </p:spPr>
        <p:txBody>
          <a:bodyPr/>
          <a:lstStyle/>
          <a:p>
            <a:r>
              <a:rPr kumimoji="1" lang="en-US" sz="2400" b="0" kern="1200" dirty="0" smtClean="0">
                <a:solidFill>
                  <a:srgbClr val="FFFFCC"/>
                </a:solidFill>
                <a:latin typeface="Times New Roman" pitchFamily="18" charset="0"/>
                <a:ea typeface="+mn-ea"/>
                <a:cs typeface="Times New Roman" pitchFamily="18" charset="0"/>
              </a:rPr>
              <a:t>Организационная структура </a:t>
            </a:r>
            <a:r>
              <a:rPr kumimoji="1" lang="en-US" sz="2400" b="0" kern="1200" dirty="0" smtClean="0">
                <a:solidFill>
                  <a:srgbClr val="FFFFCC"/>
                </a:solidFill>
                <a:latin typeface="Times New Roman" pitchFamily="18" charset="0"/>
                <a:ea typeface="+mn-ea"/>
                <a:cs typeface="Times New Roman" pitchFamily="18" charset="0"/>
              </a:rPr>
              <a:t>КМСФО</a:t>
            </a:r>
            <a:r>
              <a:rPr kumimoji="1" lang="ru-RU" sz="2400" b="0" kern="1200" dirty="0" smtClean="0">
                <a:solidFill>
                  <a:srgbClr val="FFFFCC"/>
                </a:solidFill>
                <a:latin typeface="Times New Roman" pitchFamily="18" charset="0"/>
                <a:ea typeface="+mn-ea"/>
                <a:cs typeface="Times New Roman" pitchFamily="18" charset="0"/>
              </a:rPr>
              <a:t> состоит из 5 уровней</a:t>
            </a:r>
            <a:endParaRPr lang="ru-RU" dirty="0"/>
          </a:p>
        </p:txBody>
      </p:sp>
      <p:graphicFrame>
        <p:nvGraphicFramePr>
          <p:cNvPr id="6" name="Содержимое 5"/>
          <p:cNvGraphicFramePr>
            <a:graphicFrameLocks noGrp="1"/>
          </p:cNvGraphicFramePr>
          <p:nvPr>
            <p:ph idx="1"/>
          </p:nvPr>
        </p:nvGraphicFramePr>
        <p:xfrm>
          <a:off x="142844" y="1000108"/>
          <a:ext cx="8772556" cy="5429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Дата 3"/>
          <p:cNvSpPr>
            <a:spLocks noGrp="1"/>
          </p:cNvSpPr>
          <p:nvPr>
            <p:ph type="dt" sz="half" idx="10"/>
          </p:nvPr>
        </p:nvSpPr>
        <p:spPr/>
        <p:txBody>
          <a:bodyPr/>
          <a:lstStyle/>
          <a:p>
            <a:fld id="{73399246-446C-413B-949E-BA6A45DA1E06}" type="datetime1">
              <a:rPr lang="ru-RU" smtClean="0"/>
              <a:t>25.12.2008</a:t>
            </a:fld>
            <a:endParaRPr lang="ru-RU"/>
          </a:p>
        </p:txBody>
      </p:sp>
      <p:sp>
        <p:nvSpPr>
          <p:cNvPr id="5" name="Номер слайда 4"/>
          <p:cNvSpPr>
            <a:spLocks noGrp="1"/>
          </p:cNvSpPr>
          <p:nvPr>
            <p:ph type="sldNum" sz="quarter" idx="12"/>
          </p:nvPr>
        </p:nvSpPr>
        <p:spPr/>
        <p:txBody>
          <a:bodyPr/>
          <a:lstStyle/>
          <a:p>
            <a:fld id="{9D31E588-5EE9-4DF2-B1AB-A8311D780ED4}" type="slidenum">
              <a:rPr lang="ru-RU" smtClean="0"/>
              <a:pPr/>
              <a:t>11</a:t>
            </a:fld>
            <a:endParaRPr lang="ru-RU"/>
          </a:p>
        </p:txBody>
      </p:sp>
      <p:grpSp>
        <p:nvGrpSpPr>
          <p:cNvPr id="7" name="Group 4"/>
          <p:cNvGrpSpPr>
            <a:grpSpLocks/>
          </p:cNvGrpSpPr>
          <p:nvPr/>
        </p:nvGrpSpPr>
        <p:grpSpPr bwMode="auto">
          <a:xfrm>
            <a:off x="7164388" y="5913438"/>
            <a:ext cx="1295400" cy="466725"/>
            <a:chOff x="4513" y="3725"/>
            <a:chExt cx="816" cy="294"/>
          </a:xfrm>
        </p:grpSpPr>
        <p:pic>
          <p:nvPicPr>
            <p:cNvPr id="8" name="Picture 5"/>
            <p:cNvPicPr>
              <a:picLocks noChangeAspect="1" noChangeArrowheads="1"/>
            </p:cNvPicPr>
            <p:nvPr/>
          </p:nvPicPr>
          <p:blipFill>
            <a:blip r:embed="rId6"/>
            <a:srcRect/>
            <a:stretch>
              <a:fillRect/>
            </a:stretch>
          </p:blipFill>
          <p:spPr bwMode="auto">
            <a:xfrm>
              <a:off x="4876" y="3884"/>
              <a:ext cx="453" cy="135"/>
            </a:xfrm>
            <a:prstGeom prst="rect">
              <a:avLst/>
            </a:prstGeom>
            <a:noFill/>
            <a:ln w="9525">
              <a:noFill/>
              <a:miter lim="800000"/>
              <a:headEnd/>
              <a:tailEnd/>
            </a:ln>
            <a:effectLst/>
          </p:spPr>
        </p:pic>
        <p:pic>
          <p:nvPicPr>
            <p:cNvPr id="9" name="Picture 6" descr="Untitled-1"/>
            <p:cNvPicPr>
              <a:picLocks noChangeAspect="1" noChangeArrowheads="1"/>
            </p:cNvPicPr>
            <p:nvPr/>
          </p:nvPicPr>
          <p:blipFill>
            <a:blip r:embed="rId7" cstate="print"/>
            <a:srcRect/>
            <a:stretch>
              <a:fillRect/>
            </a:stretch>
          </p:blipFill>
          <p:spPr bwMode="auto">
            <a:xfrm>
              <a:off x="4513" y="3725"/>
              <a:ext cx="554" cy="261"/>
            </a:xfrm>
            <a:prstGeom prst="rect">
              <a:avLst/>
            </a:prstGeom>
            <a:noFill/>
          </p:spPr>
        </p:pic>
      </p:grpSp>
      <p:sp>
        <p:nvSpPr>
          <p:cNvPr id="10" name="Нижний колонтитул 9"/>
          <p:cNvSpPr>
            <a:spLocks noGrp="1"/>
          </p:cNvSpPr>
          <p:nvPr>
            <p:ph type="ftr" sz="quarter" idx="11"/>
          </p:nvPr>
        </p:nvSpPr>
        <p:spPr/>
        <p:txBody>
          <a:bodyPr/>
          <a:lstStyle/>
          <a:p>
            <a:r>
              <a:rPr lang="ru-RU" smtClean="0"/>
              <a:t>Василенко М.Е.</a:t>
            </a:r>
            <a:endParaRPr lang="ru-RU"/>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Дата 3"/>
          <p:cNvSpPr>
            <a:spLocks noGrp="1"/>
          </p:cNvSpPr>
          <p:nvPr>
            <p:ph type="dt" sz="half" idx="10"/>
          </p:nvPr>
        </p:nvSpPr>
        <p:spPr/>
        <p:txBody>
          <a:bodyPr/>
          <a:lstStyle/>
          <a:p>
            <a:fld id="{4C4DCE65-76DE-4F48-852C-32E2F8E10E98}" type="datetime1">
              <a:rPr lang="ru-RU" smtClean="0"/>
              <a:t>25.12.2008</a:t>
            </a:fld>
            <a:endParaRPr lang="ru-RU"/>
          </a:p>
        </p:txBody>
      </p:sp>
      <p:sp>
        <p:nvSpPr>
          <p:cNvPr id="4" name="Номер слайда 5"/>
          <p:cNvSpPr>
            <a:spLocks noGrp="1"/>
          </p:cNvSpPr>
          <p:nvPr>
            <p:ph type="sldNum" sz="quarter" idx="12"/>
          </p:nvPr>
        </p:nvSpPr>
        <p:spPr/>
        <p:txBody>
          <a:bodyPr/>
          <a:lstStyle/>
          <a:p>
            <a:fld id="{C042D96E-45E2-4866-A8EC-7A41D5ECBE26}" type="slidenum">
              <a:rPr lang="ru-RU"/>
              <a:pPr/>
              <a:t>12</a:t>
            </a:fld>
            <a:endParaRPr lang="ru-RU"/>
          </a:p>
        </p:txBody>
      </p:sp>
      <p:sp>
        <p:nvSpPr>
          <p:cNvPr id="8200" name="Rectangle 8"/>
          <p:cNvSpPr>
            <a:spLocks noChangeArrowheads="1"/>
          </p:cNvSpPr>
          <p:nvPr/>
        </p:nvSpPr>
        <p:spPr bwMode="auto">
          <a:xfrm>
            <a:off x="0" y="0"/>
            <a:ext cx="9144000" cy="6001643"/>
          </a:xfrm>
          <a:prstGeom prst="rect">
            <a:avLst/>
          </a:prstGeom>
          <a:noFill/>
          <a:ln w="9525">
            <a:noFill/>
            <a:miter lim="800000"/>
            <a:headEnd/>
            <a:tailEnd/>
          </a:ln>
          <a:effectLst/>
        </p:spPr>
        <p:txBody>
          <a:bodyPr>
            <a:spAutoFit/>
          </a:bodyPr>
          <a:lstStyle/>
          <a:p>
            <a:pPr indent="450850" algn="just" eaLnBrk="0" hangingPunct="0"/>
            <a:r>
              <a:rPr kumimoji="1" lang="en-US" dirty="0" err="1">
                <a:solidFill>
                  <a:schemeClr val="tx2"/>
                </a:solidFill>
                <a:cs typeface="Times New Roman" pitchFamily="18" charset="0"/>
              </a:rPr>
              <a:t>Правление</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контролирует</a:t>
            </a:r>
            <a:r>
              <a:rPr kumimoji="1" lang="en-US" dirty="0">
                <a:solidFill>
                  <a:schemeClr val="tx2"/>
                </a:solidFill>
                <a:cs typeface="Times New Roman" pitchFamily="18" charset="0"/>
              </a:rPr>
              <a:t> </a:t>
            </a:r>
            <a:r>
              <a:rPr kumimoji="1" lang="en-US" dirty="0" err="1" smtClean="0">
                <a:solidFill>
                  <a:schemeClr val="tx2"/>
                </a:solidFill>
                <a:cs typeface="Times New Roman" pitchFamily="18" charset="0"/>
              </a:rPr>
              <a:t>деятельность</a:t>
            </a:r>
            <a:r>
              <a:rPr kumimoji="1" lang="ru-RU" dirty="0" smtClean="0">
                <a:solidFill>
                  <a:schemeClr val="tx2"/>
                </a:solidFill>
                <a:cs typeface="Times New Roman" pitchFamily="18" charset="0"/>
              </a:rPr>
              <a:t> КМСФО</a:t>
            </a:r>
            <a:r>
              <a:rPr kumimoji="1" lang="en-US" dirty="0" smtClean="0">
                <a:solidFill>
                  <a:schemeClr val="tx2"/>
                </a:solidFill>
                <a:cs typeface="Times New Roman" pitchFamily="18" charset="0"/>
              </a:rPr>
              <a:t>, </a:t>
            </a:r>
            <a:r>
              <a:rPr kumimoji="1" lang="en-US" dirty="0" err="1">
                <a:solidFill>
                  <a:schemeClr val="tx2"/>
                </a:solidFill>
                <a:cs typeface="Times New Roman" pitchFamily="18" charset="0"/>
              </a:rPr>
              <a:t>включая</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представителей</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бухгалтерских</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организаций</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из</a:t>
            </a:r>
            <a:r>
              <a:rPr kumimoji="1" lang="en-US" dirty="0">
                <a:solidFill>
                  <a:schemeClr val="tx2"/>
                </a:solidFill>
                <a:cs typeface="Times New Roman" pitchFamily="18" charset="0"/>
              </a:rPr>
              <a:t> 13 </a:t>
            </a:r>
            <a:r>
              <a:rPr kumimoji="1" lang="en-US" dirty="0" err="1">
                <a:solidFill>
                  <a:schemeClr val="tx2"/>
                </a:solidFill>
                <a:cs typeface="Times New Roman" pitchFamily="18" charset="0"/>
              </a:rPr>
              <a:t>стран</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назначенных</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Советом</a:t>
            </a:r>
            <a:r>
              <a:rPr kumimoji="1" lang="en-US" dirty="0">
                <a:solidFill>
                  <a:schemeClr val="tx2"/>
                </a:solidFill>
                <a:cs typeface="Times New Roman" pitchFamily="18" charset="0"/>
              </a:rPr>
              <a:t> МФБ, и </a:t>
            </a:r>
            <a:r>
              <a:rPr kumimoji="1" lang="en-US" dirty="0" err="1">
                <a:solidFill>
                  <a:schemeClr val="tx2"/>
                </a:solidFill>
                <a:cs typeface="Times New Roman" pitchFamily="18" charset="0"/>
              </a:rPr>
              <a:t>не</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более</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четырех</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других</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организаций</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занимающихся</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вопросами</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составления</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финансовых</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отчетов</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Каждый</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член</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Правления</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выдвигает</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кандидатуры</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двух</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представителей</a:t>
            </a:r>
            <a:r>
              <a:rPr kumimoji="1" lang="en-US" dirty="0">
                <a:solidFill>
                  <a:schemeClr val="tx2"/>
                </a:solidFill>
                <a:cs typeface="Times New Roman" pitchFamily="18" charset="0"/>
              </a:rPr>
              <a:t> и </a:t>
            </a:r>
            <a:r>
              <a:rPr kumimoji="1" lang="en-US" dirty="0" err="1">
                <a:solidFill>
                  <a:schemeClr val="tx2"/>
                </a:solidFill>
                <a:cs typeface="Times New Roman" pitchFamily="18" charset="0"/>
              </a:rPr>
              <a:t>советника</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для</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посещения</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заседаний</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Правления</a:t>
            </a:r>
            <a:r>
              <a:rPr kumimoji="1" lang="en-US" dirty="0">
                <a:solidFill>
                  <a:schemeClr val="tx2"/>
                </a:solidFill>
                <a:cs typeface="Times New Roman" pitchFamily="18" charset="0"/>
              </a:rPr>
              <a:t>.</a:t>
            </a:r>
          </a:p>
          <a:p>
            <a:pPr indent="450850" algn="just" eaLnBrk="0" hangingPunct="0"/>
            <a:r>
              <a:rPr kumimoji="1" lang="en-US" dirty="0">
                <a:solidFill>
                  <a:schemeClr val="tx2"/>
                </a:solidFill>
                <a:cs typeface="Times New Roman" pitchFamily="18" charset="0"/>
              </a:rPr>
              <a:t>КМСФО </a:t>
            </a:r>
            <a:r>
              <a:rPr kumimoji="1" lang="en-US" dirty="0" err="1">
                <a:solidFill>
                  <a:schemeClr val="tx2"/>
                </a:solidFill>
                <a:cs typeface="Times New Roman" pitchFamily="18" charset="0"/>
              </a:rPr>
              <a:t>предписывает</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каждому</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члену</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Правления</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включать</a:t>
            </a:r>
            <a:r>
              <a:rPr kumimoji="1" lang="en-US" dirty="0">
                <a:solidFill>
                  <a:schemeClr val="tx2"/>
                </a:solidFill>
                <a:cs typeface="Times New Roman" pitchFamily="18" charset="0"/>
              </a:rPr>
              <a:t> в </a:t>
            </a:r>
            <a:r>
              <a:rPr kumimoji="1" lang="en-US" dirty="0" err="1">
                <a:solidFill>
                  <a:schemeClr val="tx2"/>
                </a:solidFill>
                <a:cs typeface="Times New Roman" pitchFamily="18" charset="0"/>
              </a:rPr>
              <a:t>свои</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делегации</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как</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минимум</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одного</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представителя</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промышленных</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организаций</a:t>
            </a:r>
            <a:r>
              <a:rPr kumimoji="1" lang="en-US" dirty="0">
                <a:solidFill>
                  <a:schemeClr val="tx2"/>
                </a:solidFill>
                <a:cs typeface="Times New Roman" pitchFamily="18" charset="0"/>
              </a:rPr>
              <a:t> и </a:t>
            </a:r>
            <a:r>
              <a:rPr kumimoji="1" lang="en-US" dirty="0" err="1">
                <a:solidFill>
                  <a:schemeClr val="tx2"/>
                </a:solidFill>
                <a:cs typeface="Times New Roman" pitchFamily="18" charset="0"/>
              </a:rPr>
              <a:t>одного</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представителя</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организаций</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непосредственно</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устанавливающих</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стандарты</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бухгалтерского</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учета</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Это</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пользователей</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финансовой</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отчетности</a:t>
            </a:r>
            <a:r>
              <a:rPr kumimoji="1" lang="en-US" dirty="0">
                <a:solidFill>
                  <a:schemeClr val="tx2"/>
                </a:solidFill>
                <a:cs typeface="Times New Roman" pitchFamily="18" charset="0"/>
              </a:rPr>
              <a:t>, а </a:t>
            </a:r>
            <a:r>
              <a:rPr kumimoji="1" lang="en-US" dirty="0" err="1">
                <a:solidFill>
                  <a:schemeClr val="tx2"/>
                </a:solidFill>
                <a:cs typeface="Times New Roman" pitchFamily="18" charset="0"/>
              </a:rPr>
              <a:t>также</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организаций</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регулирующих</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биржевую</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деятельность</a:t>
            </a:r>
            <a:r>
              <a:rPr kumimoji="1" lang="en-US" dirty="0">
                <a:solidFill>
                  <a:schemeClr val="tx2"/>
                </a:solidFill>
                <a:cs typeface="Times New Roman" pitchFamily="18" charset="0"/>
              </a:rPr>
              <a:t> и </a:t>
            </a:r>
            <a:r>
              <a:rPr kumimoji="1" lang="en-US" dirty="0" err="1">
                <a:solidFill>
                  <a:schemeClr val="tx2"/>
                </a:solidFill>
                <a:cs typeface="Times New Roman" pitchFamily="18" charset="0"/>
              </a:rPr>
              <a:t>обращение</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ценных</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бумаг</a:t>
            </a:r>
            <a:r>
              <a:rPr kumimoji="1" lang="en-US" dirty="0">
                <a:solidFill>
                  <a:schemeClr val="tx2"/>
                </a:solidFill>
                <a:cs typeface="Times New Roman" pitchFamily="18" charset="0"/>
              </a:rPr>
              <a:t>. </a:t>
            </a:r>
          </a:p>
          <a:p>
            <a:pPr indent="450850" algn="just" eaLnBrk="0" hangingPunct="0"/>
            <a:r>
              <a:rPr kumimoji="1" lang="en-US" dirty="0">
                <a:solidFill>
                  <a:schemeClr val="tx2"/>
                </a:solidFill>
                <a:cs typeface="Times New Roman" pitchFamily="18" charset="0"/>
              </a:rPr>
              <a:t>В </a:t>
            </a:r>
            <a:r>
              <a:rPr kumimoji="1" lang="en-US" dirty="0" err="1">
                <a:solidFill>
                  <a:schemeClr val="tx2"/>
                </a:solidFill>
                <a:cs typeface="Times New Roman" pitchFamily="18" charset="0"/>
              </a:rPr>
              <a:t>Консультативную</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группу</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входят</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также</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представители</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организаций</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принимающих</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стандарты</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бухгалтерского</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учета</a:t>
            </a:r>
            <a:r>
              <a:rPr kumimoji="1" lang="en-US" dirty="0">
                <a:solidFill>
                  <a:schemeClr val="tx2"/>
                </a:solidFill>
                <a:cs typeface="Times New Roman" pitchFamily="18" charset="0"/>
              </a:rPr>
              <a:t>, и </a:t>
            </a:r>
            <a:r>
              <a:rPr kumimoji="1" lang="en-US" dirty="0" err="1">
                <a:solidFill>
                  <a:schemeClr val="tx2"/>
                </a:solidFill>
                <a:cs typeface="Times New Roman" pitchFamily="18" charset="0"/>
              </a:rPr>
              <a:t>наблюдатели</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из</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межправительственных</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организаций</a:t>
            </a:r>
            <a:r>
              <a:rPr kumimoji="1" lang="en-US" dirty="0">
                <a:solidFill>
                  <a:schemeClr val="tx2"/>
                </a:solidFill>
                <a:cs typeface="Times New Roman" pitchFamily="18" charset="0"/>
              </a:rPr>
              <a:t>. </a:t>
            </a:r>
          </a:p>
        </p:txBody>
      </p:sp>
      <p:grpSp>
        <p:nvGrpSpPr>
          <p:cNvPr id="5" name="Group 4"/>
          <p:cNvGrpSpPr>
            <a:grpSpLocks/>
          </p:cNvGrpSpPr>
          <p:nvPr/>
        </p:nvGrpSpPr>
        <p:grpSpPr bwMode="auto">
          <a:xfrm>
            <a:off x="7164388" y="5913438"/>
            <a:ext cx="1295400" cy="466725"/>
            <a:chOff x="4513" y="3725"/>
            <a:chExt cx="816" cy="294"/>
          </a:xfrm>
        </p:grpSpPr>
        <p:pic>
          <p:nvPicPr>
            <p:cNvPr id="6" name="Picture 5"/>
            <p:cNvPicPr>
              <a:picLocks noChangeAspect="1" noChangeArrowheads="1"/>
            </p:cNvPicPr>
            <p:nvPr/>
          </p:nvPicPr>
          <p:blipFill>
            <a:blip r:embed="rId3"/>
            <a:srcRect/>
            <a:stretch>
              <a:fillRect/>
            </a:stretch>
          </p:blipFill>
          <p:spPr bwMode="auto">
            <a:xfrm>
              <a:off x="4876" y="3884"/>
              <a:ext cx="453" cy="135"/>
            </a:xfrm>
            <a:prstGeom prst="rect">
              <a:avLst/>
            </a:prstGeom>
            <a:noFill/>
            <a:ln w="9525">
              <a:noFill/>
              <a:miter lim="800000"/>
              <a:headEnd/>
              <a:tailEnd/>
            </a:ln>
            <a:effectLst/>
          </p:spPr>
        </p:pic>
        <p:pic>
          <p:nvPicPr>
            <p:cNvPr id="7" name="Picture 6" descr="Untitled-1"/>
            <p:cNvPicPr>
              <a:picLocks noChangeAspect="1" noChangeArrowheads="1"/>
            </p:cNvPicPr>
            <p:nvPr/>
          </p:nvPicPr>
          <p:blipFill>
            <a:blip r:embed="rId4" cstate="print"/>
            <a:srcRect/>
            <a:stretch>
              <a:fillRect/>
            </a:stretch>
          </p:blipFill>
          <p:spPr bwMode="auto">
            <a:xfrm>
              <a:off x="4513" y="3725"/>
              <a:ext cx="554" cy="261"/>
            </a:xfrm>
            <a:prstGeom prst="rect">
              <a:avLst/>
            </a:prstGeom>
            <a:noFill/>
          </p:spPr>
        </p:pic>
      </p:grpSp>
      <p:sp>
        <p:nvSpPr>
          <p:cNvPr id="8" name="Нижний колонтитул 7"/>
          <p:cNvSpPr>
            <a:spLocks noGrp="1"/>
          </p:cNvSpPr>
          <p:nvPr>
            <p:ph type="ftr" sz="quarter" idx="11"/>
          </p:nvPr>
        </p:nvSpPr>
        <p:spPr/>
        <p:txBody>
          <a:bodyPr/>
          <a:lstStyle/>
          <a:p>
            <a:r>
              <a:rPr lang="ru-RU" smtClean="0"/>
              <a:t>Василенко М.Е.</a:t>
            </a:r>
            <a:endParaRPr lang="ru-RU"/>
          </a:p>
        </p:txBody>
      </p:sp>
    </p:spTree>
  </p:cSld>
  <p:clrMapOvr>
    <a:masterClrMapping/>
  </p:clrMapOvr>
  <p:transition>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D6449193-2552-4B06-AF24-6E0C1C1DC293}" type="datetime1">
              <a:rPr lang="ru-RU" smtClean="0"/>
              <a:t>25.12.2008</a:t>
            </a:fld>
            <a:endParaRPr lang="ru-RU"/>
          </a:p>
        </p:txBody>
      </p:sp>
      <p:sp>
        <p:nvSpPr>
          <p:cNvPr id="5" name="Номер слайда 5"/>
          <p:cNvSpPr>
            <a:spLocks noGrp="1"/>
          </p:cNvSpPr>
          <p:nvPr>
            <p:ph type="sldNum" sz="quarter" idx="12"/>
          </p:nvPr>
        </p:nvSpPr>
        <p:spPr/>
        <p:txBody>
          <a:bodyPr/>
          <a:lstStyle/>
          <a:p>
            <a:fld id="{B60B75FA-8739-4135-B410-BD52587FE258}" type="slidenum">
              <a:rPr lang="ru-RU"/>
              <a:pPr/>
              <a:t>13</a:t>
            </a:fld>
            <a:endParaRPr lang="ru-RU"/>
          </a:p>
        </p:txBody>
      </p:sp>
      <p:sp>
        <p:nvSpPr>
          <p:cNvPr id="9224" name="Rectangle 8"/>
          <p:cNvSpPr>
            <a:spLocks noChangeArrowheads="1"/>
          </p:cNvSpPr>
          <p:nvPr/>
        </p:nvSpPr>
        <p:spPr bwMode="auto">
          <a:xfrm>
            <a:off x="1981200" y="-4876800"/>
            <a:ext cx="7162800" cy="457200"/>
          </a:xfrm>
          <a:prstGeom prst="rect">
            <a:avLst/>
          </a:prstGeom>
          <a:noFill/>
          <a:ln w="9525">
            <a:noFill/>
            <a:miter lim="800000"/>
            <a:headEnd/>
            <a:tailEnd/>
          </a:ln>
          <a:effectLst/>
        </p:spPr>
        <p:txBody>
          <a:bodyPr>
            <a:spAutoFit/>
          </a:bodyPr>
          <a:lstStyle/>
          <a:p>
            <a:pPr algn="ctr" eaLnBrk="0" hangingPunct="0">
              <a:spcBef>
                <a:spcPct val="50000"/>
              </a:spcBef>
            </a:pPr>
            <a:endParaRPr kumimoji="1" lang="ru-RU"/>
          </a:p>
        </p:txBody>
      </p:sp>
      <p:sp>
        <p:nvSpPr>
          <p:cNvPr id="9225" name="Rectangle 9"/>
          <p:cNvSpPr>
            <a:spLocks noChangeArrowheads="1"/>
          </p:cNvSpPr>
          <p:nvPr/>
        </p:nvSpPr>
        <p:spPr bwMode="auto">
          <a:xfrm>
            <a:off x="0" y="0"/>
            <a:ext cx="9144000" cy="6001643"/>
          </a:xfrm>
          <a:prstGeom prst="rect">
            <a:avLst/>
          </a:prstGeom>
          <a:noFill/>
          <a:ln w="9525">
            <a:noFill/>
            <a:miter lim="800000"/>
            <a:headEnd/>
            <a:tailEnd/>
          </a:ln>
          <a:effectLst/>
        </p:spPr>
        <p:txBody>
          <a:bodyPr>
            <a:spAutoFit/>
          </a:bodyPr>
          <a:lstStyle/>
          <a:p>
            <a:pPr algn="just" eaLnBrk="0" hangingPunct="0"/>
            <a:r>
              <a:rPr kumimoji="1" lang="ru-RU" dirty="0">
                <a:solidFill>
                  <a:schemeClr val="tx2"/>
                </a:solidFill>
                <a:cs typeface="Times New Roman" pitchFamily="18" charset="0"/>
              </a:rPr>
              <a:t>Правление КМСФО дважды в год встречается с Консультативной группой для обсуждения проектов Комитета, рабочей программы и долгосрочной перспективы развития. Таким </a:t>
            </a:r>
            <a:r>
              <a:rPr kumimoji="1" lang="ru-RU" dirty="0" smtClean="0">
                <a:solidFill>
                  <a:schemeClr val="tx2"/>
                </a:solidFill>
                <a:cs typeface="Times New Roman" pitchFamily="18" charset="0"/>
              </a:rPr>
              <a:t>образом, </a:t>
            </a:r>
            <a:r>
              <a:rPr kumimoji="1" lang="ru-RU" dirty="0">
                <a:solidFill>
                  <a:schemeClr val="tx2"/>
                </a:solidFill>
                <a:cs typeface="Times New Roman" pitchFamily="18" charset="0"/>
              </a:rPr>
              <a:t>Консультативная группа играет важную роль в процессе разработки</a:t>
            </a:r>
            <a:r>
              <a:rPr kumimoji="1" lang="en-US" dirty="0">
                <a:solidFill>
                  <a:schemeClr val="tx2"/>
                </a:solidFill>
                <a:cs typeface="Times New Roman" pitchFamily="18" charset="0"/>
              </a:rPr>
              <a:t> </a:t>
            </a:r>
            <a:r>
              <a:rPr kumimoji="1" lang="ru-RU" dirty="0">
                <a:solidFill>
                  <a:schemeClr val="tx2"/>
                </a:solidFill>
                <a:cs typeface="Times New Roman" pitchFamily="18" charset="0"/>
              </a:rPr>
              <a:t>и</a:t>
            </a:r>
            <a:r>
              <a:rPr kumimoji="1" lang="en-US" dirty="0">
                <a:solidFill>
                  <a:schemeClr val="tx2"/>
                </a:solidFill>
                <a:cs typeface="Times New Roman" pitchFamily="18" charset="0"/>
              </a:rPr>
              <a:t> </a:t>
            </a:r>
            <a:r>
              <a:rPr kumimoji="1" lang="ru-RU" dirty="0">
                <a:solidFill>
                  <a:schemeClr val="tx2"/>
                </a:solidFill>
                <a:cs typeface="Times New Roman" pitchFamily="18" charset="0"/>
              </a:rPr>
              <a:t>принятия </a:t>
            </a:r>
            <a:r>
              <a:rPr kumimoji="1" lang="ru-RU" dirty="0" smtClean="0">
                <a:solidFill>
                  <a:schemeClr val="tx2"/>
                </a:solidFill>
                <a:cs typeface="Times New Roman" pitchFamily="18" charset="0"/>
              </a:rPr>
              <a:t>МСФО. </a:t>
            </a:r>
            <a:r>
              <a:rPr kumimoji="1" lang="ru-RU" dirty="0">
                <a:solidFill>
                  <a:schemeClr val="tx2"/>
                </a:solidFill>
                <a:cs typeface="Times New Roman" pitchFamily="18" charset="0"/>
              </a:rPr>
              <a:t>В настоящее время членами Консультативной группы являются такие организации, как Международная федерация ценных бумаг и финансов, Международная ассоциация образования и исследований в области бухгалтерского учета, Международные банковские ассоциации. Международная ассоциация адвокатов, Международная Торговая Палата, Международная конфедерация свободных профсоюзов, Всемирная конфедерация труда, Международная организация комиссий по ценным бумагам, Международный комитет по стандартам оценки активов, Всемирный Банк, Европейская Комиссия, Совет по стандартам финансового учета, Организация по экономическому </a:t>
            </a:r>
            <a:r>
              <a:rPr kumimoji="1" lang="ru-RU" dirty="0" smtClean="0">
                <a:solidFill>
                  <a:schemeClr val="tx2"/>
                </a:solidFill>
                <a:cs typeface="Times New Roman" pitchFamily="18" charset="0"/>
              </a:rPr>
              <a:t>сотрудничеству и </a:t>
            </a:r>
            <a:r>
              <a:rPr kumimoji="1" lang="ru-RU" dirty="0">
                <a:solidFill>
                  <a:schemeClr val="tx2"/>
                </a:solidFill>
                <a:cs typeface="Times New Roman" pitchFamily="18" charset="0"/>
              </a:rPr>
              <a:t>развитию.</a:t>
            </a:r>
            <a:r>
              <a:rPr kumimoji="1" lang="ru-RU" sz="1400" dirty="0">
                <a:solidFill>
                  <a:schemeClr val="tx2"/>
                </a:solidFill>
                <a:cs typeface="Times New Roman" pitchFamily="18" charset="0"/>
              </a:rPr>
              <a:t> </a:t>
            </a:r>
          </a:p>
        </p:txBody>
      </p:sp>
      <p:grpSp>
        <p:nvGrpSpPr>
          <p:cNvPr id="6" name="Group 4"/>
          <p:cNvGrpSpPr>
            <a:grpSpLocks/>
          </p:cNvGrpSpPr>
          <p:nvPr/>
        </p:nvGrpSpPr>
        <p:grpSpPr bwMode="auto">
          <a:xfrm>
            <a:off x="7164388" y="5929330"/>
            <a:ext cx="1295400" cy="466725"/>
            <a:chOff x="4513" y="3725"/>
            <a:chExt cx="816" cy="294"/>
          </a:xfrm>
        </p:grpSpPr>
        <p:pic>
          <p:nvPicPr>
            <p:cNvPr id="7" name="Picture 5"/>
            <p:cNvPicPr>
              <a:picLocks noChangeAspect="1" noChangeArrowheads="1"/>
            </p:cNvPicPr>
            <p:nvPr/>
          </p:nvPicPr>
          <p:blipFill>
            <a:blip r:embed="rId3"/>
            <a:srcRect/>
            <a:stretch>
              <a:fillRect/>
            </a:stretch>
          </p:blipFill>
          <p:spPr bwMode="auto">
            <a:xfrm>
              <a:off x="4876" y="3884"/>
              <a:ext cx="453" cy="135"/>
            </a:xfrm>
            <a:prstGeom prst="rect">
              <a:avLst/>
            </a:prstGeom>
            <a:noFill/>
            <a:ln w="9525">
              <a:noFill/>
              <a:miter lim="800000"/>
              <a:headEnd/>
              <a:tailEnd/>
            </a:ln>
            <a:effectLst/>
          </p:spPr>
        </p:pic>
        <p:pic>
          <p:nvPicPr>
            <p:cNvPr id="8" name="Picture 6" descr="Untitled-1"/>
            <p:cNvPicPr>
              <a:picLocks noChangeAspect="1" noChangeArrowheads="1"/>
            </p:cNvPicPr>
            <p:nvPr/>
          </p:nvPicPr>
          <p:blipFill>
            <a:blip r:embed="rId4" cstate="print"/>
            <a:srcRect/>
            <a:stretch>
              <a:fillRect/>
            </a:stretch>
          </p:blipFill>
          <p:spPr bwMode="auto">
            <a:xfrm>
              <a:off x="4513" y="3725"/>
              <a:ext cx="554" cy="261"/>
            </a:xfrm>
            <a:prstGeom prst="rect">
              <a:avLst/>
            </a:prstGeom>
            <a:noFill/>
          </p:spPr>
        </p:pic>
      </p:grpSp>
      <p:sp>
        <p:nvSpPr>
          <p:cNvPr id="9" name="Нижний колонтитул 8"/>
          <p:cNvSpPr>
            <a:spLocks noGrp="1"/>
          </p:cNvSpPr>
          <p:nvPr>
            <p:ph type="ftr" sz="quarter" idx="11"/>
          </p:nvPr>
        </p:nvSpPr>
        <p:spPr/>
        <p:txBody>
          <a:bodyPr/>
          <a:lstStyle/>
          <a:p>
            <a:r>
              <a:rPr lang="ru-RU" smtClean="0"/>
              <a:t>Василенко М.Е.</a:t>
            </a:r>
            <a:endParaRPr lang="ru-RU"/>
          </a:p>
        </p:txBody>
      </p:sp>
    </p:spTree>
  </p:cSld>
  <p:clrMapOvr>
    <a:masterClrMapping/>
  </p:clrMapOvr>
  <p:transition>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Дата 3"/>
          <p:cNvSpPr>
            <a:spLocks noGrp="1"/>
          </p:cNvSpPr>
          <p:nvPr>
            <p:ph type="dt" sz="half" idx="10"/>
          </p:nvPr>
        </p:nvSpPr>
        <p:spPr/>
        <p:txBody>
          <a:bodyPr/>
          <a:lstStyle/>
          <a:p>
            <a:fld id="{0381E1E3-2C3F-4CED-882A-6F0823526743}" type="datetime1">
              <a:rPr lang="ru-RU" smtClean="0"/>
              <a:t>25.12.2008</a:t>
            </a:fld>
            <a:endParaRPr lang="ru-RU"/>
          </a:p>
        </p:txBody>
      </p:sp>
      <p:sp>
        <p:nvSpPr>
          <p:cNvPr id="4" name="Номер слайда 5"/>
          <p:cNvSpPr>
            <a:spLocks noGrp="1"/>
          </p:cNvSpPr>
          <p:nvPr>
            <p:ph type="sldNum" sz="quarter" idx="12"/>
          </p:nvPr>
        </p:nvSpPr>
        <p:spPr/>
        <p:txBody>
          <a:bodyPr/>
          <a:lstStyle/>
          <a:p>
            <a:fld id="{19F236D0-84B7-4E8B-BB6D-0249906D5493}" type="slidenum">
              <a:rPr lang="ru-RU"/>
              <a:pPr/>
              <a:t>14</a:t>
            </a:fld>
            <a:endParaRPr lang="ru-RU"/>
          </a:p>
        </p:txBody>
      </p:sp>
      <p:sp>
        <p:nvSpPr>
          <p:cNvPr id="10248" name="Rectangle 8"/>
          <p:cNvSpPr>
            <a:spLocks noChangeArrowheads="1"/>
          </p:cNvSpPr>
          <p:nvPr/>
        </p:nvSpPr>
        <p:spPr bwMode="auto">
          <a:xfrm>
            <a:off x="0" y="0"/>
            <a:ext cx="9144000" cy="7109639"/>
          </a:xfrm>
          <a:prstGeom prst="rect">
            <a:avLst/>
          </a:prstGeom>
          <a:noFill/>
          <a:ln w="9525">
            <a:noFill/>
            <a:miter lim="800000"/>
            <a:headEnd/>
            <a:tailEnd/>
          </a:ln>
          <a:effectLst/>
        </p:spPr>
        <p:txBody>
          <a:bodyPr wrap="square">
            <a:spAutoFit/>
          </a:bodyPr>
          <a:lstStyle/>
          <a:p>
            <a:pPr algn="just" eaLnBrk="0" hangingPunct="0"/>
            <a:r>
              <a:rPr kumimoji="1" lang="en-US" dirty="0" err="1">
                <a:solidFill>
                  <a:schemeClr val="tx2"/>
                </a:solidFill>
                <a:cs typeface="Times New Roman" pitchFamily="18" charset="0"/>
              </a:rPr>
              <a:t>Для</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достижения</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наибольшей</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степени</a:t>
            </a:r>
            <a:r>
              <a:rPr kumimoji="1" lang="en-US" dirty="0">
                <a:solidFill>
                  <a:schemeClr val="tx2"/>
                </a:solidFill>
                <a:cs typeface="Times New Roman" pitchFamily="18" charset="0"/>
              </a:rPr>
              <a:t> </a:t>
            </a:r>
            <a:r>
              <a:rPr kumimoji="1" lang="en-US" dirty="0" err="1" smtClean="0">
                <a:solidFill>
                  <a:schemeClr val="tx2"/>
                </a:solidFill>
                <a:cs typeface="Times New Roman" pitchFamily="18" charset="0"/>
              </a:rPr>
              <a:t>приемлемости</a:t>
            </a:r>
            <a:r>
              <a:rPr kumimoji="1" lang="en-US" dirty="0" smtClean="0">
                <a:solidFill>
                  <a:schemeClr val="tx2"/>
                </a:solidFill>
                <a:cs typeface="Times New Roman" pitchFamily="18" charset="0"/>
              </a:rPr>
              <a:t> </a:t>
            </a:r>
            <a:r>
              <a:rPr kumimoji="1" lang="en-US" dirty="0" err="1">
                <a:solidFill>
                  <a:schemeClr val="tx2"/>
                </a:solidFill>
                <a:cs typeface="Times New Roman" pitchFamily="18" charset="0"/>
              </a:rPr>
              <a:t>стандартов</a:t>
            </a:r>
            <a:r>
              <a:rPr kumimoji="1" lang="en-US" dirty="0">
                <a:solidFill>
                  <a:schemeClr val="tx2"/>
                </a:solidFill>
                <a:cs typeface="Times New Roman" pitchFamily="18" charset="0"/>
              </a:rPr>
              <a:t> </a:t>
            </a:r>
            <a:r>
              <a:rPr kumimoji="1" lang="en-US" dirty="0" smtClean="0">
                <a:solidFill>
                  <a:schemeClr val="tx2"/>
                </a:solidFill>
                <a:cs typeface="Times New Roman" pitchFamily="18" charset="0"/>
              </a:rPr>
              <a:t>в </a:t>
            </a:r>
            <a:r>
              <a:rPr kumimoji="1" lang="en-US" dirty="0" err="1">
                <a:solidFill>
                  <a:schemeClr val="tx2"/>
                </a:solidFill>
                <a:cs typeface="Times New Roman" pitchFamily="18" charset="0"/>
              </a:rPr>
              <a:t>условиях</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их</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использования</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на</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уровне</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компаний</a:t>
            </a:r>
            <a:r>
              <a:rPr kumimoji="1" lang="en-US" dirty="0">
                <a:solidFill>
                  <a:schemeClr val="tx2"/>
                </a:solidFill>
                <a:cs typeface="Times New Roman" pitchFamily="18" charset="0"/>
              </a:rPr>
              <a:t>, в 1996 г. </a:t>
            </a:r>
            <a:r>
              <a:rPr kumimoji="1" lang="en-US" dirty="0" err="1">
                <a:solidFill>
                  <a:schemeClr val="tx2"/>
                </a:solidFill>
                <a:cs typeface="Times New Roman" pitchFamily="18" charset="0"/>
              </a:rPr>
              <a:t>была</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основана</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Интерпретационная</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комиссия</a:t>
            </a:r>
            <a:r>
              <a:rPr kumimoji="1" lang="en-US" dirty="0">
                <a:solidFill>
                  <a:schemeClr val="tx2"/>
                </a:solidFill>
                <a:cs typeface="Times New Roman" pitchFamily="18" charset="0"/>
              </a:rPr>
              <a:t>. В </a:t>
            </a:r>
            <a:r>
              <a:rPr kumimoji="1" lang="en-US" dirty="0" err="1">
                <a:solidFill>
                  <a:schemeClr val="tx2"/>
                </a:solidFill>
                <a:cs typeface="Times New Roman" pitchFamily="18" charset="0"/>
              </a:rPr>
              <a:t>нее</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входят</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эксперты</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являющиеся</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представителями</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организаций</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составляющих</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Консультативную</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группу</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Они</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участвуют</a:t>
            </a:r>
            <a:r>
              <a:rPr kumimoji="1" lang="en-US" dirty="0">
                <a:solidFill>
                  <a:schemeClr val="tx2"/>
                </a:solidFill>
                <a:cs typeface="Times New Roman" pitchFamily="18" charset="0"/>
              </a:rPr>
              <a:t> в </a:t>
            </a:r>
            <a:r>
              <a:rPr kumimoji="1" lang="en-US" dirty="0" err="1">
                <a:solidFill>
                  <a:schemeClr val="tx2"/>
                </a:solidFill>
                <a:cs typeface="Times New Roman" pitchFamily="18" charset="0"/>
              </a:rPr>
              <a:t>обсуждении</a:t>
            </a:r>
            <a:r>
              <a:rPr kumimoji="1" lang="en-US" dirty="0">
                <a:solidFill>
                  <a:schemeClr val="tx2"/>
                </a:solidFill>
                <a:cs typeface="Times New Roman" pitchFamily="18" charset="0"/>
              </a:rPr>
              <a:t> и </a:t>
            </a:r>
            <a:r>
              <a:rPr kumimoji="1" lang="en-US" dirty="0" err="1">
                <a:solidFill>
                  <a:schemeClr val="tx2"/>
                </a:solidFill>
                <a:cs typeface="Times New Roman" pitchFamily="18" charset="0"/>
              </a:rPr>
              <a:t>принятии</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международных</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учетных</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стандартов</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Работа</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Интерпретационной</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комиссии</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является</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одним</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из</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наиболее</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приоритетных</a:t>
            </a:r>
            <a:r>
              <a:rPr kumimoji="1" lang="en-US" dirty="0">
                <a:solidFill>
                  <a:schemeClr val="tx2"/>
                </a:solidFill>
                <a:cs typeface="Times New Roman" pitchFamily="18" charset="0"/>
              </a:rPr>
              <a:t> </a:t>
            </a:r>
            <a:r>
              <a:rPr kumimoji="1" lang="en-US" dirty="0" err="1">
                <a:solidFill>
                  <a:schemeClr val="tx2"/>
                </a:solidFill>
                <a:cs typeface="Times New Roman" pitchFamily="18" charset="0"/>
              </a:rPr>
              <a:t>направлений</a:t>
            </a:r>
            <a:r>
              <a:rPr kumimoji="1" lang="en-US" dirty="0">
                <a:solidFill>
                  <a:schemeClr val="tx2"/>
                </a:solidFill>
                <a:cs typeface="Times New Roman" pitchFamily="18" charset="0"/>
              </a:rPr>
              <a:t> в </a:t>
            </a:r>
            <a:r>
              <a:rPr kumimoji="1" lang="en-US" dirty="0" err="1">
                <a:solidFill>
                  <a:schemeClr val="tx2"/>
                </a:solidFill>
                <a:cs typeface="Times New Roman" pitchFamily="18" charset="0"/>
              </a:rPr>
              <a:t>развитии</a:t>
            </a:r>
            <a:r>
              <a:rPr kumimoji="1" lang="en-US" dirty="0">
                <a:solidFill>
                  <a:schemeClr val="tx2"/>
                </a:solidFill>
                <a:cs typeface="Times New Roman" pitchFamily="18" charset="0"/>
              </a:rPr>
              <a:t> КМСФО. </a:t>
            </a:r>
            <a:r>
              <a:rPr kumimoji="1" lang="ru-RU" dirty="0">
                <a:solidFill>
                  <a:schemeClr val="tx2"/>
                </a:solidFill>
                <a:cs typeface="Times New Roman" pitchFamily="18" charset="0"/>
              </a:rPr>
              <a:t>Правление может также принимать решение о создании Редакционной комиссии для рассмотрения вопроса о целесообразности корректировки уже существующих стандартов с учетом изменений, которые произошли с момента их принятия. Рабочая программа Комитета ставит две цели:</a:t>
            </a:r>
          </a:p>
          <a:p>
            <a:pPr algn="just" eaLnBrk="0" hangingPunct="0"/>
            <a:r>
              <a:rPr kumimoji="1" lang="ru-RU" dirty="0">
                <a:solidFill>
                  <a:schemeClr val="tx2"/>
                </a:solidFill>
                <a:cs typeface="Times New Roman" pitchFamily="18" charset="0"/>
              </a:rPr>
              <a:t>Во-первых, дальнейшее развитие международных стандартов учета на </a:t>
            </a:r>
            <a:r>
              <a:rPr kumimoji="1" lang="ru-RU" dirty="0" smtClean="0">
                <a:solidFill>
                  <a:schemeClr val="tx2"/>
                </a:solidFill>
                <a:cs typeface="Times New Roman" pitchFamily="18" charset="0"/>
              </a:rPr>
              <a:t>базе </a:t>
            </a:r>
            <a:r>
              <a:rPr kumimoji="1" lang="ru-RU" dirty="0">
                <a:solidFill>
                  <a:schemeClr val="tx2"/>
                </a:solidFill>
                <a:cs typeface="Times New Roman" pitchFamily="18" charset="0"/>
              </a:rPr>
              <a:t>уже </a:t>
            </a:r>
            <a:r>
              <a:rPr kumimoji="1" lang="ru-RU" dirty="0" smtClean="0">
                <a:solidFill>
                  <a:schemeClr val="tx2"/>
                </a:solidFill>
                <a:cs typeface="Times New Roman" pitchFamily="18" charset="0"/>
              </a:rPr>
              <a:t>существующей </a:t>
            </a:r>
            <a:r>
              <a:rPr kumimoji="1" lang="ru-RU" dirty="0">
                <a:solidFill>
                  <a:schemeClr val="tx2"/>
                </a:solidFill>
                <a:cs typeface="Times New Roman" pitchFamily="18" charset="0"/>
              </a:rPr>
              <a:t>системы стандартов. </a:t>
            </a:r>
          </a:p>
          <a:p>
            <a:pPr algn="just" eaLnBrk="0" hangingPunct="0"/>
            <a:r>
              <a:rPr kumimoji="1" lang="ru-RU" dirty="0">
                <a:solidFill>
                  <a:schemeClr val="tx2"/>
                </a:solidFill>
                <a:cs typeface="Times New Roman" pitchFamily="18" charset="0"/>
              </a:rPr>
              <a:t>Во-вторых, содействие процессу унификации бухгалтерского учета путем сокращения количества альтернативных бухгалтерских подходов, разрешенных </a:t>
            </a:r>
            <a:r>
              <a:rPr kumimoji="1" lang="ru-RU" dirty="0" err="1">
                <a:solidFill>
                  <a:schemeClr val="tx2"/>
                </a:solidFill>
              </a:rPr>
              <a:t>МСтандартов</a:t>
            </a:r>
            <a:r>
              <a:rPr kumimoji="1" lang="ru-RU" dirty="0">
                <a:solidFill>
                  <a:schemeClr val="tx2"/>
                </a:solidFill>
              </a:rPr>
              <a:t> </a:t>
            </a:r>
            <a:r>
              <a:rPr kumimoji="1" lang="ru-RU" dirty="0" err="1">
                <a:solidFill>
                  <a:schemeClr val="tx2"/>
                </a:solidFill>
              </a:rPr>
              <a:t>Бухгалтерского.учета</a:t>
            </a:r>
            <a:r>
              <a:rPr kumimoji="1" lang="ru-RU" dirty="0">
                <a:solidFill>
                  <a:schemeClr val="tx2"/>
                </a:solidFill>
              </a:rPr>
              <a:t>.</a:t>
            </a:r>
          </a:p>
          <a:p>
            <a:pPr algn="just" eaLnBrk="0" hangingPunct="0"/>
            <a:endParaRPr kumimoji="1" lang="en-US" dirty="0">
              <a:solidFill>
                <a:schemeClr val="tx2"/>
              </a:solidFill>
              <a:cs typeface="Times New Roman" pitchFamily="18" charset="0"/>
            </a:endParaRPr>
          </a:p>
          <a:p>
            <a:pPr eaLnBrk="0" hangingPunct="0"/>
            <a:endParaRPr kumimoji="1" lang="en-US" dirty="0">
              <a:solidFill>
                <a:schemeClr val="tx2"/>
              </a:solidFill>
            </a:endParaRPr>
          </a:p>
        </p:txBody>
      </p:sp>
      <p:grpSp>
        <p:nvGrpSpPr>
          <p:cNvPr id="5" name="Group 4"/>
          <p:cNvGrpSpPr>
            <a:grpSpLocks/>
          </p:cNvGrpSpPr>
          <p:nvPr/>
        </p:nvGrpSpPr>
        <p:grpSpPr bwMode="auto">
          <a:xfrm>
            <a:off x="7143768" y="6391275"/>
            <a:ext cx="1295400" cy="466725"/>
            <a:chOff x="4513" y="3725"/>
            <a:chExt cx="816" cy="294"/>
          </a:xfrm>
        </p:grpSpPr>
        <p:pic>
          <p:nvPicPr>
            <p:cNvPr id="6" name="Picture 5"/>
            <p:cNvPicPr>
              <a:picLocks noChangeAspect="1" noChangeArrowheads="1"/>
            </p:cNvPicPr>
            <p:nvPr/>
          </p:nvPicPr>
          <p:blipFill>
            <a:blip r:embed="rId3"/>
            <a:srcRect/>
            <a:stretch>
              <a:fillRect/>
            </a:stretch>
          </p:blipFill>
          <p:spPr bwMode="auto">
            <a:xfrm>
              <a:off x="4876" y="3884"/>
              <a:ext cx="453" cy="135"/>
            </a:xfrm>
            <a:prstGeom prst="rect">
              <a:avLst/>
            </a:prstGeom>
            <a:noFill/>
            <a:ln w="9525">
              <a:noFill/>
              <a:miter lim="800000"/>
              <a:headEnd/>
              <a:tailEnd/>
            </a:ln>
            <a:effectLst/>
          </p:spPr>
        </p:pic>
        <p:pic>
          <p:nvPicPr>
            <p:cNvPr id="7" name="Picture 6" descr="Untitled-1"/>
            <p:cNvPicPr>
              <a:picLocks noChangeAspect="1" noChangeArrowheads="1"/>
            </p:cNvPicPr>
            <p:nvPr/>
          </p:nvPicPr>
          <p:blipFill>
            <a:blip r:embed="rId4" cstate="print"/>
            <a:srcRect/>
            <a:stretch>
              <a:fillRect/>
            </a:stretch>
          </p:blipFill>
          <p:spPr bwMode="auto">
            <a:xfrm>
              <a:off x="4513" y="3725"/>
              <a:ext cx="554" cy="261"/>
            </a:xfrm>
            <a:prstGeom prst="rect">
              <a:avLst/>
            </a:prstGeom>
            <a:noFill/>
          </p:spPr>
        </p:pic>
      </p:grpSp>
      <p:sp>
        <p:nvSpPr>
          <p:cNvPr id="8" name="Нижний колонтитул 7"/>
          <p:cNvSpPr>
            <a:spLocks noGrp="1"/>
          </p:cNvSpPr>
          <p:nvPr>
            <p:ph type="ftr" sz="quarter" idx="11"/>
          </p:nvPr>
        </p:nvSpPr>
        <p:spPr/>
        <p:txBody>
          <a:bodyPr/>
          <a:lstStyle/>
          <a:p>
            <a:r>
              <a:rPr lang="ru-RU" smtClean="0"/>
              <a:t>Василенко М.Е.</a:t>
            </a:r>
            <a:endParaRPr lang="ru-RU"/>
          </a:p>
        </p:txBody>
      </p:sp>
    </p:spTree>
  </p:cSld>
  <p:clrMapOvr>
    <a:masterClrMapping/>
  </p:clrMapOvr>
  <p:transition>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142852"/>
            <a:ext cx="8629680" cy="1143000"/>
          </a:xfrm>
        </p:spPr>
        <p:txBody>
          <a:bodyPr/>
          <a:lstStyle/>
          <a:p>
            <a:r>
              <a:rPr lang="ru-RU" sz="4400" b="0" dirty="0" smtClean="0">
                <a:solidFill>
                  <a:srgbClr val="CCECFF"/>
                </a:solidFill>
                <a:effectLst>
                  <a:outerShdw blurRad="38100" dist="38100" dir="2700000" algn="tl">
                    <a:srgbClr val="000000"/>
                  </a:outerShdw>
                </a:effectLst>
                <a:latin typeface="Arial"/>
              </a:rPr>
              <a:t>Вопросы для самопроверки:</a:t>
            </a:r>
            <a:endParaRPr lang="ru-RU" dirty="0"/>
          </a:p>
        </p:txBody>
      </p:sp>
      <p:sp>
        <p:nvSpPr>
          <p:cNvPr id="3" name="Содержимое 2"/>
          <p:cNvSpPr>
            <a:spLocks noGrp="1"/>
          </p:cNvSpPr>
          <p:nvPr>
            <p:ph idx="1"/>
          </p:nvPr>
        </p:nvSpPr>
        <p:spPr>
          <a:xfrm>
            <a:off x="285720" y="1214422"/>
            <a:ext cx="8629680" cy="4881578"/>
          </a:xfrm>
        </p:spPr>
        <p:txBody>
          <a:bodyPr/>
          <a:lstStyle/>
          <a:p>
            <a:r>
              <a:rPr lang="ru-RU" dirty="0" smtClean="0"/>
              <a:t>Назовите дату создания КМСФО;</a:t>
            </a:r>
          </a:p>
          <a:p>
            <a:r>
              <a:rPr lang="ru-RU" dirty="0" smtClean="0"/>
              <a:t>Определите цели и задачи, которые стоят перед КМСФО;</a:t>
            </a:r>
          </a:p>
          <a:p>
            <a:r>
              <a:rPr lang="ru-RU" dirty="0" smtClean="0"/>
              <a:t>Назовите источники финансирования деятельности КМСФО;</a:t>
            </a:r>
          </a:p>
          <a:p>
            <a:r>
              <a:rPr lang="ru-RU" dirty="0" smtClean="0"/>
              <a:t>Опишите организационную структуру КМСФО;</a:t>
            </a:r>
          </a:p>
          <a:p>
            <a:r>
              <a:rPr lang="ru-RU" dirty="0" smtClean="0"/>
              <a:t>Расскажите о модели работы КМСФО;</a:t>
            </a:r>
            <a:endParaRPr lang="ru-RU" dirty="0"/>
          </a:p>
        </p:txBody>
      </p:sp>
      <p:sp>
        <p:nvSpPr>
          <p:cNvPr id="4" name="Дата 3"/>
          <p:cNvSpPr>
            <a:spLocks noGrp="1"/>
          </p:cNvSpPr>
          <p:nvPr>
            <p:ph type="dt" sz="half" idx="10"/>
          </p:nvPr>
        </p:nvSpPr>
        <p:spPr/>
        <p:txBody>
          <a:bodyPr/>
          <a:lstStyle/>
          <a:p>
            <a:fld id="{95FA1B4F-4614-4796-8787-14A2806932BC}" type="datetime1">
              <a:rPr lang="ru-RU" smtClean="0"/>
              <a:t>25.12.2008</a:t>
            </a:fld>
            <a:endParaRPr lang="ru-RU"/>
          </a:p>
        </p:txBody>
      </p:sp>
      <p:sp>
        <p:nvSpPr>
          <p:cNvPr id="5" name="Нижний колонтитул 4"/>
          <p:cNvSpPr>
            <a:spLocks noGrp="1"/>
          </p:cNvSpPr>
          <p:nvPr>
            <p:ph type="ftr" sz="quarter" idx="11"/>
          </p:nvPr>
        </p:nvSpPr>
        <p:spPr/>
        <p:txBody>
          <a:bodyPr/>
          <a:lstStyle/>
          <a:p>
            <a:r>
              <a:rPr lang="ru-RU" dirty="0" smtClean="0"/>
              <a:t>Василенко М.Е.</a:t>
            </a:r>
            <a:endParaRPr lang="ru-RU" dirty="0"/>
          </a:p>
        </p:txBody>
      </p:sp>
      <p:sp>
        <p:nvSpPr>
          <p:cNvPr id="6" name="Номер слайда 5"/>
          <p:cNvSpPr>
            <a:spLocks noGrp="1"/>
          </p:cNvSpPr>
          <p:nvPr>
            <p:ph type="sldNum" sz="quarter" idx="12"/>
          </p:nvPr>
        </p:nvSpPr>
        <p:spPr/>
        <p:txBody>
          <a:bodyPr/>
          <a:lstStyle/>
          <a:p>
            <a:fld id="{9D31E588-5EE9-4DF2-B1AB-A8311D780ED4}" type="slidenum">
              <a:rPr lang="ru-RU" smtClean="0"/>
              <a:pPr/>
              <a:t>15</a:t>
            </a:fld>
            <a:endParaRPr lang="ru-RU"/>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214290"/>
            <a:ext cx="8558242" cy="857256"/>
          </a:xfrm>
        </p:spPr>
        <p:txBody>
          <a:bodyPr/>
          <a:lstStyle/>
          <a:p>
            <a:r>
              <a:rPr lang="ru-RU" sz="3600" b="0" dirty="0" smtClean="0">
                <a:solidFill>
                  <a:srgbClr val="CCECFF"/>
                </a:solidFill>
                <a:effectLst>
                  <a:outerShdw blurRad="38100" dist="38100" dir="2700000" algn="tl">
                    <a:srgbClr val="000000"/>
                  </a:outerShdw>
                </a:effectLst>
                <a:latin typeface="Arial"/>
              </a:rPr>
              <a:t>Список использованных источников:</a:t>
            </a:r>
            <a:endParaRPr lang="ru-RU" dirty="0"/>
          </a:p>
        </p:txBody>
      </p:sp>
      <p:sp>
        <p:nvSpPr>
          <p:cNvPr id="3" name="Содержимое 2"/>
          <p:cNvSpPr>
            <a:spLocks noGrp="1"/>
          </p:cNvSpPr>
          <p:nvPr>
            <p:ph idx="1"/>
          </p:nvPr>
        </p:nvSpPr>
        <p:spPr>
          <a:xfrm>
            <a:off x="285720" y="1214422"/>
            <a:ext cx="8629680" cy="4881578"/>
          </a:xfrm>
        </p:spPr>
        <p:txBody>
          <a:bodyPr/>
          <a:lstStyle/>
          <a:p>
            <a:pPr lvl="0">
              <a:lnSpc>
                <a:spcPct val="80000"/>
              </a:lnSpc>
              <a:buClr>
                <a:srgbClr val="CCECFF"/>
              </a:buClr>
              <a:buSzPct val="115000"/>
              <a:buNone/>
            </a:pPr>
            <a:r>
              <a:rPr lang="ru-RU" sz="2400" dirty="0" smtClean="0">
                <a:solidFill>
                  <a:srgbClr val="EAEAEA"/>
                </a:solidFill>
                <a:effectLst>
                  <a:outerShdw blurRad="38100" dist="38100" dir="2700000" algn="tl">
                    <a:srgbClr val="000000"/>
                  </a:outerShdw>
                </a:effectLst>
              </a:rPr>
              <a:t>1. Основная литература:</a:t>
            </a:r>
          </a:p>
          <a:p>
            <a:pPr lvl="0">
              <a:lnSpc>
                <a:spcPct val="80000"/>
              </a:lnSpc>
              <a:buClr>
                <a:srgbClr val="CCECFF"/>
              </a:buClr>
              <a:buSzPct val="115000"/>
              <a:buFont typeface="Wingdings" pitchFamily="2" charset="2"/>
              <a:buChar char="§"/>
            </a:pPr>
            <a:r>
              <a:rPr lang="ru-RU" sz="2000" dirty="0" smtClean="0">
                <a:solidFill>
                  <a:srgbClr val="EAEAEA"/>
                </a:solidFill>
                <a:effectLst>
                  <a:outerShdw blurRad="38100" dist="38100" dir="2700000" algn="tl">
                    <a:srgbClr val="000000"/>
                  </a:outerShdw>
                </a:effectLst>
              </a:rPr>
              <a:t>Соловьев О.В. Зарубежные стандарты учета и отчетности. Учеб. Пособие. – М.; «Аналитика-Пресс», 2008г.</a:t>
            </a:r>
          </a:p>
          <a:p>
            <a:pPr lvl="0">
              <a:lnSpc>
                <a:spcPct val="80000"/>
              </a:lnSpc>
              <a:buClr>
                <a:srgbClr val="CCECFF"/>
              </a:buClr>
              <a:buSzPct val="115000"/>
              <a:buFont typeface="Wingdings" pitchFamily="2" charset="2"/>
              <a:buChar char="§"/>
            </a:pPr>
            <a:r>
              <a:rPr lang="ru-RU" sz="2000" dirty="0" smtClean="0">
                <a:solidFill>
                  <a:srgbClr val="EAEAEA"/>
                </a:solidFill>
                <a:effectLst>
                  <a:outerShdw blurRad="38100" dist="38100" dir="2700000" algn="tl">
                    <a:srgbClr val="000000"/>
                  </a:outerShdw>
                </a:effectLst>
              </a:rPr>
              <a:t>Терехова В.А. Международные стандарты бухгалтерского учета в российской практике. Учеб. Пособие. – М.; «Перспектива», 2007г</a:t>
            </a:r>
            <a:r>
              <a:rPr lang="ru-RU" sz="2000" dirty="0" smtClean="0">
                <a:solidFill>
                  <a:srgbClr val="EAEAEA"/>
                </a:solidFill>
                <a:effectLst>
                  <a:outerShdw blurRad="38100" dist="38100" dir="2700000" algn="tl">
                    <a:srgbClr val="000000"/>
                  </a:outerShdw>
                </a:effectLst>
              </a:rPr>
              <a:t>.</a:t>
            </a:r>
          </a:p>
          <a:p>
            <a:pPr lvl="0">
              <a:lnSpc>
                <a:spcPct val="80000"/>
              </a:lnSpc>
              <a:buClr>
                <a:srgbClr val="CCECFF"/>
              </a:buClr>
              <a:buSzPct val="115000"/>
              <a:buFont typeface="Wingdings" pitchFamily="2" charset="2"/>
              <a:buChar char="§"/>
            </a:pPr>
            <a:endParaRPr lang="ru-RU" sz="2000" dirty="0" smtClean="0">
              <a:solidFill>
                <a:srgbClr val="EAEAEA"/>
              </a:solidFill>
              <a:effectLst>
                <a:outerShdw blurRad="38100" dist="38100" dir="2700000" algn="tl">
                  <a:srgbClr val="000000"/>
                </a:outerShdw>
              </a:effectLst>
            </a:endParaRPr>
          </a:p>
          <a:p>
            <a:pPr lvl="0">
              <a:lnSpc>
                <a:spcPct val="80000"/>
              </a:lnSpc>
              <a:buClr>
                <a:srgbClr val="CCECFF"/>
              </a:buClr>
              <a:buSzPct val="115000"/>
              <a:buNone/>
            </a:pPr>
            <a:r>
              <a:rPr lang="ru-RU" sz="2000" dirty="0" smtClean="0">
                <a:solidFill>
                  <a:srgbClr val="EAEAEA"/>
                </a:solidFill>
                <a:effectLst>
                  <a:outerShdw blurRad="38100" dist="38100" dir="2700000" algn="tl">
                    <a:srgbClr val="000000"/>
                  </a:outerShdw>
                </a:effectLst>
              </a:rPr>
              <a:t>2. </a:t>
            </a:r>
            <a:r>
              <a:rPr lang="ru-RU" sz="2400" dirty="0" smtClean="0">
                <a:solidFill>
                  <a:srgbClr val="EAEAEA"/>
                </a:solidFill>
                <a:effectLst>
                  <a:outerShdw blurRad="38100" dist="38100" dir="2700000" algn="tl">
                    <a:srgbClr val="000000"/>
                  </a:outerShdw>
                </a:effectLst>
              </a:rPr>
              <a:t>Дополнительная литература:</a:t>
            </a:r>
          </a:p>
          <a:p>
            <a:pPr lvl="0">
              <a:lnSpc>
                <a:spcPct val="80000"/>
              </a:lnSpc>
              <a:buClr>
                <a:srgbClr val="CCECFF"/>
              </a:buClr>
              <a:buSzPct val="115000"/>
              <a:buFont typeface="Wingdings" pitchFamily="2" charset="2"/>
              <a:buChar char="§"/>
            </a:pPr>
            <a:r>
              <a:rPr lang="ru-RU" sz="2000" dirty="0" smtClean="0">
                <a:solidFill>
                  <a:srgbClr val="EAEAEA"/>
                </a:solidFill>
                <a:effectLst>
                  <a:outerShdw blurRad="38100" dist="38100" dir="2700000" algn="tl">
                    <a:srgbClr val="000000"/>
                  </a:outerShdw>
                </a:effectLst>
              </a:rPr>
              <a:t>Василенко М.Е. Международные стандарты бухгалтерского учета в российской практике. Учеб. Пособие. – Изд., ВГУЭС, 2007г.</a:t>
            </a:r>
          </a:p>
          <a:p>
            <a:pPr lvl="0">
              <a:lnSpc>
                <a:spcPct val="80000"/>
              </a:lnSpc>
              <a:buClr>
                <a:srgbClr val="CCECFF"/>
              </a:buClr>
              <a:buSzPct val="115000"/>
              <a:buFont typeface="Wingdings" pitchFamily="2" charset="2"/>
              <a:buChar char="§"/>
            </a:pPr>
            <a:r>
              <a:rPr lang="ru-RU" sz="2000" dirty="0" smtClean="0">
                <a:solidFill>
                  <a:srgbClr val="EAEAEA"/>
                </a:solidFill>
                <a:effectLst>
                  <a:outerShdw blurRad="38100" dist="38100" dir="2700000" algn="tl">
                    <a:srgbClr val="000000"/>
                  </a:outerShdw>
                </a:effectLst>
              </a:rPr>
              <a:t>Журналы «Бухгалтерский учет» 2001-2008г.</a:t>
            </a:r>
          </a:p>
          <a:p>
            <a:pPr lvl="0">
              <a:lnSpc>
                <a:spcPct val="80000"/>
              </a:lnSpc>
              <a:buClr>
                <a:srgbClr val="CCECFF"/>
              </a:buClr>
              <a:buSzPct val="115000"/>
              <a:buFont typeface="Wingdings" pitchFamily="2" charset="2"/>
              <a:buChar char="§"/>
            </a:pPr>
            <a:r>
              <a:rPr lang="ru-RU" sz="2000" dirty="0" err="1" smtClean="0">
                <a:solidFill>
                  <a:srgbClr val="EAEAEA"/>
                </a:solidFill>
                <a:effectLst>
                  <a:outerShdw blurRad="38100" dist="38100" dir="2700000" algn="tl">
                    <a:srgbClr val="000000"/>
                  </a:outerShdw>
                </a:effectLst>
              </a:rPr>
              <a:t>Справочно</a:t>
            </a:r>
            <a:r>
              <a:rPr lang="ru-RU" sz="2000" dirty="0" smtClean="0">
                <a:solidFill>
                  <a:srgbClr val="EAEAEA"/>
                </a:solidFill>
                <a:effectLst>
                  <a:outerShdw blurRad="38100" dist="38100" dir="2700000" algn="tl">
                    <a:srgbClr val="000000"/>
                  </a:outerShdw>
                </a:effectLst>
              </a:rPr>
              <a:t> – поисковая система «Консультант +».</a:t>
            </a:r>
          </a:p>
          <a:p>
            <a:pPr lvl="0">
              <a:lnSpc>
                <a:spcPct val="80000"/>
              </a:lnSpc>
              <a:buClr>
                <a:srgbClr val="CCECFF"/>
              </a:buClr>
              <a:buSzPct val="115000"/>
              <a:buFont typeface="Wingdings" pitchFamily="2" charset="2"/>
              <a:buChar char="§"/>
            </a:pPr>
            <a:r>
              <a:rPr lang="en-US" sz="2000" dirty="0" smtClean="0">
                <a:solidFill>
                  <a:srgbClr val="EAEAEA"/>
                </a:solidFill>
                <a:effectLst>
                  <a:outerShdw blurRad="38100" dist="38100" dir="2700000" algn="tl">
                    <a:srgbClr val="000000"/>
                  </a:outerShdw>
                </a:effectLst>
              </a:rPr>
              <a:t>http://www.vvsu.ru</a:t>
            </a:r>
          </a:p>
          <a:p>
            <a:pPr lvl="0">
              <a:lnSpc>
                <a:spcPct val="80000"/>
              </a:lnSpc>
              <a:buClr>
                <a:srgbClr val="CCECFF"/>
              </a:buClr>
              <a:buSzPct val="115000"/>
              <a:buFont typeface="Wingdings" pitchFamily="2" charset="2"/>
              <a:buChar char="§"/>
            </a:pPr>
            <a:r>
              <a:rPr lang="en-US" sz="2000" dirty="0" smtClean="0">
                <a:solidFill>
                  <a:srgbClr val="EAEAEA"/>
                </a:solidFill>
                <a:effectLst>
                  <a:outerShdw blurRad="38100" dist="38100" dir="2700000" algn="tl">
                    <a:srgbClr val="000000"/>
                  </a:outerShdw>
                </a:effectLst>
              </a:rPr>
              <a:t>http://</a:t>
            </a:r>
            <a:r>
              <a:rPr lang="en-US" sz="2000" dirty="0" smtClean="0">
                <a:solidFill>
                  <a:srgbClr val="EAEAEA"/>
                </a:solidFill>
                <a:effectLst>
                  <a:outerShdw blurRad="38100" dist="38100" dir="2700000" algn="tl">
                    <a:srgbClr val="000000"/>
                  </a:outerShdw>
                </a:effectLst>
              </a:rPr>
              <a:t>www.abc.vvsu.ru</a:t>
            </a:r>
            <a:endParaRPr lang="en-US" sz="2000" dirty="0" smtClean="0">
              <a:solidFill>
                <a:srgbClr val="EAEAEA"/>
              </a:solidFill>
              <a:effectLst>
                <a:outerShdw blurRad="38100" dist="38100" dir="2700000" algn="tl">
                  <a:srgbClr val="000000"/>
                </a:outerShdw>
              </a:effectLst>
              <a:hlinkClick r:id="rId2"/>
            </a:endParaRPr>
          </a:p>
          <a:p>
            <a:pPr lvl="0">
              <a:lnSpc>
                <a:spcPct val="80000"/>
              </a:lnSpc>
              <a:buClr>
                <a:srgbClr val="CCECFF"/>
              </a:buClr>
              <a:buSzPct val="115000"/>
              <a:buNone/>
            </a:pPr>
            <a:endParaRPr lang="ru-RU" dirty="0"/>
          </a:p>
        </p:txBody>
      </p:sp>
      <p:sp>
        <p:nvSpPr>
          <p:cNvPr id="4" name="Дата 3"/>
          <p:cNvSpPr>
            <a:spLocks noGrp="1"/>
          </p:cNvSpPr>
          <p:nvPr>
            <p:ph type="dt" sz="half" idx="10"/>
          </p:nvPr>
        </p:nvSpPr>
        <p:spPr/>
        <p:txBody>
          <a:bodyPr/>
          <a:lstStyle/>
          <a:p>
            <a:fld id="{95FA1B4F-4614-4796-8787-14A2806932BC}" type="datetime1">
              <a:rPr lang="ru-RU" smtClean="0"/>
              <a:t>25.12.2008</a:t>
            </a:fld>
            <a:endParaRPr lang="ru-RU"/>
          </a:p>
        </p:txBody>
      </p:sp>
      <p:sp>
        <p:nvSpPr>
          <p:cNvPr id="5" name="Нижний колонтитул 4"/>
          <p:cNvSpPr>
            <a:spLocks noGrp="1"/>
          </p:cNvSpPr>
          <p:nvPr>
            <p:ph type="ftr" sz="quarter" idx="11"/>
          </p:nvPr>
        </p:nvSpPr>
        <p:spPr/>
        <p:txBody>
          <a:bodyPr/>
          <a:lstStyle/>
          <a:p>
            <a:r>
              <a:rPr lang="ru-RU" smtClean="0"/>
              <a:t>Василенко М.Е.</a:t>
            </a:r>
            <a:endParaRPr lang="ru-RU"/>
          </a:p>
        </p:txBody>
      </p:sp>
      <p:sp>
        <p:nvSpPr>
          <p:cNvPr id="6" name="Номер слайда 5"/>
          <p:cNvSpPr>
            <a:spLocks noGrp="1"/>
          </p:cNvSpPr>
          <p:nvPr>
            <p:ph type="sldNum" sz="quarter" idx="12"/>
          </p:nvPr>
        </p:nvSpPr>
        <p:spPr/>
        <p:txBody>
          <a:bodyPr/>
          <a:lstStyle/>
          <a:p>
            <a:fld id="{9D31E588-5EE9-4DF2-B1AB-A8311D780ED4}" type="slidenum">
              <a:rPr lang="ru-RU" smtClean="0"/>
              <a:pPr/>
              <a:t>16</a:t>
            </a:fld>
            <a:endParaRPr lang="ru-RU"/>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42852"/>
            <a:ext cx="9144000" cy="1285884"/>
          </a:xfrm>
        </p:spPr>
        <p:txBody>
          <a:bodyPr/>
          <a:lstStyle/>
          <a:p>
            <a:r>
              <a:rPr lang="ru-RU" sz="3600" b="0" dirty="0" smtClean="0">
                <a:solidFill>
                  <a:srgbClr val="CCECFF"/>
                </a:solidFill>
                <a:effectLst>
                  <a:outerShdw blurRad="38100" dist="38100" dir="2700000" algn="tl">
                    <a:srgbClr val="000000"/>
                  </a:outerShdw>
                </a:effectLst>
                <a:latin typeface="Arial"/>
              </a:rPr>
              <a:t>Использование материалов презентации</a:t>
            </a:r>
            <a:endParaRPr lang="ru-RU" sz="3600" dirty="0"/>
          </a:p>
        </p:txBody>
      </p:sp>
      <p:sp>
        <p:nvSpPr>
          <p:cNvPr id="3" name="Содержимое 2"/>
          <p:cNvSpPr>
            <a:spLocks noGrp="1"/>
          </p:cNvSpPr>
          <p:nvPr>
            <p:ph idx="1"/>
          </p:nvPr>
        </p:nvSpPr>
        <p:spPr>
          <a:xfrm>
            <a:off x="285720" y="1357298"/>
            <a:ext cx="8629680" cy="4738702"/>
          </a:xfrm>
        </p:spPr>
        <p:txBody>
          <a:bodyPr/>
          <a:lstStyle/>
          <a:p>
            <a:pPr lvl="0" algn="just">
              <a:lnSpc>
                <a:spcPct val="80000"/>
              </a:lnSpc>
              <a:buClr>
                <a:srgbClr val="CCECFF"/>
              </a:buClr>
              <a:buSzPct val="115000"/>
              <a:buNone/>
            </a:pPr>
            <a:r>
              <a:rPr lang="ru-RU" sz="2000" dirty="0" smtClean="0">
                <a:solidFill>
                  <a:srgbClr val="EAEAEA"/>
                </a:solidFill>
                <a:effectLst>
                  <a:outerShdw blurRad="38100" dist="38100" dir="2700000" algn="tl">
                    <a:srgbClr val="000000"/>
                  </a:outerShdw>
                </a:effectLst>
              </a:rPr>
              <a:t>     Использование </a:t>
            </a:r>
            <a:r>
              <a:rPr lang="ru-RU" sz="2000" dirty="0" smtClean="0">
                <a:solidFill>
                  <a:srgbClr val="EAEAEA"/>
                </a:solidFill>
                <a:effectLst>
                  <a:outerShdw blurRad="38100" dist="38100" dir="2700000" algn="tl">
                    <a:srgbClr val="000000"/>
                  </a:outerShdw>
                </a:effectLst>
              </a:rPr>
              <a:t>данной презентации, может осуществляться только при условии </a:t>
            </a:r>
            <a:r>
              <a:rPr lang="ru-RU" sz="2000" dirty="0" smtClean="0">
                <a:solidFill>
                  <a:srgbClr val="EAEAEA"/>
                </a:solidFill>
                <a:effectLst>
                  <a:outerShdw blurRad="38100" dist="38100" dir="2700000" algn="tl">
                    <a:srgbClr val="000000"/>
                  </a:outerShdw>
                </a:effectLst>
              </a:rPr>
              <a:t>соблюдения </a:t>
            </a:r>
            <a:r>
              <a:rPr lang="ru-RU" sz="2000" dirty="0" smtClean="0">
                <a:solidFill>
                  <a:srgbClr val="EAEAEA"/>
                </a:solidFill>
                <a:effectLst>
                  <a:outerShdw blurRad="38100" dist="38100" dir="2700000" algn="tl">
                    <a:srgbClr val="000000"/>
                  </a:outerShdw>
                </a:effectLst>
              </a:rPr>
              <a:t>требований законов РФ об авторском праве и интеллектуальной собственности, а также с учетом требований настоящего Заявления</a:t>
            </a:r>
            <a:r>
              <a:rPr lang="ru-RU" sz="2000" dirty="0" smtClean="0">
                <a:solidFill>
                  <a:srgbClr val="EAEAEA"/>
                </a:solidFill>
                <a:effectLst>
                  <a:outerShdw blurRad="38100" dist="38100" dir="2700000" algn="tl">
                    <a:srgbClr val="000000"/>
                  </a:outerShdw>
                </a:effectLst>
              </a:rPr>
              <a:t>.</a:t>
            </a:r>
          </a:p>
          <a:p>
            <a:pPr lvl="0" algn="just">
              <a:lnSpc>
                <a:spcPct val="80000"/>
              </a:lnSpc>
              <a:buClr>
                <a:srgbClr val="CCECFF"/>
              </a:buClr>
              <a:buSzPct val="115000"/>
              <a:buNone/>
            </a:pPr>
            <a:endParaRPr lang="ru-RU" sz="2000" dirty="0" smtClean="0">
              <a:solidFill>
                <a:srgbClr val="EAEAEA"/>
              </a:solidFill>
              <a:effectLst>
                <a:outerShdw blurRad="38100" dist="38100" dir="2700000" algn="tl">
                  <a:srgbClr val="000000"/>
                </a:outerShdw>
              </a:effectLst>
            </a:endParaRPr>
          </a:p>
          <a:p>
            <a:pPr lvl="0" algn="just">
              <a:lnSpc>
                <a:spcPct val="80000"/>
              </a:lnSpc>
              <a:buClr>
                <a:srgbClr val="CCECFF"/>
              </a:buClr>
              <a:buSzPct val="115000"/>
              <a:buNone/>
            </a:pPr>
            <a:r>
              <a:rPr lang="ru-RU" sz="2000" dirty="0" smtClean="0">
                <a:solidFill>
                  <a:srgbClr val="EAEAEA"/>
                </a:solidFill>
                <a:effectLst>
                  <a:outerShdw blurRad="38100" dist="38100" dir="2700000" algn="tl">
                    <a:srgbClr val="000000"/>
                  </a:outerShdw>
                </a:effectLst>
              </a:rPr>
              <a:t>     Презентация </a:t>
            </a:r>
            <a:r>
              <a:rPr lang="ru-RU" sz="2000" dirty="0" smtClean="0">
                <a:solidFill>
                  <a:srgbClr val="EAEAEA"/>
                </a:solidFill>
                <a:effectLst>
                  <a:outerShdw blurRad="38100" dist="38100" dir="2700000" algn="tl">
                    <a:srgbClr val="000000"/>
                  </a:outerShdw>
                </a:effectLst>
              </a:rPr>
              <a:t>является собственностью авторов. Разрешается распечатывать копию любой части презентации для личного некоммерческого использования, </a:t>
            </a:r>
            <a:r>
              <a:rPr lang="ru-RU" sz="2000" dirty="0" smtClean="0">
                <a:solidFill>
                  <a:srgbClr val="EAEAEA"/>
                </a:solidFill>
                <a:effectLst>
                  <a:outerShdw blurRad="38100" dist="38100" dir="2700000" algn="tl">
                    <a:srgbClr val="000000"/>
                  </a:outerShdw>
                </a:effectLst>
              </a:rPr>
              <a:t>однако, </a:t>
            </a:r>
            <a:r>
              <a:rPr lang="ru-RU" sz="2000" dirty="0" smtClean="0">
                <a:solidFill>
                  <a:srgbClr val="EAEAEA"/>
                </a:solidFill>
                <a:effectLst>
                  <a:outerShdw blurRad="38100" dist="38100" dir="2700000" algn="tl">
                    <a:srgbClr val="000000"/>
                  </a:outerShdw>
                </a:effectLst>
              </a:rPr>
              <a:t>не допускается распечатывать какую-либо часть презентации с любой иной целью или по каким-либо причинам вносить изменения в любую часть презентации. Использование любой части презентации в другом произведении, как в печатной, электронной, так и иной форме,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a:t>
            </a:r>
          </a:p>
          <a:p>
            <a:pPr algn="just"/>
            <a:endParaRPr lang="ru-RU" dirty="0"/>
          </a:p>
        </p:txBody>
      </p:sp>
      <p:sp>
        <p:nvSpPr>
          <p:cNvPr id="4" name="Дата 3"/>
          <p:cNvSpPr>
            <a:spLocks noGrp="1"/>
          </p:cNvSpPr>
          <p:nvPr>
            <p:ph type="dt" sz="half" idx="10"/>
          </p:nvPr>
        </p:nvSpPr>
        <p:spPr/>
        <p:txBody>
          <a:bodyPr/>
          <a:lstStyle/>
          <a:p>
            <a:fld id="{95FA1B4F-4614-4796-8787-14A2806932BC}" type="datetime1">
              <a:rPr lang="ru-RU" smtClean="0"/>
              <a:t>25.12.2008</a:t>
            </a:fld>
            <a:endParaRPr lang="ru-RU"/>
          </a:p>
        </p:txBody>
      </p:sp>
      <p:sp>
        <p:nvSpPr>
          <p:cNvPr id="5" name="Нижний колонтитул 4"/>
          <p:cNvSpPr>
            <a:spLocks noGrp="1"/>
          </p:cNvSpPr>
          <p:nvPr>
            <p:ph type="ftr" sz="quarter" idx="11"/>
          </p:nvPr>
        </p:nvSpPr>
        <p:spPr/>
        <p:txBody>
          <a:bodyPr/>
          <a:lstStyle/>
          <a:p>
            <a:r>
              <a:rPr lang="ru-RU" dirty="0" smtClean="0"/>
              <a:t>Василенко М.Е.</a:t>
            </a:r>
            <a:endParaRPr lang="ru-RU" dirty="0"/>
          </a:p>
        </p:txBody>
      </p:sp>
      <p:sp>
        <p:nvSpPr>
          <p:cNvPr id="6" name="Номер слайда 5"/>
          <p:cNvSpPr>
            <a:spLocks noGrp="1"/>
          </p:cNvSpPr>
          <p:nvPr>
            <p:ph type="sldNum" sz="quarter" idx="12"/>
          </p:nvPr>
        </p:nvSpPr>
        <p:spPr/>
        <p:txBody>
          <a:bodyPr/>
          <a:lstStyle/>
          <a:p>
            <a:fld id="{9D31E588-5EE9-4DF2-B1AB-A8311D780ED4}" type="slidenum">
              <a:rPr lang="ru-RU" smtClean="0"/>
              <a:pPr/>
              <a:t>17</a:t>
            </a:fld>
            <a:endParaRPr lang="ru-RU"/>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Общий доклад">
  <a:themeElements>
    <a:clrScheme name="Общий доклад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fontScheme name="Общий доклад">
      <a:majorFont>
        <a:latin typeface="Arial Narrow"/>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бщий доклад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clrMap bg1="dk2" tx1="lt1" bg2="dk1" tx2="lt2" accent1="accent1" accent2="accent2" accent3="accent3" accent4="accent4" accent5="accent5" accent6="accent6" hlink="hlink" folHlink="folHlink"/>
    </a:extraClrScheme>
    <a:extraClrScheme>
      <a:clrScheme name="Общий доклад 2">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Общий доклад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Office\Templates\1049\Общий доклад.pot</Template>
  <TotalTime>820</TotalTime>
  <Words>933</Words>
  <Application>Microsoft PowerPoint 7.0</Application>
  <PresentationFormat>Экран (4:3)</PresentationFormat>
  <Paragraphs>134</Paragraphs>
  <Slides>17</Slides>
  <Notes>4</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Общий доклад</vt:lpstr>
      <vt:lpstr>Василенко Марина Евгеньевна   Кандидат экономических наук, доцент кафедры БУиА</vt:lpstr>
      <vt:lpstr>Слайд 2</vt:lpstr>
      <vt:lpstr>Содержание:</vt:lpstr>
      <vt:lpstr>Комитет по Международным Стандартам Финансовой Отчетности (КМСФО)  был основан  в 1973г  по соглашению между профессиональными организациями бухгалтеров разных стран</vt:lpstr>
      <vt:lpstr>В 1987 г.  началось сотрудничество КМСФО с Международной организацией комиссий по ценным бумагам (МОКЦБ).</vt:lpstr>
      <vt:lpstr>В 1993 г. между КМСФО и МОКЦБ было подписано соглашение, в соответствии с которым, компании, желающие получить котировку на фондовой бирже, должны составлять отчетность в соответствии с международными стандартами учета.</vt:lpstr>
      <vt:lpstr>Цель КМСФО : достижение единообразия учетных принципов, которыми пользуются предприятия и организации во всем мире,  для составления финансовой отчетности.</vt:lpstr>
      <vt:lpstr>Состав КМСФО (1998г.)</vt:lpstr>
      <vt:lpstr>Слайд 9</vt:lpstr>
      <vt:lpstr>В Уставе КМСФО определены цели его деятельности: </vt:lpstr>
      <vt:lpstr>Организационная структура КМСФО состоит из 5 уровней</vt:lpstr>
      <vt:lpstr>Слайд 12</vt:lpstr>
      <vt:lpstr>Слайд 13</vt:lpstr>
      <vt:lpstr>Слайд 14</vt:lpstr>
      <vt:lpstr>Вопросы для самопроверки:</vt:lpstr>
      <vt:lpstr>Список использованных источников:</vt:lpstr>
      <vt:lpstr>Использование материалов презентации</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Dmitry Gusev</dc:creator>
  <cp:lastModifiedBy>Dmitry Gusev</cp:lastModifiedBy>
  <cp:revision>27</cp:revision>
  <cp:lastPrinted>1601-01-01T00:00:00Z</cp:lastPrinted>
  <dcterms:created xsi:type="dcterms:W3CDTF">1601-01-01T00:00:00Z</dcterms:created>
  <dcterms:modified xsi:type="dcterms:W3CDTF">2008-12-25T12:33:19Z</dcterms:modified>
</cp:coreProperties>
</file>