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12.01.2016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12.01.2016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692696"/>
            <a:ext cx="740664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  <a:t>Лекция №2</a:t>
            </a:r>
            <a:b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  <a:t>«Виды адаптации. Уровни социальной адаптации»</a:t>
            </a:r>
            <a:endParaRPr lang="ru-RU" sz="36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772816"/>
            <a:ext cx="7406640" cy="4896544"/>
          </a:xfrm>
        </p:spPr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План:</a:t>
            </a:r>
          </a:p>
          <a:p>
            <a:pPr marL="541782" indent="-514350">
              <a:buFont typeface="Wingdings 2"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Основные виды адаптации. </a:t>
            </a:r>
          </a:p>
          <a:p>
            <a:pPr marL="541782" indent="-51435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уровни социальной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адаптации.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Особые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формы социальной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адаптации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девиантная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патологическая).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071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effectLst/>
              </a:rPr>
              <a:t>Виды адаптации:</a:t>
            </a:r>
            <a:br>
              <a:rPr lang="ru-RU" sz="4000" b="1" dirty="0">
                <a:effectLst/>
              </a:rPr>
            </a:br>
            <a:endParaRPr lang="ru-RU" sz="40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692696"/>
            <a:ext cx="8172400" cy="6165304"/>
          </a:xfrm>
        </p:spPr>
        <p:txBody>
          <a:bodyPr>
            <a:normAutofit fontScale="47500" lnSpcReduction="20000"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Биологическая адаптация-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приспособление организма к окружающим условиям.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Психологическая адаптация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выражается в перестройке динамического стереотипа личности в соответствии с новыми требованиями окружающей среды.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Социально- психологическая адаптация-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 оптимизация взаимоотношений личности, и группы, сближение целей их деятельности, ценностных групп, вхождение их в реальную структуру.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Социальная адаптация-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 постоянный процесс активного приспособления индивида к новым условиям социальной среды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2296" indent="0">
              <a:buNone/>
            </a:pP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Виды социальной адаптации.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Педагогическая адаптация- это приспособление к системе образования, обучения и восприятия, которые формируют систему ценностных ориентиров индивида.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Экономическая адаптация- это сложнейший процесс усвоения новых социально- экономических норм и принципов, экономических отношений индивидов, субъектов.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Профессиональная адаптация – это приспособление индивида к новому виду профессиональной деятельности, новому социальному окружению, условиям труда и особенностям конкретной специальности. Успех профессиональной адаптации зависит от склонности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адаптанта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 конкретной профессиональной деятельности, совпадения и личной мотивации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труда.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9485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Система социальной адаптации включает разные виды адаптационных процессов:</a:t>
            </a:r>
            <a:b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96752"/>
            <a:ext cx="7890080" cy="5544616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производственная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(трудовая)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профессиональная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бытовая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досуговая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политическая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экономическая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адаптация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 формам общественного сознания (наука, религия, искусство, мораль и т.д.), к природе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9908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26876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/>
              </a:rPr>
              <a:t>Социальная адаптация формируется по двум основаниям: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47800"/>
            <a:ext cx="8100392" cy="5410200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ru-RU" dirty="0" smtClean="0"/>
              <a:t>личностно- </a:t>
            </a:r>
            <a:r>
              <a:rPr lang="ru-RU" dirty="0"/>
              <a:t>субъективном и внешне - объективном. </a:t>
            </a:r>
            <a:endParaRPr lang="ru-RU" dirty="0" smtClean="0"/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b="1" dirty="0" smtClean="0"/>
              <a:t>Можно </a:t>
            </a:r>
            <a:r>
              <a:rPr lang="ru-RU" b="1" dirty="0"/>
              <a:t>выделит разновидности социальной среды: </a:t>
            </a:r>
            <a:endParaRPr lang="ru-RU" b="1" dirty="0" smtClean="0"/>
          </a:p>
          <a:p>
            <a:pPr marL="82296" indent="0">
              <a:buNone/>
            </a:pPr>
            <a:r>
              <a:rPr lang="ru-RU" dirty="0" smtClean="0"/>
              <a:t>(</a:t>
            </a:r>
            <a:r>
              <a:rPr lang="ru-RU" dirty="0"/>
              <a:t>С +) – микросреда с положительной направленностью; </a:t>
            </a:r>
            <a:endParaRPr lang="ru-RU" dirty="0" smtClean="0"/>
          </a:p>
          <a:p>
            <a:pPr marL="82296" indent="0">
              <a:buNone/>
            </a:pPr>
            <a:r>
              <a:rPr lang="ru-RU" dirty="0" smtClean="0"/>
              <a:t>( </a:t>
            </a:r>
            <a:r>
              <a:rPr lang="ru-RU" dirty="0"/>
              <a:t>С -) – микросреда с отрицательной направленностью. </a:t>
            </a:r>
            <a:endParaRPr lang="ru-RU" dirty="0" smtClean="0"/>
          </a:p>
          <a:p>
            <a:pPr marL="82296" indent="0">
              <a:buNone/>
            </a:pPr>
            <a:endParaRPr lang="ru-RU" b="1" dirty="0"/>
          </a:p>
          <a:p>
            <a:pPr marL="82296" indent="0">
              <a:buNone/>
            </a:pPr>
            <a:r>
              <a:rPr lang="ru-RU" b="1" dirty="0" smtClean="0"/>
              <a:t>Характеристику </a:t>
            </a:r>
            <a:r>
              <a:rPr lang="ru-RU" b="1" dirty="0"/>
              <a:t>личности </a:t>
            </a:r>
            <a:r>
              <a:rPr lang="ru-RU" dirty="0"/>
              <a:t>можно представить как </a:t>
            </a:r>
            <a:endParaRPr lang="ru-RU" dirty="0" smtClean="0"/>
          </a:p>
          <a:p>
            <a:pPr marL="82296" indent="0">
              <a:buNone/>
            </a:pPr>
            <a:r>
              <a:rPr lang="ru-RU" dirty="0" smtClean="0"/>
              <a:t>(</a:t>
            </a:r>
            <a:r>
              <a:rPr lang="ru-RU" dirty="0"/>
              <a:t>Л+) – личность, характеризующая положительной направленностью, устоявшимися взглядами, ценностными </a:t>
            </a:r>
            <a:r>
              <a:rPr lang="ru-RU" dirty="0" smtClean="0"/>
              <a:t>ориентациями</a:t>
            </a:r>
            <a:endParaRPr lang="ru-RU" dirty="0"/>
          </a:p>
          <a:p>
            <a:pPr marL="82296" indent="0">
              <a:buNone/>
            </a:pPr>
            <a:r>
              <a:rPr lang="ru-RU" dirty="0" smtClean="0"/>
              <a:t> </a:t>
            </a:r>
            <a:r>
              <a:rPr lang="ru-RU" dirty="0"/>
              <a:t>(Л-) – личность, характеризующую устойчивой антиобщественной индивидуалистической направленностью, отрицательными взглядами, установками.</a:t>
            </a:r>
          </a:p>
        </p:txBody>
      </p:sp>
    </p:spTree>
    <p:extLst>
      <p:ext uri="{BB962C8B-B14F-4D97-AF65-F5344CB8AC3E}">
        <p14:creationId xmlns:p14="http://schemas.microsoft.com/office/powerpoint/2010/main" val="2746671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69269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effectLst/>
              </a:rPr>
              <a:t>Типы социальной адаптации (1)</a:t>
            </a:r>
            <a:endParaRPr lang="ru-RU" sz="32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836712"/>
            <a:ext cx="8100392" cy="655272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b="1" dirty="0"/>
              <a:t>Успешная социальная адаптация (А+) </a:t>
            </a:r>
            <a:r>
              <a:rPr lang="ru-RU" b="1" dirty="0" smtClean="0"/>
              <a:t> </a:t>
            </a:r>
            <a:r>
              <a:rPr lang="ru-RU" dirty="0" smtClean="0"/>
              <a:t>возможна</a:t>
            </a:r>
            <a:r>
              <a:rPr lang="ru-RU" dirty="0"/>
              <a:t>, если взаимодействуют положительная среда и положительная личность [( С+)* (Л)] – это </a:t>
            </a:r>
            <a:r>
              <a:rPr lang="ru-RU" b="1" u="sng" dirty="0"/>
              <a:t>первый тип </a:t>
            </a:r>
            <a:r>
              <a:rPr lang="ru-RU" dirty="0"/>
              <a:t>взаимодействия личности и среды</a:t>
            </a:r>
            <a:r>
              <a:rPr lang="ru-RU" dirty="0" smtClean="0"/>
              <a:t>.</a:t>
            </a:r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endParaRPr lang="ru-RU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4148597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40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/>
              </a:rPr>
              <a:t>Типы социальной </a:t>
            </a:r>
            <a:r>
              <a:rPr lang="ru-RU" b="1" dirty="0" smtClean="0">
                <a:effectLst/>
              </a:rPr>
              <a:t>адаптации (2)</a:t>
            </a:r>
            <a:endParaRPr lang="ru-RU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908720"/>
            <a:ext cx="8244408" cy="5949280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Второй тип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механизма взаимодействия личности и среды характеризуется несовпадением ожиданий – требований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микрогруппы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(семьи, трудового коллектива) и уровня притязаний личности адаптируемого. </a:t>
            </a:r>
          </a:p>
          <a:p>
            <a:pPr marL="82296" indent="0"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этой ситуации возможны два варианта: </a:t>
            </a:r>
          </a:p>
          <a:p>
            <a:pPr marL="425196" indent="-342900">
              <a:buAutoNum type="arabicPeriod"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социальной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адаптации с неустойчивой положительной направленностью: </a:t>
            </a: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А+)=(С+)*( Л- ).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Вхождение в новое социальное окружение с положительной нравственной и правовой ориентацией лиц с антиобщественной индивидуалистической направленностью. В этом случае личность с антиобщественной направленностью имеет возможность усвоить правовые установления, перевоплотить их в правовые установления, перевоплотить их в свои личные качества. </a:t>
            </a:r>
          </a:p>
          <a:p>
            <a:pPr marL="82296" indent="0">
              <a:buNone/>
            </a:pP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2. вариант адаптации с неустойчивой отрицательной направленностью: </a:t>
            </a:r>
          </a:p>
          <a:p>
            <a:pPr marL="82296" indent="0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 А-)=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( С- )*(Л+).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Второй вариант возникает в случае в хождения в новое социальное окружение с отрицательной нравственной и правовой ориентацией лиц с положительными личностными качествами Тут микросреда может формировать четыре личности, не отвечающие интересам общества и посредством длительного общения, взаимодействия и даже принуждения может пройти передача отрицательных образцов, шаблонов, поведения. При этом возможно появление и развитие антиобщественной направленности личности, которая впоследствии реализуется в противозаконном поведении. 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515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effectLst/>
              </a:rPr>
              <a:t>Типы социальной адаптации </a:t>
            </a:r>
            <a:r>
              <a:rPr lang="ru-RU" b="1" dirty="0" smtClean="0">
                <a:effectLst/>
              </a:rPr>
              <a:t>(3)</a:t>
            </a:r>
            <a:endParaRPr lang="ru-RU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ru-RU" b="1" u="sng" dirty="0"/>
              <a:t>Третий тип </a:t>
            </a:r>
            <a:r>
              <a:rPr lang="ru-RU" dirty="0"/>
              <a:t>механизма взаимодействия осуществляется тогда, когда отсутствие или недостаток положительных социальных связей компенсируется отрицательными, которые закрепляют отрицательную антиобщественную направленность личности, т.е. человек устойчиво остается в</a:t>
            </a:r>
            <a:r>
              <a:rPr lang="ru-RU" dirty="0" smtClean="0"/>
              <a:t> </a:t>
            </a:r>
            <a:r>
              <a:rPr lang="ru-RU" dirty="0"/>
              <a:t>преступной среде.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813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effectLst/>
              </a:rPr>
              <a:t>Типы </a:t>
            </a:r>
            <a:r>
              <a:rPr lang="ru-RU" sz="3200" b="1" dirty="0">
                <a:effectLst/>
              </a:rPr>
              <a:t>социальной адаптации личности:</a:t>
            </a:r>
            <a:br>
              <a:rPr lang="ru-RU" sz="3200" b="1" dirty="0">
                <a:effectLst/>
              </a:rPr>
            </a:br>
            <a:endParaRPr lang="ru-RU" sz="32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620688"/>
            <a:ext cx="8100392" cy="6192688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неуспешный: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 сформированной способности усваивать нормы и ценности общества его характеризует низкая личностная активность;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успешно-пассивный: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определяется высоким уровнем способности усваивать социальные нормы при низкой личной активности, однако характеризуется высоким уровнем обучаемости, самостоятельности мышления и поведения;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успешно-активный: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тип определяется высокой личностной активностью, стремлением подчинить себе обстоятельства и высоким уровнем способности усваивать социальные нормы, ценности, правила поведения;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вероятностно-комбинированный тип: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наиболее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наиболее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эффективный с точки зрения адаптации. При выборе того или иного варианта личность оценивает вероятность успешной адаптации при разных типах адаптационной стратегии.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4826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575</TotalTime>
  <Words>647</Words>
  <Application>Microsoft Office PowerPoint</Application>
  <PresentationFormat>Экран (4:3)</PresentationFormat>
  <Paragraphs>64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  Лекция №2 «Виды адаптации. Уровни социальной адаптации»</vt:lpstr>
      <vt:lpstr>Виды адаптации: </vt:lpstr>
      <vt:lpstr>Система социальной адаптации включает разные виды адаптационных процессов: </vt:lpstr>
      <vt:lpstr>Социальная адаптация формируется по двум основаниям:</vt:lpstr>
      <vt:lpstr>Типы социальной адаптации (1)</vt:lpstr>
      <vt:lpstr>Типы социальной адаптации (2)</vt:lpstr>
      <vt:lpstr>Типы социальной адаптации (3)</vt:lpstr>
      <vt:lpstr>Типы социальной адаптации личности: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 «Уровни социальной адаптации»</dc:title>
  <dc:creator>Андрей</dc:creator>
  <cp:lastModifiedBy>Андрей</cp:lastModifiedBy>
  <cp:revision>20</cp:revision>
  <dcterms:created xsi:type="dcterms:W3CDTF">2016-01-10T13:04:43Z</dcterms:created>
  <dcterms:modified xsi:type="dcterms:W3CDTF">2016-01-12T12:21:55Z</dcterms:modified>
</cp:coreProperties>
</file>